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18"/>
  </p:notesMasterIdLst>
  <p:sldIdLst>
    <p:sldId id="257" r:id="rId5"/>
    <p:sldId id="315" r:id="rId6"/>
    <p:sldId id="331" r:id="rId7"/>
    <p:sldId id="317" r:id="rId8"/>
    <p:sldId id="336" r:id="rId9"/>
    <p:sldId id="319" r:id="rId10"/>
    <p:sldId id="312" r:id="rId11"/>
    <p:sldId id="327" r:id="rId12"/>
    <p:sldId id="335" r:id="rId13"/>
    <p:sldId id="316" r:id="rId14"/>
    <p:sldId id="334" r:id="rId15"/>
    <p:sldId id="291" r:id="rId16"/>
    <p:sldId id="33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Merriweather Light" panose="00000400000000000000" pitchFamily="2" charset="0"/>
      <p:regular r:id="rId25"/>
      <p:italic r:id="rId26"/>
    </p:embeddedFont>
    <p:embeddedFont>
      <p:font typeface="Source Sans Pro" panose="020B0503030403020204" pitchFamily="34" charset="0"/>
      <p:regular r:id="rId27"/>
      <p:bold r:id="rId28"/>
      <p:italic r:id="rId29"/>
      <p:boldItalic r:id="rId30"/>
    </p:embeddedFont>
    <p:embeddedFont>
      <p:font typeface="Source Sans Pro Semibold" panose="020B0603030403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lja Ugrinic" initials="RU" lastIdx="1" clrIdx="0">
    <p:extLst>
      <p:ext uri="{19B8F6BF-5375-455C-9EA6-DF929625EA0E}">
        <p15:presenceInfo xmlns:p15="http://schemas.microsoft.com/office/powerpoint/2012/main" userId="S::rugrinic@cadca.org::de63dadf-ab78-4342-8067-e109c75a1f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263B88"/>
    <a:srgbClr val="ED2E26"/>
    <a:srgbClr val="6D2C91"/>
    <a:srgbClr val="8CC53F"/>
    <a:srgbClr val="394C96"/>
    <a:srgbClr val="263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48BBF-E1FD-4522-94D5-DBB685E63EE8}" v="1" dt="2023-05-15T16:52:13.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Andrews" userId="6e6967ac-9c37-4c15-b9dd-7c9109e0ebfd" providerId="ADAL" clId="{8662A882-3CCE-450D-8CD2-D122ADEDAD4F}"/>
    <pc:docChg chg="undo custSel addSld delSld modSld">
      <pc:chgData name="Samantha Andrews" userId="6e6967ac-9c37-4c15-b9dd-7c9109e0ebfd" providerId="ADAL" clId="{8662A882-3CCE-450D-8CD2-D122ADEDAD4F}" dt="2023-04-28T18:33:13.466" v="514" actId="20577"/>
      <pc:docMkLst>
        <pc:docMk/>
      </pc:docMkLst>
      <pc:sldChg chg="modSp mod">
        <pc:chgData name="Samantha Andrews" userId="6e6967ac-9c37-4c15-b9dd-7c9109e0ebfd" providerId="ADAL" clId="{8662A882-3CCE-450D-8CD2-D122ADEDAD4F}" dt="2023-04-28T18:33:13.466" v="514" actId="20577"/>
        <pc:sldMkLst>
          <pc:docMk/>
          <pc:sldMk cId="1211347133" sldId="257"/>
        </pc:sldMkLst>
        <pc:spChg chg="mod">
          <ac:chgData name="Samantha Andrews" userId="6e6967ac-9c37-4c15-b9dd-7c9109e0ebfd" providerId="ADAL" clId="{8662A882-3CCE-450D-8CD2-D122ADEDAD4F}" dt="2023-04-28T18:16:15.297" v="292" actId="20577"/>
          <ac:spMkLst>
            <pc:docMk/>
            <pc:sldMk cId="1211347133" sldId="257"/>
            <ac:spMk id="3" creationId="{62234693-894A-9146-A073-6FA6CD68AE1C}"/>
          </ac:spMkLst>
        </pc:spChg>
        <pc:spChg chg="mod">
          <ac:chgData name="Samantha Andrews" userId="6e6967ac-9c37-4c15-b9dd-7c9109e0ebfd" providerId="ADAL" clId="{8662A882-3CCE-450D-8CD2-D122ADEDAD4F}" dt="2023-04-28T18:33:13.466" v="514" actId="20577"/>
          <ac:spMkLst>
            <pc:docMk/>
            <pc:sldMk cId="1211347133" sldId="257"/>
            <ac:spMk id="4" creationId="{71D87652-65C0-BD48-9172-E06FEA35DBC5}"/>
          </ac:spMkLst>
        </pc:spChg>
      </pc:sldChg>
      <pc:sldChg chg="del">
        <pc:chgData name="Samantha Andrews" userId="6e6967ac-9c37-4c15-b9dd-7c9109e0ebfd" providerId="ADAL" clId="{8662A882-3CCE-450D-8CD2-D122ADEDAD4F}" dt="2023-04-28T18:12:42.916" v="76" actId="2696"/>
        <pc:sldMkLst>
          <pc:docMk/>
          <pc:sldMk cId="147203645" sldId="318"/>
        </pc:sldMkLst>
      </pc:sldChg>
      <pc:sldChg chg="addSp delSp modSp del mod setBg setClrOvrMap">
        <pc:chgData name="Samantha Andrews" userId="6e6967ac-9c37-4c15-b9dd-7c9109e0ebfd" providerId="ADAL" clId="{8662A882-3CCE-450D-8CD2-D122ADEDAD4F}" dt="2023-04-28T18:26:12.912" v="355" actId="47"/>
        <pc:sldMkLst>
          <pc:docMk/>
          <pc:sldMk cId="62584274" sldId="320"/>
        </pc:sldMkLst>
        <pc:spChg chg="mod ord">
          <ac:chgData name="Samantha Andrews" userId="6e6967ac-9c37-4c15-b9dd-7c9109e0ebfd" providerId="ADAL" clId="{8662A882-3CCE-450D-8CD2-D122ADEDAD4F}" dt="2023-04-28T18:25:57.289" v="354" actId="26606"/>
          <ac:spMkLst>
            <pc:docMk/>
            <pc:sldMk cId="62584274" sldId="320"/>
            <ac:spMk id="2" creationId="{1F503794-7461-31AC-F508-A487171F377F}"/>
          </ac:spMkLst>
        </pc:spChg>
        <pc:spChg chg="mod ord">
          <ac:chgData name="Samantha Andrews" userId="6e6967ac-9c37-4c15-b9dd-7c9109e0ebfd" providerId="ADAL" clId="{8662A882-3CCE-450D-8CD2-D122ADEDAD4F}" dt="2023-04-28T18:25:57.289" v="354" actId="26606"/>
          <ac:spMkLst>
            <pc:docMk/>
            <pc:sldMk cId="62584274" sldId="320"/>
            <ac:spMk id="3" creationId="{8ED50FFC-4B4C-89E4-E37C-2FAFC747F6D7}"/>
          </ac:spMkLst>
        </pc:spChg>
        <pc:spChg chg="add del">
          <ac:chgData name="Samantha Andrews" userId="6e6967ac-9c37-4c15-b9dd-7c9109e0ebfd" providerId="ADAL" clId="{8662A882-3CCE-450D-8CD2-D122ADEDAD4F}" dt="2023-04-28T18:23:24.020" v="331" actId="26606"/>
          <ac:spMkLst>
            <pc:docMk/>
            <pc:sldMk cId="62584274" sldId="320"/>
            <ac:spMk id="9" creationId="{327D73B4-9F5C-4A64-A179-51B9500CB8B5}"/>
          </ac:spMkLst>
        </pc:spChg>
        <pc:spChg chg="add del">
          <ac:chgData name="Samantha Andrews" userId="6e6967ac-9c37-4c15-b9dd-7c9109e0ebfd" providerId="ADAL" clId="{8662A882-3CCE-450D-8CD2-D122ADEDAD4F}" dt="2023-04-28T18:23:24.020" v="331" actId="26606"/>
          <ac:spMkLst>
            <pc:docMk/>
            <pc:sldMk cId="62584274" sldId="320"/>
            <ac:spMk id="11" creationId="{C1F06963-6374-4B48-844F-071A9BAAAE02}"/>
          </ac:spMkLst>
        </pc:spChg>
        <pc:spChg chg="add del">
          <ac:chgData name="Samantha Andrews" userId="6e6967ac-9c37-4c15-b9dd-7c9109e0ebfd" providerId="ADAL" clId="{8662A882-3CCE-450D-8CD2-D122ADEDAD4F}" dt="2023-04-28T18:23:24.020" v="331" actId="26606"/>
          <ac:spMkLst>
            <pc:docMk/>
            <pc:sldMk cId="62584274" sldId="320"/>
            <ac:spMk id="13" creationId="{6CB927A4-E432-4310-9CD5-E89FF5063179}"/>
          </ac:spMkLst>
        </pc:spChg>
        <pc:spChg chg="add del">
          <ac:chgData name="Samantha Andrews" userId="6e6967ac-9c37-4c15-b9dd-7c9109e0ebfd" providerId="ADAL" clId="{8662A882-3CCE-450D-8CD2-D122ADEDAD4F}" dt="2023-04-28T18:23:24.020" v="331" actId="26606"/>
          <ac:spMkLst>
            <pc:docMk/>
            <pc:sldMk cId="62584274" sldId="320"/>
            <ac:spMk id="15" creationId="{1453BF6C-B012-48B7-B4E8-6D7AC7C27D02}"/>
          </ac:spMkLst>
        </pc:spChg>
        <pc:spChg chg="add del">
          <ac:chgData name="Samantha Andrews" userId="6e6967ac-9c37-4c15-b9dd-7c9109e0ebfd" providerId="ADAL" clId="{8662A882-3CCE-450D-8CD2-D122ADEDAD4F}" dt="2023-04-28T18:23:24.020" v="331" actId="26606"/>
          <ac:spMkLst>
            <pc:docMk/>
            <pc:sldMk cId="62584274" sldId="320"/>
            <ac:spMk id="17" creationId="{E3020543-B24B-4EC4-8FFC-8DD88EEA91A8}"/>
          </ac:spMkLst>
        </pc:spChg>
        <pc:spChg chg="add del">
          <ac:chgData name="Samantha Andrews" userId="6e6967ac-9c37-4c15-b9dd-7c9109e0ebfd" providerId="ADAL" clId="{8662A882-3CCE-450D-8CD2-D122ADEDAD4F}" dt="2023-04-28T18:23:36.517" v="333" actId="26606"/>
          <ac:spMkLst>
            <pc:docMk/>
            <pc:sldMk cId="62584274" sldId="320"/>
            <ac:spMk id="24" creationId="{C5E6CFF1-2F42-4E10-9A97-F116F46F53FE}"/>
          </ac:spMkLst>
        </pc:spChg>
        <pc:spChg chg="add del">
          <ac:chgData name="Samantha Andrews" userId="6e6967ac-9c37-4c15-b9dd-7c9109e0ebfd" providerId="ADAL" clId="{8662A882-3CCE-450D-8CD2-D122ADEDAD4F}" dt="2023-04-28T18:24:16.342" v="339" actId="26606"/>
          <ac:spMkLst>
            <pc:docMk/>
            <pc:sldMk cId="62584274" sldId="320"/>
            <ac:spMk id="31" creationId="{362810D9-2C5A-477D-949C-C191895477F3}"/>
          </ac:spMkLst>
        </pc:spChg>
        <pc:spChg chg="add del">
          <ac:chgData name="Samantha Andrews" userId="6e6967ac-9c37-4c15-b9dd-7c9109e0ebfd" providerId="ADAL" clId="{8662A882-3CCE-450D-8CD2-D122ADEDAD4F}" dt="2023-04-28T18:24:16.342" v="339" actId="26606"/>
          <ac:spMkLst>
            <pc:docMk/>
            <pc:sldMk cId="62584274" sldId="320"/>
            <ac:spMk id="33" creationId="{081E4A58-353D-44AE-B2FC-2A74E2E400F7}"/>
          </ac:spMkLst>
        </pc:spChg>
        <pc:spChg chg="add del">
          <ac:chgData name="Samantha Andrews" userId="6e6967ac-9c37-4c15-b9dd-7c9109e0ebfd" providerId="ADAL" clId="{8662A882-3CCE-450D-8CD2-D122ADEDAD4F}" dt="2023-04-28T18:25:05.262" v="350" actId="26606"/>
          <ac:spMkLst>
            <pc:docMk/>
            <pc:sldMk cId="62584274" sldId="320"/>
            <ac:spMk id="38" creationId="{9FD23DD8-78B0-4981-924E-BF00CCAA3BD5}"/>
          </ac:spMkLst>
        </pc:spChg>
        <pc:spChg chg="add del">
          <ac:chgData name="Samantha Andrews" userId="6e6967ac-9c37-4c15-b9dd-7c9109e0ebfd" providerId="ADAL" clId="{8662A882-3CCE-450D-8CD2-D122ADEDAD4F}" dt="2023-04-28T18:25:05.262" v="350" actId="26606"/>
          <ac:spMkLst>
            <pc:docMk/>
            <pc:sldMk cId="62584274" sldId="320"/>
            <ac:spMk id="40" creationId="{0FFE21DE-9F8D-4C6D-983A-68AFCC92945B}"/>
          </ac:spMkLst>
        </pc:spChg>
        <pc:spChg chg="add del">
          <ac:chgData name="Samantha Andrews" userId="6e6967ac-9c37-4c15-b9dd-7c9109e0ebfd" providerId="ADAL" clId="{8662A882-3CCE-450D-8CD2-D122ADEDAD4F}" dt="2023-04-28T18:25:05.262" v="350" actId="26606"/>
          <ac:spMkLst>
            <pc:docMk/>
            <pc:sldMk cId="62584274" sldId="320"/>
            <ac:spMk id="42" creationId="{6CB927A4-E432-4310-9CD5-E89FF5063179}"/>
          </ac:spMkLst>
        </pc:spChg>
        <pc:spChg chg="add del">
          <ac:chgData name="Samantha Andrews" userId="6e6967ac-9c37-4c15-b9dd-7c9109e0ebfd" providerId="ADAL" clId="{8662A882-3CCE-450D-8CD2-D122ADEDAD4F}" dt="2023-04-28T18:25:05.262" v="350" actId="26606"/>
          <ac:spMkLst>
            <pc:docMk/>
            <pc:sldMk cId="62584274" sldId="320"/>
            <ac:spMk id="44" creationId="{E3020543-B24B-4EC4-8FFC-8DD88EEA91A8}"/>
          </ac:spMkLst>
        </pc:spChg>
        <pc:spChg chg="add del">
          <ac:chgData name="Samantha Andrews" userId="6e6967ac-9c37-4c15-b9dd-7c9109e0ebfd" providerId="ADAL" clId="{8662A882-3CCE-450D-8CD2-D122ADEDAD4F}" dt="2023-04-28T18:25:05.262" v="350" actId="26606"/>
          <ac:spMkLst>
            <pc:docMk/>
            <pc:sldMk cId="62584274" sldId="320"/>
            <ac:spMk id="46" creationId="{1453BF6C-B012-48B7-B4E8-6D7AC7C27D02}"/>
          </ac:spMkLst>
        </pc:spChg>
        <pc:spChg chg="add del">
          <ac:chgData name="Samantha Andrews" userId="6e6967ac-9c37-4c15-b9dd-7c9109e0ebfd" providerId="ADAL" clId="{8662A882-3CCE-450D-8CD2-D122ADEDAD4F}" dt="2023-04-28T18:25:57.289" v="354" actId="26606"/>
          <ac:spMkLst>
            <pc:docMk/>
            <pc:sldMk cId="62584274" sldId="320"/>
            <ac:spMk id="53" creationId="{04812C46-200A-4DEB-A05E-3ED6C68C2387}"/>
          </ac:spMkLst>
        </pc:spChg>
        <pc:spChg chg="add del">
          <ac:chgData name="Samantha Andrews" userId="6e6967ac-9c37-4c15-b9dd-7c9109e0ebfd" providerId="ADAL" clId="{8662A882-3CCE-450D-8CD2-D122ADEDAD4F}" dt="2023-04-28T18:25:57.289" v="354" actId="26606"/>
          <ac:spMkLst>
            <pc:docMk/>
            <pc:sldMk cId="62584274" sldId="320"/>
            <ac:spMk id="55" creationId="{D1EA859B-E555-4109-94F3-6700E046E008}"/>
          </ac:spMkLst>
        </pc:spChg>
        <pc:spChg chg="add del">
          <ac:chgData name="Samantha Andrews" userId="6e6967ac-9c37-4c15-b9dd-7c9109e0ebfd" providerId="ADAL" clId="{8662A882-3CCE-450D-8CD2-D122ADEDAD4F}" dt="2023-04-28T18:25:57.270" v="353" actId="26606"/>
          <ac:spMkLst>
            <pc:docMk/>
            <pc:sldMk cId="62584274" sldId="320"/>
            <ac:spMk id="61" creationId="{9AA72BD9-2C5A-4EDC-931F-5AA08EACA0F3}"/>
          </ac:spMkLst>
        </pc:spChg>
        <pc:spChg chg="add del">
          <ac:chgData name="Samantha Andrews" userId="6e6967ac-9c37-4c15-b9dd-7c9109e0ebfd" providerId="ADAL" clId="{8662A882-3CCE-450D-8CD2-D122ADEDAD4F}" dt="2023-04-28T18:25:57.270" v="353" actId="26606"/>
          <ac:spMkLst>
            <pc:docMk/>
            <pc:sldMk cId="62584274" sldId="320"/>
            <ac:spMk id="63" creationId="{DD3981AC-7B61-4947-BCF3-F7AA7FA385B9}"/>
          </ac:spMkLst>
        </pc:spChg>
        <pc:spChg chg="add del">
          <ac:chgData name="Samantha Andrews" userId="6e6967ac-9c37-4c15-b9dd-7c9109e0ebfd" providerId="ADAL" clId="{8662A882-3CCE-450D-8CD2-D122ADEDAD4F}" dt="2023-04-28T18:25:57.270" v="353" actId="26606"/>
          <ac:spMkLst>
            <pc:docMk/>
            <pc:sldMk cId="62584274" sldId="320"/>
            <ac:spMk id="65" creationId="{55D4142C-5077-457F-A6AD-3FECFDB39685}"/>
          </ac:spMkLst>
        </pc:spChg>
        <pc:spChg chg="add del">
          <ac:chgData name="Samantha Andrews" userId="6e6967ac-9c37-4c15-b9dd-7c9109e0ebfd" providerId="ADAL" clId="{8662A882-3CCE-450D-8CD2-D122ADEDAD4F}" dt="2023-04-28T18:25:57.270" v="353" actId="26606"/>
          <ac:spMkLst>
            <pc:docMk/>
            <pc:sldMk cId="62584274" sldId="320"/>
            <ac:spMk id="67" creationId="{7A5F0580-5EE9-419F-96EE-B6529EF6E7D0}"/>
          </ac:spMkLst>
        </pc:spChg>
        <pc:spChg chg="add">
          <ac:chgData name="Samantha Andrews" userId="6e6967ac-9c37-4c15-b9dd-7c9109e0ebfd" providerId="ADAL" clId="{8662A882-3CCE-450D-8CD2-D122ADEDAD4F}" dt="2023-04-28T18:25:57.289" v="354" actId="26606"/>
          <ac:spMkLst>
            <pc:docMk/>
            <pc:sldMk cId="62584274" sldId="320"/>
            <ac:spMk id="69" creationId="{8FC9BE17-9A7B-462D-AE50-3D8777387304}"/>
          </ac:spMkLst>
        </pc:spChg>
        <pc:spChg chg="add">
          <ac:chgData name="Samantha Andrews" userId="6e6967ac-9c37-4c15-b9dd-7c9109e0ebfd" providerId="ADAL" clId="{8662A882-3CCE-450D-8CD2-D122ADEDAD4F}" dt="2023-04-28T18:25:57.289" v="354" actId="26606"/>
          <ac:spMkLst>
            <pc:docMk/>
            <pc:sldMk cId="62584274" sldId="320"/>
            <ac:spMk id="71" creationId="{3EBE8569-6AEC-4B8C-8D53-2DE337CDBA65}"/>
          </ac:spMkLst>
        </pc:spChg>
        <pc:spChg chg="add">
          <ac:chgData name="Samantha Andrews" userId="6e6967ac-9c37-4c15-b9dd-7c9109e0ebfd" providerId="ADAL" clId="{8662A882-3CCE-450D-8CD2-D122ADEDAD4F}" dt="2023-04-28T18:25:57.289" v="354" actId="26606"/>
          <ac:spMkLst>
            <pc:docMk/>
            <pc:sldMk cId="62584274" sldId="320"/>
            <ac:spMk id="72" creationId="{55D4142C-5077-457F-A6AD-3FECFDB39685}"/>
          </ac:spMkLst>
        </pc:spChg>
        <pc:spChg chg="add">
          <ac:chgData name="Samantha Andrews" userId="6e6967ac-9c37-4c15-b9dd-7c9109e0ebfd" providerId="ADAL" clId="{8662A882-3CCE-450D-8CD2-D122ADEDAD4F}" dt="2023-04-28T18:25:57.289" v="354" actId="26606"/>
          <ac:spMkLst>
            <pc:docMk/>
            <pc:sldMk cId="62584274" sldId="320"/>
            <ac:spMk id="73" creationId="{7A5F0580-5EE9-419F-96EE-B6529EF6E7D0}"/>
          </ac:spMkLst>
        </pc:spChg>
        <pc:picChg chg="add del mod">
          <ac:chgData name="Samantha Andrews" userId="6e6967ac-9c37-4c15-b9dd-7c9109e0ebfd" providerId="ADAL" clId="{8662A882-3CCE-450D-8CD2-D122ADEDAD4F}" dt="2023-04-28T18:25:18.018" v="351" actId="478"/>
          <ac:picMkLst>
            <pc:docMk/>
            <pc:sldMk cId="62584274" sldId="320"/>
            <ac:picMk id="4" creationId="{1A3AFCD6-93EE-8992-E66A-7E85E647DDAC}"/>
          </ac:picMkLst>
        </pc:picChg>
        <pc:picChg chg="add del">
          <ac:chgData name="Samantha Andrews" userId="6e6967ac-9c37-4c15-b9dd-7c9109e0ebfd" providerId="ADAL" clId="{8662A882-3CCE-450D-8CD2-D122ADEDAD4F}" dt="2023-04-28T18:25:57.270" v="353" actId="26606"/>
          <ac:picMkLst>
            <pc:docMk/>
            <pc:sldMk cId="62584274" sldId="320"/>
            <ac:picMk id="57" creationId="{84D5FC5A-525D-7BC2-6890-BDD91CEB242E}"/>
          </ac:picMkLst>
        </pc:picChg>
        <pc:picChg chg="add">
          <ac:chgData name="Samantha Andrews" userId="6e6967ac-9c37-4c15-b9dd-7c9109e0ebfd" providerId="ADAL" clId="{8662A882-3CCE-450D-8CD2-D122ADEDAD4F}" dt="2023-04-28T18:25:57.289" v="354" actId="26606"/>
          <ac:picMkLst>
            <pc:docMk/>
            <pc:sldMk cId="62584274" sldId="320"/>
            <ac:picMk id="70" creationId="{2A6CC854-2AF4-6439-717D-FEEAC99EA9F9}"/>
          </ac:picMkLst>
        </pc:picChg>
        <pc:cxnChg chg="add del">
          <ac:chgData name="Samantha Andrews" userId="6e6967ac-9c37-4c15-b9dd-7c9109e0ebfd" providerId="ADAL" clId="{8662A882-3CCE-450D-8CD2-D122ADEDAD4F}" dt="2023-04-28T18:23:24.020" v="331" actId="26606"/>
          <ac:cxnSpMkLst>
            <pc:docMk/>
            <pc:sldMk cId="62584274" sldId="320"/>
            <ac:cxnSpMk id="19" creationId="{C49DA8F6-BCC1-4447-B54C-57856834B94B}"/>
          </ac:cxnSpMkLst>
        </pc:cxnChg>
        <pc:cxnChg chg="add del">
          <ac:chgData name="Samantha Andrews" userId="6e6967ac-9c37-4c15-b9dd-7c9109e0ebfd" providerId="ADAL" clId="{8662A882-3CCE-450D-8CD2-D122ADEDAD4F}" dt="2023-04-28T18:23:36.517" v="333" actId="26606"/>
          <ac:cxnSpMkLst>
            <pc:docMk/>
            <pc:sldMk cId="62584274" sldId="320"/>
            <ac:cxnSpMk id="26" creationId="{96A8629B-8289-498B-939B-1CA0C106182C}"/>
          </ac:cxnSpMkLst>
        </pc:cxnChg>
        <pc:cxnChg chg="add del">
          <ac:chgData name="Samantha Andrews" userId="6e6967ac-9c37-4c15-b9dd-7c9109e0ebfd" providerId="ADAL" clId="{8662A882-3CCE-450D-8CD2-D122ADEDAD4F}" dt="2023-04-28T18:25:05.262" v="350" actId="26606"/>
          <ac:cxnSpMkLst>
            <pc:docMk/>
            <pc:sldMk cId="62584274" sldId="320"/>
            <ac:cxnSpMk id="48" creationId="{C49DA8F6-BCC1-4447-B54C-57856834B94B}"/>
          </ac:cxnSpMkLst>
        </pc:cxnChg>
      </pc:sldChg>
      <pc:sldChg chg="delSp mod">
        <pc:chgData name="Samantha Andrews" userId="6e6967ac-9c37-4c15-b9dd-7c9109e0ebfd" providerId="ADAL" clId="{8662A882-3CCE-450D-8CD2-D122ADEDAD4F}" dt="2023-04-28T18:26:40.890" v="356" actId="478"/>
        <pc:sldMkLst>
          <pc:docMk/>
          <pc:sldMk cId="823237043" sldId="327"/>
        </pc:sldMkLst>
        <pc:picChg chg="del">
          <ac:chgData name="Samantha Andrews" userId="6e6967ac-9c37-4c15-b9dd-7c9109e0ebfd" providerId="ADAL" clId="{8662A882-3CCE-450D-8CD2-D122ADEDAD4F}" dt="2023-04-28T18:26:40.890" v="356" actId="478"/>
          <ac:picMkLst>
            <pc:docMk/>
            <pc:sldMk cId="823237043" sldId="327"/>
            <ac:picMk id="2" creationId="{85983690-56E5-9690-19B5-F82882AAAF3D}"/>
          </ac:picMkLst>
        </pc:picChg>
      </pc:sldChg>
      <pc:sldChg chg="modSp mod">
        <pc:chgData name="Samantha Andrews" userId="6e6967ac-9c37-4c15-b9dd-7c9109e0ebfd" providerId="ADAL" clId="{8662A882-3CCE-450D-8CD2-D122ADEDAD4F}" dt="2023-04-24T16:53:20.646" v="0" actId="13926"/>
        <pc:sldMkLst>
          <pc:docMk/>
          <pc:sldMk cId="2455003984" sldId="331"/>
        </pc:sldMkLst>
        <pc:spChg chg="mod">
          <ac:chgData name="Samantha Andrews" userId="6e6967ac-9c37-4c15-b9dd-7c9109e0ebfd" providerId="ADAL" clId="{8662A882-3CCE-450D-8CD2-D122ADEDAD4F}" dt="2023-04-24T16:53:20.646" v="0" actId="13926"/>
          <ac:spMkLst>
            <pc:docMk/>
            <pc:sldMk cId="2455003984" sldId="331"/>
            <ac:spMk id="2" creationId="{85A9BBB9-310A-CAA7-7C54-85C6AA76D687}"/>
          </ac:spMkLst>
        </pc:spChg>
      </pc:sldChg>
      <pc:sldChg chg="modSp add mod modTransition">
        <pc:chgData name="Samantha Andrews" userId="6e6967ac-9c37-4c15-b9dd-7c9109e0ebfd" providerId="ADAL" clId="{8662A882-3CCE-450D-8CD2-D122ADEDAD4F}" dt="2023-04-24T16:59:46.553" v="75" actId="115"/>
        <pc:sldMkLst>
          <pc:docMk/>
          <pc:sldMk cId="3634255232" sldId="332"/>
        </pc:sldMkLst>
        <pc:spChg chg="mod">
          <ac:chgData name="Samantha Andrews" userId="6e6967ac-9c37-4c15-b9dd-7c9109e0ebfd" providerId="ADAL" clId="{8662A882-3CCE-450D-8CD2-D122ADEDAD4F}" dt="2023-04-24T16:59:46.553" v="75" actId="115"/>
          <ac:spMkLst>
            <pc:docMk/>
            <pc:sldMk cId="3634255232" sldId="332"/>
            <ac:spMk id="15" creationId="{BA1B571B-F67B-9226-2A1B-873BA329A4AB}"/>
          </ac:spMkLst>
        </pc:spChg>
      </pc:sldChg>
      <pc:sldChg chg="delDesignElem">
        <pc:chgData name="Samantha Andrews" userId="6e6967ac-9c37-4c15-b9dd-7c9109e0ebfd" providerId="ADAL" clId="{8662A882-3CCE-450D-8CD2-D122ADEDAD4F}" dt="2023-04-28T18:14:14.887" v="199"/>
        <pc:sldMkLst>
          <pc:docMk/>
          <pc:sldMk cId="859869224" sldId="334"/>
        </pc:sldMkLst>
      </pc:sldChg>
      <pc:sldChg chg="addSp delSp modSp mod">
        <pc:chgData name="Samantha Andrews" userId="6e6967ac-9c37-4c15-b9dd-7c9109e0ebfd" providerId="ADAL" clId="{8662A882-3CCE-450D-8CD2-D122ADEDAD4F}" dt="2023-04-28T18:31:42.587" v="482" actId="20577"/>
        <pc:sldMkLst>
          <pc:docMk/>
          <pc:sldMk cId="2226377180" sldId="335"/>
        </pc:sldMkLst>
        <pc:spChg chg="mod">
          <ac:chgData name="Samantha Andrews" userId="6e6967ac-9c37-4c15-b9dd-7c9109e0ebfd" providerId="ADAL" clId="{8662A882-3CCE-450D-8CD2-D122ADEDAD4F}" dt="2023-04-28T18:31:42.587" v="482" actId="20577"/>
          <ac:spMkLst>
            <pc:docMk/>
            <pc:sldMk cId="2226377180" sldId="335"/>
            <ac:spMk id="3" creationId="{5589BCCB-31EC-343F-1DF0-FA24FEEBED4E}"/>
          </ac:spMkLst>
        </pc:spChg>
        <pc:spChg chg="del">
          <ac:chgData name="Samantha Andrews" userId="6e6967ac-9c37-4c15-b9dd-7c9109e0ebfd" providerId="ADAL" clId="{8662A882-3CCE-450D-8CD2-D122ADEDAD4F}" dt="2023-04-28T18:27:49.341" v="362" actId="26606"/>
          <ac:spMkLst>
            <pc:docMk/>
            <pc:sldMk cId="2226377180" sldId="335"/>
            <ac:spMk id="14" creationId="{2B97F24A-32CE-4C1C-A50D-3016B394DCFB}"/>
          </ac:spMkLst>
        </pc:spChg>
        <pc:spChg chg="del">
          <ac:chgData name="Samantha Andrews" userId="6e6967ac-9c37-4c15-b9dd-7c9109e0ebfd" providerId="ADAL" clId="{8662A882-3CCE-450D-8CD2-D122ADEDAD4F}" dt="2023-04-28T18:27:49.341" v="362" actId="26606"/>
          <ac:spMkLst>
            <pc:docMk/>
            <pc:sldMk cId="2226377180" sldId="335"/>
            <ac:spMk id="15" creationId="{CD8B4F24-440B-49E9-B85D-733523DC064B}"/>
          </ac:spMkLst>
        </pc:spChg>
        <pc:spChg chg="add">
          <ac:chgData name="Samantha Andrews" userId="6e6967ac-9c37-4c15-b9dd-7c9109e0ebfd" providerId="ADAL" clId="{8662A882-3CCE-450D-8CD2-D122ADEDAD4F}" dt="2023-04-28T18:27:49.341" v="362" actId="26606"/>
          <ac:spMkLst>
            <pc:docMk/>
            <pc:sldMk cId="2226377180" sldId="335"/>
            <ac:spMk id="20" creationId="{2B97F24A-32CE-4C1C-A50D-3016B394DCFB}"/>
          </ac:spMkLst>
        </pc:spChg>
        <pc:spChg chg="add">
          <ac:chgData name="Samantha Andrews" userId="6e6967ac-9c37-4c15-b9dd-7c9109e0ebfd" providerId="ADAL" clId="{8662A882-3CCE-450D-8CD2-D122ADEDAD4F}" dt="2023-04-28T18:27:49.341" v="362" actId="26606"/>
          <ac:spMkLst>
            <pc:docMk/>
            <pc:sldMk cId="2226377180" sldId="335"/>
            <ac:spMk id="22" creationId="{CD8B4F24-440B-49E9-B85D-733523DC064B}"/>
          </ac:spMkLst>
        </pc:spChg>
        <pc:picChg chg="add mod">
          <ac:chgData name="Samantha Andrews" userId="6e6967ac-9c37-4c15-b9dd-7c9109e0ebfd" providerId="ADAL" clId="{8662A882-3CCE-450D-8CD2-D122ADEDAD4F}" dt="2023-04-28T18:27:49.341" v="362" actId="26606"/>
          <ac:picMkLst>
            <pc:docMk/>
            <pc:sldMk cId="2226377180" sldId="335"/>
            <ac:picMk id="4" creationId="{3D68A238-EA38-A6A9-72A4-1EBE990F71B1}"/>
          </ac:picMkLst>
        </pc:picChg>
        <pc:picChg chg="del">
          <ac:chgData name="Samantha Andrews" userId="6e6967ac-9c37-4c15-b9dd-7c9109e0ebfd" providerId="ADAL" clId="{8662A882-3CCE-450D-8CD2-D122ADEDAD4F}" dt="2023-04-28T18:27:19.506" v="357" actId="478"/>
          <ac:picMkLst>
            <pc:docMk/>
            <pc:sldMk cId="2226377180" sldId="335"/>
            <ac:picMk id="5" creationId="{7C816C59-246A-4E4A-F898-99585D3D36FD}"/>
          </ac:picMkLst>
        </pc:picChg>
      </pc:sldChg>
    </pc:docChg>
  </pc:docChgLst>
  <pc:docChgLst>
    <pc:chgData name="Samantha Andrews" userId="6e6967ac-9c37-4c15-b9dd-7c9109e0ebfd" providerId="ADAL" clId="{58A48BBF-E1FD-4522-94D5-DBB685E63EE8}"/>
    <pc:docChg chg="custSel addSld modSld sldOrd">
      <pc:chgData name="Samantha Andrews" userId="6e6967ac-9c37-4c15-b9dd-7c9109e0ebfd" providerId="ADAL" clId="{58A48BBF-E1FD-4522-94D5-DBB685E63EE8}" dt="2023-05-15T17:00:11.493" v="773" actId="14100"/>
      <pc:docMkLst>
        <pc:docMk/>
      </pc:docMkLst>
      <pc:sldChg chg="modSp mod modNotesTx">
        <pc:chgData name="Samantha Andrews" userId="6e6967ac-9c37-4c15-b9dd-7c9109e0ebfd" providerId="ADAL" clId="{58A48BBF-E1FD-4522-94D5-DBB685E63EE8}" dt="2023-05-15T17:00:11.493" v="773" actId="14100"/>
        <pc:sldMkLst>
          <pc:docMk/>
          <pc:sldMk cId="1211347133" sldId="257"/>
        </pc:sldMkLst>
        <pc:spChg chg="mod">
          <ac:chgData name="Samantha Andrews" userId="6e6967ac-9c37-4c15-b9dd-7c9109e0ebfd" providerId="ADAL" clId="{58A48BBF-E1FD-4522-94D5-DBB685E63EE8}" dt="2023-05-15T17:00:11.493" v="773" actId="14100"/>
          <ac:spMkLst>
            <pc:docMk/>
            <pc:sldMk cId="1211347133" sldId="257"/>
            <ac:spMk id="3" creationId="{62234693-894A-9146-A073-6FA6CD68AE1C}"/>
          </ac:spMkLst>
        </pc:spChg>
        <pc:spChg chg="mod">
          <ac:chgData name="Samantha Andrews" userId="6e6967ac-9c37-4c15-b9dd-7c9109e0ebfd" providerId="ADAL" clId="{58A48BBF-E1FD-4522-94D5-DBB685E63EE8}" dt="2023-05-15T16:29:54.290" v="180" actId="20577"/>
          <ac:spMkLst>
            <pc:docMk/>
            <pc:sldMk cId="1211347133" sldId="257"/>
            <ac:spMk id="4" creationId="{71D87652-65C0-BD48-9172-E06FEA35DBC5}"/>
          </ac:spMkLst>
        </pc:spChg>
      </pc:sldChg>
      <pc:sldChg chg="modSp mod ord">
        <pc:chgData name="Samantha Andrews" userId="6e6967ac-9c37-4c15-b9dd-7c9109e0ebfd" providerId="ADAL" clId="{58A48BBF-E1FD-4522-94D5-DBB685E63EE8}" dt="2023-05-15T16:57:17.920" v="391" actId="20577"/>
        <pc:sldMkLst>
          <pc:docMk/>
          <pc:sldMk cId="2675356423" sldId="312"/>
        </pc:sldMkLst>
        <pc:spChg chg="mod">
          <ac:chgData name="Samantha Andrews" userId="6e6967ac-9c37-4c15-b9dd-7c9109e0ebfd" providerId="ADAL" clId="{58A48BBF-E1FD-4522-94D5-DBB685E63EE8}" dt="2023-05-15T16:57:17.920" v="391" actId="20577"/>
          <ac:spMkLst>
            <pc:docMk/>
            <pc:sldMk cId="2675356423" sldId="312"/>
            <ac:spMk id="3" creationId="{3BFE9C82-8910-4249-8A42-C64EFEFBBBBA}"/>
          </ac:spMkLst>
        </pc:spChg>
      </pc:sldChg>
      <pc:sldChg chg="modNotesTx">
        <pc:chgData name="Samantha Andrews" userId="6e6967ac-9c37-4c15-b9dd-7c9109e0ebfd" providerId="ADAL" clId="{58A48BBF-E1FD-4522-94D5-DBB685E63EE8}" dt="2023-05-15T16:58:16.330" v="487" actId="20577"/>
        <pc:sldMkLst>
          <pc:docMk/>
          <pc:sldMk cId="470711898" sldId="315"/>
        </pc:sldMkLst>
      </pc:sldChg>
      <pc:sldChg chg="delSp modSp mod ord">
        <pc:chgData name="Samantha Andrews" userId="6e6967ac-9c37-4c15-b9dd-7c9109e0ebfd" providerId="ADAL" clId="{58A48BBF-E1FD-4522-94D5-DBB685E63EE8}" dt="2023-05-15T16:57:25.074" v="393"/>
        <pc:sldMkLst>
          <pc:docMk/>
          <pc:sldMk cId="708403707" sldId="319"/>
        </pc:sldMkLst>
        <pc:spChg chg="mod">
          <ac:chgData name="Samantha Andrews" userId="6e6967ac-9c37-4c15-b9dd-7c9109e0ebfd" providerId="ADAL" clId="{58A48BBF-E1FD-4522-94D5-DBB685E63EE8}" dt="2023-05-15T16:53:31.084" v="341" actId="20577"/>
          <ac:spMkLst>
            <pc:docMk/>
            <pc:sldMk cId="708403707" sldId="319"/>
            <ac:spMk id="2" creationId="{5DA94130-7E23-5B6C-9047-55897C72D3C6}"/>
          </ac:spMkLst>
        </pc:spChg>
        <pc:picChg chg="del">
          <ac:chgData name="Samantha Andrews" userId="6e6967ac-9c37-4c15-b9dd-7c9109e0ebfd" providerId="ADAL" clId="{58A48BBF-E1FD-4522-94D5-DBB685E63EE8}" dt="2023-05-15T16:52:15.598" v="314" actId="478"/>
          <ac:picMkLst>
            <pc:docMk/>
            <pc:sldMk cId="708403707" sldId="319"/>
            <ac:picMk id="4" creationId="{F8174FE3-5383-69CC-C364-BD7E91921B2A}"/>
          </ac:picMkLst>
        </pc:picChg>
      </pc:sldChg>
      <pc:sldChg chg="modNotesTx">
        <pc:chgData name="Samantha Andrews" userId="6e6967ac-9c37-4c15-b9dd-7c9109e0ebfd" providerId="ADAL" clId="{58A48BBF-E1FD-4522-94D5-DBB685E63EE8}" dt="2023-05-15T16:59:51.433" v="772" actId="20577"/>
        <pc:sldMkLst>
          <pc:docMk/>
          <pc:sldMk cId="3634255232" sldId="332"/>
        </pc:sldMkLst>
      </pc:sldChg>
      <pc:sldChg chg="modNotesTx">
        <pc:chgData name="Samantha Andrews" userId="6e6967ac-9c37-4c15-b9dd-7c9109e0ebfd" providerId="ADAL" clId="{58A48BBF-E1FD-4522-94D5-DBB685E63EE8}" dt="2023-05-15T16:59:41.282" v="749" actId="20577"/>
        <pc:sldMkLst>
          <pc:docMk/>
          <pc:sldMk cId="859869224" sldId="334"/>
        </pc:sldMkLst>
      </pc:sldChg>
      <pc:sldChg chg="modSp mod">
        <pc:chgData name="Samantha Andrews" userId="6e6967ac-9c37-4c15-b9dd-7c9109e0ebfd" providerId="ADAL" clId="{58A48BBF-E1FD-4522-94D5-DBB685E63EE8}" dt="2023-05-15T16:59:06.072" v="627" actId="20577"/>
        <pc:sldMkLst>
          <pc:docMk/>
          <pc:sldMk cId="2226377180" sldId="335"/>
        </pc:sldMkLst>
        <pc:spChg chg="mod">
          <ac:chgData name="Samantha Andrews" userId="6e6967ac-9c37-4c15-b9dd-7c9109e0ebfd" providerId="ADAL" clId="{58A48BBF-E1FD-4522-94D5-DBB685E63EE8}" dt="2023-05-15T16:38:26.769" v="195" actId="14100"/>
          <ac:spMkLst>
            <pc:docMk/>
            <pc:sldMk cId="2226377180" sldId="335"/>
            <ac:spMk id="2" creationId="{6E27805F-C5D7-797A-D6EC-1ECBE7D9A88A}"/>
          </ac:spMkLst>
        </pc:spChg>
        <pc:spChg chg="mod">
          <ac:chgData name="Samantha Andrews" userId="6e6967ac-9c37-4c15-b9dd-7c9109e0ebfd" providerId="ADAL" clId="{58A48BBF-E1FD-4522-94D5-DBB685E63EE8}" dt="2023-05-15T16:59:06.072" v="627" actId="20577"/>
          <ac:spMkLst>
            <pc:docMk/>
            <pc:sldMk cId="2226377180" sldId="335"/>
            <ac:spMk id="3" creationId="{5589BCCB-31EC-343F-1DF0-FA24FEEBED4E}"/>
          </ac:spMkLst>
        </pc:spChg>
      </pc:sldChg>
      <pc:sldChg chg="modSp add mod ord">
        <pc:chgData name="Samantha Andrews" userId="6e6967ac-9c37-4c15-b9dd-7c9109e0ebfd" providerId="ADAL" clId="{58A48BBF-E1FD-4522-94D5-DBB685E63EE8}" dt="2023-05-15T16:53:59.083" v="388" actId="20577"/>
        <pc:sldMkLst>
          <pc:docMk/>
          <pc:sldMk cId="2605829548" sldId="336"/>
        </pc:sldMkLst>
        <pc:spChg chg="mod">
          <ac:chgData name="Samantha Andrews" userId="6e6967ac-9c37-4c15-b9dd-7c9109e0ebfd" providerId="ADAL" clId="{58A48BBF-E1FD-4522-94D5-DBB685E63EE8}" dt="2023-05-15T16:53:59.083" v="388" actId="20577"/>
          <ac:spMkLst>
            <pc:docMk/>
            <pc:sldMk cId="2605829548" sldId="336"/>
            <ac:spMk id="3" creationId="{3BFE9C82-8910-4249-8A42-C64EFEFBBB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D1550A-0D43-CA44-89B3-0CAFB47152C7}" type="datetimeFigureOut">
              <a:rPr lang="en-US" smtClean="0"/>
              <a:pPr/>
              <a:t>5/15/2023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0A504-20F5-7B4E-A06F-61822741C307}" type="slidenum">
              <a:rPr lang="en-US" smtClean="0"/>
              <a:pPr/>
              <a:t>‹#›</a:t>
            </a:fld>
            <a:endParaRPr lang="en-US"/>
          </a:p>
        </p:txBody>
      </p:sp>
    </p:spTree>
    <p:extLst>
      <p:ext uri="{BB962C8B-B14F-4D97-AF65-F5344CB8AC3E}">
        <p14:creationId xmlns:p14="http://schemas.microsoft.com/office/powerpoint/2010/main" val="206561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Wednesday Webinar series </a:t>
            </a:r>
          </a:p>
        </p:txBody>
      </p:sp>
      <p:sp>
        <p:nvSpPr>
          <p:cNvPr id="4" name="Slide Number Placeholder 3"/>
          <p:cNvSpPr>
            <a:spLocks noGrp="1"/>
          </p:cNvSpPr>
          <p:nvPr>
            <p:ph type="sldNum" sz="quarter" idx="5"/>
          </p:nvPr>
        </p:nvSpPr>
        <p:spPr/>
        <p:txBody>
          <a:bodyPr/>
          <a:lstStyle/>
          <a:p>
            <a:fld id="{9A00A504-20F5-7B4E-A06F-61822741C307}" type="slidenum">
              <a:rPr lang="en-US" smtClean="0"/>
              <a:pPr/>
              <a:t>1</a:t>
            </a:fld>
            <a:endParaRPr lang="en-US"/>
          </a:p>
        </p:txBody>
      </p:sp>
    </p:spTree>
    <p:extLst>
      <p:ext uri="{BB962C8B-B14F-4D97-AF65-F5344CB8AC3E}">
        <p14:creationId xmlns:p14="http://schemas.microsoft.com/office/powerpoint/2010/main" val="42660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Copy link of Wednesday Webinar site into chat </a:t>
            </a:r>
          </a:p>
        </p:txBody>
      </p:sp>
      <p:sp>
        <p:nvSpPr>
          <p:cNvPr id="4" name="Slide Number Placeholder 3"/>
          <p:cNvSpPr>
            <a:spLocks noGrp="1"/>
          </p:cNvSpPr>
          <p:nvPr>
            <p:ph type="sldNum" sz="quarter" idx="5"/>
          </p:nvPr>
        </p:nvSpPr>
        <p:spPr/>
        <p:txBody>
          <a:bodyPr/>
          <a:lstStyle/>
          <a:p>
            <a:fld id="{9A00A504-20F5-7B4E-A06F-61822741C307}" type="slidenum">
              <a:rPr lang="en-US" smtClean="0"/>
              <a:pPr/>
              <a:t>2</a:t>
            </a:fld>
            <a:endParaRPr lang="en-US"/>
          </a:p>
        </p:txBody>
      </p:sp>
    </p:spTree>
    <p:extLst>
      <p:ext uri="{BB962C8B-B14F-4D97-AF65-F5344CB8AC3E}">
        <p14:creationId xmlns:p14="http://schemas.microsoft.com/office/powerpoint/2010/main" val="4059084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4FC12-BC16-47C8-9EA5-05A07F155000}" type="slidenum">
              <a:rPr lang="en-US" smtClean="0"/>
              <a:t>3</a:t>
            </a:fld>
            <a:endParaRPr lang="en-US"/>
          </a:p>
        </p:txBody>
      </p:sp>
    </p:spTree>
    <p:extLst>
      <p:ext uri="{BB962C8B-B14F-4D97-AF65-F5344CB8AC3E}">
        <p14:creationId xmlns:p14="http://schemas.microsoft.com/office/powerpoint/2010/main" val="274428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64FC12-BC16-47C8-9EA5-05A07F1550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4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the presentations from international and domestic Spanish session. </a:t>
            </a:r>
          </a:p>
        </p:txBody>
      </p:sp>
      <p:sp>
        <p:nvSpPr>
          <p:cNvPr id="4" name="Slide Number Placeholder 3"/>
          <p:cNvSpPr>
            <a:spLocks noGrp="1"/>
          </p:cNvSpPr>
          <p:nvPr>
            <p:ph type="sldNum" sz="quarter" idx="5"/>
          </p:nvPr>
        </p:nvSpPr>
        <p:spPr/>
        <p:txBody>
          <a:bodyPr/>
          <a:lstStyle/>
          <a:p>
            <a:fld id="{9A00A504-20F5-7B4E-A06F-61822741C307}" type="slidenum">
              <a:rPr lang="en-US" smtClean="0"/>
              <a:pPr/>
              <a:t>11</a:t>
            </a:fld>
            <a:endParaRPr lang="en-US"/>
          </a:p>
        </p:txBody>
      </p:sp>
    </p:spTree>
    <p:extLst>
      <p:ext uri="{BB962C8B-B14F-4D97-AF65-F5344CB8AC3E}">
        <p14:creationId xmlns:p14="http://schemas.microsoft.com/office/powerpoint/2010/main" val="188392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E&amp;R to make Q&amp;R code </a:t>
            </a:r>
          </a:p>
        </p:txBody>
      </p:sp>
      <p:sp>
        <p:nvSpPr>
          <p:cNvPr id="4" name="Slide Number Placeholder 3"/>
          <p:cNvSpPr>
            <a:spLocks noGrp="1"/>
          </p:cNvSpPr>
          <p:nvPr>
            <p:ph type="sldNum" sz="quarter" idx="5"/>
          </p:nvPr>
        </p:nvSpPr>
        <p:spPr/>
        <p:txBody>
          <a:bodyPr/>
          <a:lstStyle/>
          <a:p>
            <a:fld id="{CA64FC12-BC16-47C8-9EA5-05A07F155000}" type="slidenum">
              <a:rPr lang="en-US" smtClean="0"/>
              <a:t>13</a:t>
            </a:fld>
            <a:endParaRPr lang="en-US"/>
          </a:p>
        </p:txBody>
      </p:sp>
    </p:spTree>
    <p:extLst>
      <p:ext uri="{BB962C8B-B14F-4D97-AF65-F5344CB8AC3E}">
        <p14:creationId xmlns:p14="http://schemas.microsoft.com/office/powerpoint/2010/main" val="4061785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A">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0ACFEF-7930-2D43-AA79-3F34EF2EE2FA}"/>
              </a:ext>
            </a:extLst>
          </p:cNvPr>
          <p:cNvPicPr>
            <a:picLocks noChangeAspect="1"/>
          </p:cNvPicPr>
          <p:nvPr userDrawn="1"/>
        </p:nvPicPr>
        <p:blipFill>
          <a:blip r:embed="rId2"/>
          <a:stretch>
            <a:fillRect/>
          </a:stretch>
        </p:blipFill>
        <p:spPr>
          <a:xfrm>
            <a:off x="0" y="511033"/>
            <a:ext cx="12192000" cy="4438650"/>
          </a:xfrm>
          <a:prstGeom prst="rect">
            <a:avLst/>
          </a:prstGeom>
        </p:spPr>
      </p:pic>
      <p:sp>
        <p:nvSpPr>
          <p:cNvPr id="2" name="Title 1">
            <a:extLst>
              <a:ext uri="{FF2B5EF4-FFF2-40B4-BE49-F238E27FC236}">
                <a16:creationId xmlns:a16="http://schemas.microsoft.com/office/drawing/2014/main" id="{9FD486C6-F4E7-6B45-92D4-3F3CC9C6864D}"/>
              </a:ext>
            </a:extLst>
          </p:cNvPr>
          <p:cNvSpPr>
            <a:spLocks noGrp="1"/>
          </p:cNvSpPr>
          <p:nvPr>
            <p:ph type="ctrTitle"/>
          </p:nvPr>
        </p:nvSpPr>
        <p:spPr>
          <a:xfrm>
            <a:off x="5933660" y="878549"/>
            <a:ext cx="5489714" cy="2387600"/>
          </a:xfrm>
        </p:spPr>
        <p:txBody>
          <a:bodyPr anchor="b">
            <a:normAutofit/>
          </a:bodyPr>
          <a:lstStyle>
            <a:lvl1pPr algn="r">
              <a:defRPr sz="5400" b="1">
                <a:solidFill>
                  <a:schemeClr val="bg1"/>
                </a:solidFill>
                <a:latin typeface="Source Sans Pro" panose="020B0503030403020204" pitchFamily="34" charset="77"/>
              </a:defRPr>
            </a:lvl1pPr>
          </a:lstStyle>
          <a:p>
            <a:r>
              <a:rPr lang="en-US"/>
              <a:t>Click to edit Master title style</a:t>
            </a: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5933660" y="3358224"/>
            <a:ext cx="5489714" cy="1655762"/>
          </a:xfrm>
        </p:spPr>
        <p:txBody>
          <a:bodyPr/>
          <a:lstStyle>
            <a:lvl1pPr marL="0" indent="0" algn="r">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8" name="Group 7"/>
          <p:cNvGrpSpPr/>
          <p:nvPr userDrawn="1"/>
        </p:nvGrpSpPr>
        <p:grpSpPr>
          <a:xfrm>
            <a:off x="9166735" y="5466718"/>
            <a:ext cx="2256639" cy="587864"/>
            <a:chOff x="1046163" y="703263"/>
            <a:chExt cx="1133475" cy="295275"/>
          </a:xfrm>
        </p:grpSpPr>
        <p:sp>
          <p:nvSpPr>
            <p:cNvPr id="9"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Freeform 3982"/>
          <p:cNvSpPr>
            <a:spLocks noEditPoints="1"/>
          </p:cNvSpPr>
          <p:nvPr userDrawn="1"/>
        </p:nvSpPr>
        <p:spPr bwMode="auto">
          <a:xfrm>
            <a:off x="10594169" y="632460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8650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ONAL IMAGE-left">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B770096-4069-A34B-87D5-651D6477CD09}"/>
              </a:ext>
            </a:extLst>
          </p:cNvPr>
          <p:cNvSpPr>
            <a:spLocks noGrp="1"/>
          </p:cNvSpPr>
          <p:nvPr>
            <p:ph type="pic" sz="quarter" idx="13"/>
          </p:nvPr>
        </p:nvSpPr>
        <p:spPr>
          <a:xfrm>
            <a:off x="1" y="0"/>
            <a:ext cx="4429755" cy="6858000"/>
          </a:xfrm>
          <a:custGeom>
            <a:avLst/>
            <a:gdLst>
              <a:gd name="connsiteX0" fmla="*/ 0 w 4429755"/>
              <a:gd name="connsiteY0" fmla="*/ 0 h 6858000"/>
              <a:gd name="connsiteX1" fmla="*/ 4429755 w 4429755"/>
              <a:gd name="connsiteY1" fmla="*/ 0 h 6858000"/>
              <a:gd name="connsiteX2" fmla="*/ 2100312 w 4429755"/>
              <a:gd name="connsiteY2" fmla="*/ 6858000 h 6858000"/>
              <a:gd name="connsiteX3" fmla="*/ 0 w 442975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29755" h="6858000">
                <a:moveTo>
                  <a:pt x="0" y="0"/>
                </a:moveTo>
                <a:lnTo>
                  <a:pt x="4429755" y="0"/>
                </a:lnTo>
                <a:lnTo>
                  <a:pt x="2100312" y="6858000"/>
                </a:lnTo>
                <a:lnTo>
                  <a:pt x="0" y="6858000"/>
                </a:lnTo>
                <a:close/>
              </a:path>
            </a:pathLst>
          </a:custGeom>
          <a:pattFill prst="pct5">
            <a:fgClr>
              <a:schemeClr val="accent1"/>
            </a:fgClr>
            <a:bgClr>
              <a:schemeClr val="bg1"/>
            </a:bgClr>
          </a:pattFill>
        </p:spPr>
        <p:txBody>
          <a:bodyPr wrap="square">
            <a:noAutofit/>
          </a:bodyPr>
          <a:lstStyle/>
          <a:p>
            <a:endParaRPr lang="en-US"/>
          </a:p>
        </p:txBody>
      </p:sp>
      <p:sp>
        <p:nvSpPr>
          <p:cNvPr id="24" name="Rectangle 5">
            <a:extLst>
              <a:ext uri="{FF2B5EF4-FFF2-40B4-BE49-F238E27FC236}">
                <a16:creationId xmlns:a16="http://schemas.microsoft.com/office/drawing/2014/main" id="{E505F9A8-E772-E946-994F-A97BB469ABC5}"/>
              </a:ext>
            </a:extLst>
          </p:cNvPr>
          <p:cNvSpPr/>
          <p:nvPr userDrawn="1"/>
        </p:nvSpPr>
        <p:spPr>
          <a:xfrm>
            <a:off x="3749995" y="-3302"/>
            <a:ext cx="1011829" cy="2002300"/>
          </a:xfrm>
          <a:custGeom>
            <a:avLst/>
            <a:gdLst>
              <a:gd name="connsiteX0" fmla="*/ 0 w 319679"/>
              <a:gd name="connsiteY0" fmla="*/ 0 h 2011825"/>
              <a:gd name="connsiteX1" fmla="*/ 319679 w 319679"/>
              <a:gd name="connsiteY1" fmla="*/ 0 h 2011825"/>
              <a:gd name="connsiteX2" fmla="*/ 319679 w 319679"/>
              <a:gd name="connsiteY2" fmla="*/ 2011825 h 2011825"/>
              <a:gd name="connsiteX3" fmla="*/ 0 w 319679"/>
              <a:gd name="connsiteY3" fmla="*/ 2011825 h 2011825"/>
              <a:gd name="connsiteX4" fmla="*/ 0 w 319679"/>
              <a:gd name="connsiteY4" fmla="*/ 0 h 2011825"/>
              <a:gd name="connsiteX0" fmla="*/ 0 w 995954"/>
              <a:gd name="connsiteY0" fmla="*/ 0 h 2011825"/>
              <a:gd name="connsiteX1" fmla="*/ 995954 w 995954"/>
              <a:gd name="connsiteY1" fmla="*/ 9525 h 2011825"/>
              <a:gd name="connsiteX2" fmla="*/ 319679 w 995954"/>
              <a:gd name="connsiteY2" fmla="*/ 2011825 h 2011825"/>
              <a:gd name="connsiteX3" fmla="*/ 0 w 995954"/>
              <a:gd name="connsiteY3" fmla="*/ 2011825 h 2011825"/>
              <a:gd name="connsiteX4" fmla="*/ 0 w 995954"/>
              <a:gd name="connsiteY4" fmla="*/ 0 h 2011825"/>
              <a:gd name="connsiteX0" fmla="*/ 676275 w 995954"/>
              <a:gd name="connsiteY0" fmla="*/ 3175 h 2002300"/>
              <a:gd name="connsiteX1" fmla="*/ 995954 w 995954"/>
              <a:gd name="connsiteY1" fmla="*/ 0 h 2002300"/>
              <a:gd name="connsiteX2" fmla="*/ 319679 w 995954"/>
              <a:gd name="connsiteY2" fmla="*/ 2002300 h 2002300"/>
              <a:gd name="connsiteX3" fmla="*/ 0 w 995954"/>
              <a:gd name="connsiteY3" fmla="*/ 2002300 h 2002300"/>
              <a:gd name="connsiteX4" fmla="*/ 676275 w 995954"/>
              <a:gd name="connsiteY4" fmla="*/ 3175 h 2002300"/>
              <a:gd name="connsiteX0" fmla="*/ 75565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755650 w 995954"/>
              <a:gd name="connsiteY4" fmla="*/ 0 h 2002300"/>
              <a:gd name="connsiteX0" fmla="*/ 679450 w 995954"/>
              <a:gd name="connsiteY0" fmla="*/ 0 h 2008650"/>
              <a:gd name="connsiteX1" fmla="*/ 995954 w 995954"/>
              <a:gd name="connsiteY1" fmla="*/ 6350 h 2008650"/>
              <a:gd name="connsiteX2" fmla="*/ 319679 w 995954"/>
              <a:gd name="connsiteY2" fmla="*/ 2008650 h 2008650"/>
              <a:gd name="connsiteX3" fmla="*/ 0 w 995954"/>
              <a:gd name="connsiteY3" fmla="*/ 2008650 h 2008650"/>
              <a:gd name="connsiteX4" fmla="*/ 679450 w 995954"/>
              <a:gd name="connsiteY4" fmla="*/ 0 h 2008650"/>
              <a:gd name="connsiteX0" fmla="*/ 685800 w 995954"/>
              <a:gd name="connsiteY0" fmla="*/ 0 h 2002300"/>
              <a:gd name="connsiteX1" fmla="*/ 995954 w 995954"/>
              <a:gd name="connsiteY1" fmla="*/ 0 h 2002300"/>
              <a:gd name="connsiteX2" fmla="*/ 319679 w 995954"/>
              <a:gd name="connsiteY2" fmla="*/ 2002300 h 2002300"/>
              <a:gd name="connsiteX3" fmla="*/ 0 w 995954"/>
              <a:gd name="connsiteY3" fmla="*/ 2002300 h 2002300"/>
              <a:gd name="connsiteX4" fmla="*/ 685800 w 995954"/>
              <a:gd name="connsiteY4" fmla="*/ 0 h 2002300"/>
              <a:gd name="connsiteX0" fmla="*/ 685800 w 1011829"/>
              <a:gd name="connsiteY0" fmla="*/ 0 h 2002300"/>
              <a:gd name="connsiteX1" fmla="*/ 1011829 w 1011829"/>
              <a:gd name="connsiteY1" fmla="*/ 0 h 2002300"/>
              <a:gd name="connsiteX2" fmla="*/ 319679 w 1011829"/>
              <a:gd name="connsiteY2" fmla="*/ 2002300 h 2002300"/>
              <a:gd name="connsiteX3" fmla="*/ 0 w 1011829"/>
              <a:gd name="connsiteY3" fmla="*/ 2002300 h 2002300"/>
              <a:gd name="connsiteX4" fmla="*/ 685800 w 1011829"/>
              <a:gd name="connsiteY4" fmla="*/ 0 h 2002300"/>
              <a:gd name="connsiteX0" fmla="*/ 685800 w 1011829"/>
              <a:gd name="connsiteY0" fmla="*/ 0 h 2002300"/>
              <a:gd name="connsiteX1" fmla="*/ 1011829 w 1011829"/>
              <a:gd name="connsiteY1" fmla="*/ 0 h 2002300"/>
              <a:gd name="connsiteX2" fmla="*/ 332379 w 1011829"/>
              <a:gd name="connsiteY2" fmla="*/ 2002300 h 2002300"/>
              <a:gd name="connsiteX3" fmla="*/ 0 w 1011829"/>
              <a:gd name="connsiteY3" fmla="*/ 2002300 h 2002300"/>
              <a:gd name="connsiteX4" fmla="*/ 685800 w 1011829"/>
              <a:gd name="connsiteY4" fmla="*/ 0 h 200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829" h="2002300">
                <a:moveTo>
                  <a:pt x="685800" y="0"/>
                </a:moveTo>
                <a:lnTo>
                  <a:pt x="1011829" y="0"/>
                </a:lnTo>
                <a:lnTo>
                  <a:pt x="332379" y="2002300"/>
                </a:lnTo>
                <a:lnTo>
                  <a:pt x="0" y="2002300"/>
                </a:lnTo>
                <a:lnTo>
                  <a:pt x="68580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06BBE815-7C8E-D844-A944-719D6ED821EB}"/>
              </a:ext>
            </a:extLst>
          </p:cNvPr>
          <p:cNvSpPr>
            <a:spLocks noGrp="1"/>
          </p:cNvSpPr>
          <p:nvPr userDrawn="1">
            <p:ph type="title"/>
          </p:nvPr>
        </p:nvSpPr>
        <p:spPr>
          <a:xfrm>
            <a:off x="4844372" y="365125"/>
            <a:ext cx="6509427" cy="1325563"/>
          </a:xfrm>
        </p:spPr>
        <p:txBody>
          <a:bodyPr/>
          <a:lstStyle>
            <a:lvl1pPr>
              <a:defRPr>
                <a:solidFill>
                  <a:srgbClr val="263B88"/>
                </a:solidFill>
              </a:defRPr>
            </a:lvl1pPr>
          </a:lstStyle>
          <a:p>
            <a:r>
              <a:rPr lang="en-US"/>
              <a:t>Click to edit Master title style</a:t>
            </a:r>
          </a:p>
        </p:txBody>
      </p:sp>
      <p:sp>
        <p:nvSpPr>
          <p:cNvPr id="10" name="TextBox 9">
            <a:extLst>
              <a:ext uri="{FF2B5EF4-FFF2-40B4-BE49-F238E27FC236}">
                <a16:creationId xmlns:a16="http://schemas.microsoft.com/office/drawing/2014/main" id="{EDAFB3EF-6E74-CF4E-9827-D91AE6D9AFC4}"/>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4628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BLOCK PHOTOS">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505A09D8-930A-714A-9417-7D0C8199714A}"/>
              </a:ext>
            </a:extLst>
          </p:cNvPr>
          <p:cNvSpPr>
            <a:spLocks noGrp="1"/>
          </p:cNvSpPr>
          <p:nvPr>
            <p:ph type="pic" sz="quarter" idx="10"/>
          </p:nvPr>
        </p:nvSpPr>
        <p:spPr>
          <a:xfrm>
            <a:off x="5411217" y="0"/>
            <a:ext cx="5299644" cy="6858000"/>
          </a:xfrm>
          <a:custGeom>
            <a:avLst/>
            <a:gdLst>
              <a:gd name="connsiteX0" fmla="*/ 2177955 w 4954597"/>
              <a:gd name="connsiteY0" fmla="*/ 0 h 6386486"/>
              <a:gd name="connsiteX1" fmla="*/ 4954597 w 4954597"/>
              <a:gd name="connsiteY1" fmla="*/ 0 h 6386486"/>
              <a:gd name="connsiteX2" fmla="*/ 2776642 w 4954597"/>
              <a:gd name="connsiteY2" fmla="*/ 6386486 h 6386486"/>
              <a:gd name="connsiteX3" fmla="*/ 0 w 4954597"/>
              <a:gd name="connsiteY3" fmla="*/ 6386486 h 6386486"/>
            </a:gdLst>
            <a:ahLst/>
            <a:cxnLst>
              <a:cxn ang="0">
                <a:pos x="connsiteX0" y="connsiteY0"/>
              </a:cxn>
              <a:cxn ang="0">
                <a:pos x="connsiteX1" y="connsiteY1"/>
              </a:cxn>
              <a:cxn ang="0">
                <a:pos x="connsiteX2" y="connsiteY2"/>
              </a:cxn>
              <a:cxn ang="0">
                <a:pos x="connsiteX3" y="connsiteY3"/>
              </a:cxn>
            </a:cxnLst>
            <a:rect l="l" t="t" r="r" b="b"/>
            <a:pathLst>
              <a:path w="4954597" h="6386486">
                <a:moveTo>
                  <a:pt x="2177955" y="0"/>
                </a:moveTo>
                <a:lnTo>
                  <a:pt x="4954597" y="0"/>
                </a:lnTo>
                <a:lnTo>
                  <a:pt x="2776642" y="6386486"/>
                </a:lnTo>
                <a:lnTo>
                  <a:pt x="0" y="6386486"/>
                </a:lnTo>
                <a:close/>
              </a:path>
            </a:pathLst>
          </a:custGeom>
          <a:pattFill prst="dkHorz">
            <a:fgClr>
              <a:schemeClr val="bg1">
                <a:lumMod val="75000"/>
              </a:schemeClr>
            </a:fgClr>
            <a:bgClr>
              <a:schemeClr val="bg1"/>
            </a:bgClr>
          </a:pattFill>
        </p:spPr>
      </p:sp>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9679223" y="-961"/>
            <a:ext cx="2512777" cy="3543083"/>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2282825 w 3367839"/>
              <a:gd name="connsiteY0" fmla="*/ 0 h 3603408"/>
              <a:gd name="connsiteX1" fmla="*/ 3367839 w 3367839"/>
              <a:gd name="connsiteY1" fmla="*/ 60325 h 3603408"/>
              <a:gd name="connsiteX2" fmla="*/ 3367839 w 3367839"/>
              <a:gd name="connsiteY2" fmla="*/ 3603408 h 3603408"/>
              <a:gd name="connsiteX3" fmla="*/ 855062 w 3367839"/>
              <a:gd name="connsiteY3" fmla="*/ 3603408 h 3603408"/>
              <a:gd name="connsiteX4" fmla="*/ 2060767 w 3367839"/>
              <a:gd name="connsiteY4" fmla="*/ 67881 h 3603408"/>
              <a:gd name="connsiteX5" fmla="*/ 0 w 3367839"/>
              <a:gd name="connsiteY5" fmla="*/ 67881 h 3603408"/>
              <a:gd name="connsiteX6" fmla="*/ 2282825 w 3367839"/>
              <a:gd name="connsiteY6" fmla="*/ 0 h 3603408"/>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880 w 2512777"/>
              <a:gd name="connsiteY0" fmla="*/ 1206 h 3543083"/>
              <a:gd name="connsiteX1" fmla="*/ 2512777 w 2512777"/>
              <a:gd name="connsiteY1" fmla="*/ 0 h 3543083"/>
              <a:gd name="connsiteX2" fmla="*/ 2512777 w 2512777"/>
              <a:gd name="connsiteY2" fmla="*/ 3543083 h 3543083"/>
              <a:gd name="connsiteX3" fmla="*/ 0 w 2512777"/>
              <a:gd name="connsiteY3" fmla="*/ 3543083 h 3543083"/>
              <a:gd name="connsiteX4" fmla="*/ 1208880 w 2512777"/>
              <a:gd name="connsiteY4" fmla="*/ 1206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880" y="1206"/>
                </a:moveTo>
                <a:lnTo>
                  <a:pt x="2512777" y="0"/>
                </a:lnTo>
                <a:lnTo>
                  <a:pt x="2512777" y="3543083"/>
                </a:lnTo>
                <a:lnTo>
                  <a:pt x="0" y="3543083"/>
                </a:lnTo>
                <a:lnTo>
                  <a:pt x="1208880" y="1206"/>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5490411" cy="1325563"/>
          </a:xfrm>
        </p:spPr>
        <p:txBody>
          <a:bodyPr/>
          <a:lstStyle>
            <a:lvl1pPr>
              <a:defRPr>
                <a:solidFill>
                  <a:srgbClr val="263B88"/>
                </a:solidFill>
              </a:defRPr>
            </a:lvl1pPr>
          </a:lstStyle>
          <a:p>
            <a:r>
              <a:rPr lang="en-US"/>
              <a:t>Click to edit Master title style</a:t>
            </a:r>
          </a:p>
        </p:txBody>
      </p:sp>
      <p:sp>
        <p:nvSpPr>
          <p:cNvPr id="22" name="Picture Placeholder 21">
            <a:extLst>
              <a:ext uri="{FF2B5EF4-FFF2-40B4-BE49-F238E27FC236}">
                <a16:creationId xmlns:a16="http://schemas.microsoft.com/office/drawing/2014/main" id="{4CD3DD15-B7A2-AC4B-81C5-4A9952A09BBE}"/>
              </a:ext>
            </a:extLst>
          </p:cNvPr>
          <p:cNvSpPr>
            <a:spLocks noGrp="1"/>
          </p:cNvSpPr>
          <p:nvPr>
            <p:ph type="pic" sz="quarter" idx="12"/>
          </p:nvPr>
        </p:nvSpPr>
        <p:spPr>
          <a:xfrm>
            <a:off x="8545847" y="3663951"/>
            <a:ext cx="3646155" cy="3194050"/>
          </a:xfrm>
          <a:custGeom>
            <a:avLst/>
            <a:gdLst>
              <a:gd name="connsiteX0" fmla="*/ 1089253 w 3646155"/>
              <a:gd name="connsiteY0" fmla="*/ 0 h 3194050"/>
              <a:gd name="connsiteX1" fmla="*/ 3646155 w 3646155"/>
              <a:gd name="connsiteY1" fmla="*/ 0 h 3194050"/>
              <a:gd name="connsiteX2" fmla="*/ 3646155 w 3646155"/>
              <a:gd name="connsiteY2" fmla="*/ 3194050 h 3194050"/>
              <a:gd name="connsiteX3" fmla="*/ 0 w 3646155"/>
              <a:gd name="connsiteY3" fmla="*/ 3194050 h 3194050"/>
            </a:gdLst>
            <a:ahLst/>
            <a:cxnLst>
              <a:cxn ang="0">
                <a:pos x="connsiteX0" y="connsiteY0"/>
              </a:cxn>
              <a:cxn ang="0">
                <a:pos x="connsiteX1" y="connsiteY1"/>
              </a:cxn>
              <a:cxn ang="0">
                <a:pos x="connsiteX2" y="connsiteY2"/>
              </a:cxn>
              <a:cxn ang="0">
                <a:pos x="connsiteX3" y="connsiteY3"/>
              </a:cxn>
            </a:cxnLst>
            <a:rect l="l" t="t" r="r" b="b"/>
            <a:pathLst>
              <a:path w="3646155" h="3194050">
                <a:moveTo>
                  <a:pt x="1089253" y="0"/>
                </a:moveTo>
                <a:lnTo>
                  <a:pt x="3646155" y="0"/>
                </a:lnTo>
                <a:lnTo>
                  <a:pt x="3646155" y="3194050"/>
                </a:lnTo>
                <a:lnTo>
                  <a:pt x="0" y="3194050"/>
                </a:lnTo>
                <a:close/>
              </a:path>
            </a:pathLst>
          </a:custGeom>
          <a:pattFill prst="dkHorz">
            <a:fgClr>
              <a:schemeClr val="bg1">
                <a:lumMod val="75000"/>
              </a:schemeClr>
            </a:fgClr>
            <a:bgClr>
              <a:schemeClr val="bg1"/>
            </a:bgClr>
          </a:pattFill>
        </p:spPr>
      </p:sp>
    </p:spTree>
    <p:extLst>
      <p:ext uri="{BB962C8B-B14F-4D97-AF65-F5344CB8AC3E}">
        <p14:creationId xmlns:p14="http://schemas.microsoft.com/office/powerpoint/2010/main" val="3957140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 PHOTO RIGH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FBDEB7E-8A75-8E40-AA85-C34E00840BAC}"/>
              </a:ext>
            </a:extLst>
          </p:cNvPr>
          <p:cNvSpPr txBox="1"/>
          <p:nvPr userDrawn="1"/>
        </p:nvSpPr>
        <p:spPr>
          <a:xfrm>
            <a:off x="1979530" y="3440740"/>
            <a:ext cx="2783962" cy="430887"/>
          </a:xfrm>
          <a:prstGeom prst="rect">
            <a:avLst/>
          </a:prstGeom>
          <a:noFill/>
        </p:spPr>
        <p:txBody>
          <a:bodyPr wrap="square" rtlCol="0">
            <a:spAutoFit/>
          </a:bodyPr>
          <a:lstStyle/>
          <a:p>
            <a:r>
              <a:rPr lang="en-US"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rPr>
              <a:t>Description Here</a:t>
            </a:r>
            <a:endParaRPr lang="ru-RU" sz="2200">
              <a:solidFill>
                <a:schemeClr val="bg1"/>
              </a:solidFill>
              <a:latin typeface="Merriweather Light" panose="02060503050406030704" pitchFamily="18" charset="-52"/>
              <a:ea typeface="Merriweather Bold" panose="02060503050406030704" pitchFamily="18" charset="-52"/>
              <a:cs typeface="Open Sans" panose="020B0606030504020204" pitchFamily="34" charset="0"/>
            </a:endParaRPr>
          </a:p>
        </p:txBody>
      </p:sp>
      <p:sp>
        <p:nvSpPr>
          <p:cNvPr id="19" name="Picture Placeholder 18">
            <a:extLst>
              <a:ext uri="{FF2B5EF4-FFF2-40B4-BE49-F238E27FC236}">
                <a16:creationId xmlns:a16="http://schemas.microsoft.com/office/drawing/2014/main" id="{28100699-6A09-6846-9BA5-B393D52E3789}"/>
              </a:ext>
            </a:extLst>
          </p:cNvPr>
          <p:cNvSpPr>
            <a:spLocks noGrp="1"/>
          </p:cNvSpPr>
          <p:nvPr>
            <p:ph type="pic" sz="quarter" idx="11"/>
          </p:nvPr>
        </p:nvSpPr>
        <p:spPr>
          <a:xfrm>
            <a:off x="7327583" y="-960"/>
            <a:ext cx="4864418" cy="6858960"/>
          </a:xfrm>
          <a:custGeom>
            <a:avLst/>
            <a:gdLst>
              <a:gd name="connsiteX0" fmla="*/ 0 w 3367839"/>
              <a:gd name="connsiteY0" fmla="*/ 0 h 3543083"/>
              <a:gd name="connsiteX1" fmla="*/ 3367839 w 3367839"/>
              <a:gd name="connsiteY1" fmla="*/ 0 h 3543083"/>
              <a:gd name="connsiteX2" fmla="*/ 3367839 w 3367839"/>
              <a:gd name="connsiteY2" fmla="*/ 3543083 h 3543083"/>
              <a:gd name="connsiteX3" fmla="*/ 855062 w 3367839"/>
              <a:gd name="connsiteY3" fmla="*/ 3543083 h 3543083"/>
              <a:gd name="connsiteX4" fmla="*/ 2060767 w 3367839"/>
              <a:gd name="connsiteY4" fmla="*/ 7556 h 3543083"/>
              <a:gd name="connsiteX5" fmla="*/ 0 w 3367839"/>
              <a:gd name="connsiteY5" fmla="*/ 7556 h 3543083"/>
              <a:gd name="connsiteX0" fmla="*/ 91845 w 3367839"/>
              <a:gd name="connsiteY0" fmla="*/ 0 h 3562764"/>
              <a:gd name="connsiteX1" fmla="*/ 3367839 w 3367839"/>
              <a:gd name="connsiteY1" fmla="*/ 19681 h 3562764"/>
              <a:gd name="connsiteX2" fmla="*/ 3367839 w 3367839"/>
              <a:gd name="connsiteY2" fmla="*/ 3562764 h 3562764"/>
              <a:gd name="connsiteX3" fmla="*/ 855062 w 3367839"/>
              <a:gd name="connsiteY3" fmla="*/ 3562764 h 3562764"/>
              <a:gd name="connsiteX4" fmla="*/ 2060767 w 3367839"/>
              <a:gd name="connsiteY4" fmla="*/ 27237 h 3562764"/>
              <a:gd name="connsiteX5" fmla="*/ 0 w 3367839"/>
              <a:gd name="connsiteY5" fmla="*/ 27237 h 3562764"/>
              <a:gd name="connsiteX6" fmla="*/ 91845 w 3367839"/>
              <a:gd name="connsiteY6" fmla="*/ 0 h 3562764"/>
              <a:gd name="connsiteX0" fmla="*/ 0 w 3367839"/>
              <a:gd name="connsiteY0" fmla="*/ 267778 h 3803305"/>
              <a:gd name="connsiteX1" fmla="*/ 3367839 w 3367839"/>
              <a:gd name="connsiteY1" fmla="*/ 260222 h 3803305"/>
              <a:gd name="connsiteX2" fmla="*/ 3367839 w 3367839"/>
              <a:gd name="connsiteY2" fmla="*/ 3803305 h 3803305"/>
              <a:gd name="connsiteX3" fmla="*/ 855062 w 3367839"/>
              <a:gd name="connsiteY3" fmla="*/ 3803305 h 3803305"/>
              <a:gd name="connsiteX4" fmla="*/ 2060767 w 3367839"/>
              <a:gd name="connsiteY4" fmla="*/ 267778 h 3803305"/>
              <a:gd name="connsiteX5" fmla="*/ 0 w 3367839"/>
              <a:gd name="connsiteY5" fmla="*/ 267778 h 3803305"/>
              <a:gd name="connsiteX0" fmla="*/ 1205705 w 2512777"/>
              <a:gd name="connsiteY0" fmla="*/ 7556 h 3543083"/>
              <a:gd name="connsiteX1" fmla="*/ 2512777 w 2512777"/>
              <a:gd name="connsiteY1" fmla="*/ 0 h 3543083"/>
              <a:gd name="connsiteX2" fmla="*/ 2512777 w 2512777"/>
              <a:gd name="connsiteY2" fmla="*/ 3543083 h 3543083"/>
              <a:gd name="connsiteX3" fmla="*/ 0 w 2512777"/>
              <a:gd name="connsiteY3" fmla="*/ 3543083 h 3543083"/>
              <a:gd name="connsiteX4" fmla="*/ 1205705 w 2512777"/>
              <a:gd name="connsiteY4" fmla="*/ 7556 h 3543083"/>
              <a:gd name="connsiteX0" fmla="*/ 1208985 w 2512777"/>
              <a:gd name="connsiteY0" fmla="*/ 0 h 3548648"/>
              <a:gd name="connsiteX1" fmla="*/ 2512777 w 2512777"/>
              <a:gd name="connsiteY1" fmla="*/ 5565 h 3548648"/>
              <a:gd name="connsiteX2" fmla="*/ 2512777 w 2512777"/>
              <a:gd name="connsiteY2" fmla="*/ 3548648 h 3548648"/>
              <a:gd name="connsiteX3" fmla="*/ 0 w 2512777"/>
              <a:gd name="connsiteY3" fmla="*/ 3548648 h 3548648"/>
              <a:gd name="connsiteX4" fmla="*/ 1208985 w 2512777"/>
              <a:gd name="connsiteY4" fmla="*/ 0 h 3548648"/>
              <a:gd name="connsiteX0" fmla="*/ 1208985 w 2512777"/>
              <a:gd name="connsiteY0" fmla="*/ 995 h 3543083"/>
              <a:gd name="connsiteX1" fmla="*/ 2512777 w 2512777"/>
              <a:gd name="connsiteY1" fmla="*/ 0 h 3543083"/>
              <a:gd name="connsiteX2" fmla="*/ 2512777 w 2512777"/>
              <a:gd name="connsiteY2" fmla="*/ 3543083 h 3543083"/>
              <a:gd name="connsiteX3" fmla="*/ 0 w 2512777"/>
              <a:gd name="connsiteY3" fmla="*/ 3543083 h 3543083"/>
              <a:gd name="connsiteX4" fmla="*/ 1208985 w 2512777"/>
              <a:gd name="connsiteY4" fmla="*/ 995 h 3543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2777" h="3543083">
                <a:moveTo>
                  <a:pt x="1208985" y="995"/>
                </a:moveTo>
                <a:lnTo>
                  <a:pt x="2512777" y="0"/>
                </a:lnTo>
                <a:lnTo>
                  <a:pt x="2512777" y="3543083"/>
                </a:lnTo>
                <a:lnTo>
                  <a:pt x="0" y="3543083"/>
                </a:lnTo>
                <a:lnTo>
                  <a:pt x="1208985" y="995"/>
                </a:lnTo>
                <a:close/>
              </a:path>
            </a:pathLst>
          </a:custGeom>
          <a:pattFill prst="dkHorz">
            <a:fgClr>
              <a:schemeClr val="bg1">
                <a:lumMod val="75000"/>
              </a:schemeClr>
            </a:fgClr>
            <a:bgClr>
              <a:schemeClr val="bg1"/>
            </a:bgClr>
          </a:pattFill>
        </p:spPr>
      </p:sp>
      <p:sp>
        <p:nvSpPr>
          <p:cNvPr id="16" name="Title 15">
            <a:extLst>
              <a:ext uri="{FF2B5EF4-FFF2-40B4-BE49-F238E27FC236}">
                <a16:creationId xmlns:a16="http://schemas.microsoft.com/office/drawing/2014/main" id="{7E87D412-1CF1-1242-B30F-FC1F595D4188}"/>
              </a:ext>
            </a:extLst>
          </p:cNvPr>
          <p:cNvSpPr>
            <a:spLocks noGrp="1"/>
          </p:cNvSpPr>
          <p:nvPr>
            <p:ph type="title"/>
          </p:nvPr>
        </p:nvSpPr>
        <p:spPr>
          <a:xfrm>
            <a:off x="838200" y="365125"/>
            <a:ext cx="7550150" cy="1325563"/>
          </a:xfrm>
        </p:spPr>
        <p:txBody>
          <a:bodyPr/>
          <a:lstStyle>
            <a:lvl1pPr>
              <a:defRPr>
                <a:solidFill>
                  <a:srgbClr val="263B88"/>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C42BF28D-FA6A-BC43-86C5-6D92E7BE7074}"/>
              </a:ext>
            </a:extLst>
          </p:cNvPr>
          <p:cNvSpPr>
            <a:spLocks noGrp="1"/>
          </p:cNvSpPr>
          <p:nvPr>
            <p:ph idx="1"/>
          </p:nvPr>
        </p:nvSpPr>
        <p:spPr>
          <a:xfrm>
            <a:off x="838200" y="1961812"/>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98796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UE STAR">
    <p:bg>
      <p:bgPr>
        <a:solidFill>
          <a:schemeClr val="bg1"/>
        </a:solidFill>
        <a:effectLst/>
      </p:bgPr>
    </p:bg>
    <p:spTree>
      <p:nvGrpSpPr>
        <p:cNvPr id="1" name=""/>
        <p:cNvGrpSpPr/>
        <p:nvPr/>
      </p:nvGrpSpPr>
      <p:grpSpPr>
        <a:xfrm>
          <a:off x="0" y="0"/>
          <a:ext cx="0" cy="0"/>
          <a:chOff x="0" y="0"/>
          <a:chExt cx="0" cy="0"/>
        </a:xfrm>
      </p:grpSpPr>
      <p:sp>
        <p:nvSpPr>
          <p:cNvPr id="18" name="5-Point Star 17">
            <a:extLst>
              <a:ext uri="{FF2B5EF4-FFF2-40B4-BE49-F238E27FC236}">
                <a16:creationId xmlns:a16="http://schemas.microsoft.com/office/drawing/2014/main" id="{3586396C-86D9-CD49-9D71-8272CB0325C9}"/>
              </a:ext>
            </a:extLst>
          </p:cNvPr>
          <p:cNvSpPr>
            <a:spLocks noChangeAspect="1"/>
          </p:cNvSpPr>
          <p:nvPr userDrawn="1"/>
        </p:nvSpPr>
        <p:spPr>
          <a:xfrm rot="10800000">
            <a:off x="-3888" y="17"/>
            <a:ext cx="10457187" cy="6857983"/>
          </a:xfrm>
          <a:custGeom>
            <a:avLst/>
            <a:gdLst>
              <a:gd name="connsiteX0" fmla="*/ 7 w 6856230"/>
              <a:gd name="connsiteY0" fmla="*/ 2619516 h 6858000"/>
              <a:gd name="connsiteX1" fmla="*/ 2618861 w 6856230"/>
              <a:gd name="connsiteY1" fmla="*/ 2619535 h 6858000"/>
              <a:gd name="connsiteX2" fmla="*/ 3428115 w 6856230"/>
              <a:gd name="connsiteY2" fmla="*/ 0 h 6858000"/>
              <a:gd name="connsiteX3" fmla="*/ 4237369 w 6856230"/>
              <a:gd name="connsiteY3" fmla="*/ 2619535 h 6858000"/>
              <a:gd name="connsiteX4" fmla="*/ 6856223 w 6856230"/>
              <a:gd name="connsiteY4" fmla="*/ 2619516 h 6858000"/>
              <a:gd name="connsiteX5" fmla="*/ 4737515 w 6856230"/>
              <a:gd name="connsiteY5" fmla="*/ 4238459 h 6858000"/>
              <a:gd name="connsiteX6" fmla="*/ 5546802 w 6856230"/>
              <a:gd name="connsiteY6" fmla="*/ 6857983 h 6858000"/>
              <a:gd name="connsiteX7" fmla="*/ 3428115 w 6856230"/>
              <a:gd name="connsiteY7" fmla="*/ 5239010 h 6858000"/>
              <a:gd name="connsiteX8" fmla="*/ 1309428 w 6856230"/>
              <a:gd name="connsiteY8" fmla="*/ 6857983 h 6858000"/>
              <a:gd name="connsiteX9" fmla="*/ 2118715 w 6856230"/>
              <a:gd name="connsiteY9" fmla="*/ 4238459 h 6858000"/>
              <a:gd name="connsiteX10" fmla="*/ 7 w 6856230"/>
              <a:gd name="connsiteY10" fmla="*/ 2619516 h 6858000"/>
              <a:gd name="connsiteX0" fmla="*/ 0 w 6856216"/>
              <a:gd name="connsiteY0" fmla="*/ 2619516 h 6857983"/>
              <a:gd name="connsiteX1" fmla="*/ 2618854 w 6856216"/>
              <a:gd name="connsiteY1" fmla="*/ 2619535 h 6857983"/>
              <a:gd name="connsiteX2" fmla="*/ 3428108 w 6856216"/>
              <a:gd name="connsiteY2" fmla="*/ 0 h 6857983"/>
              <a:gd name="connsiteX3" fmla="*/ 4237362 w 6856216"/>
              <a:gd name="connsiteY3" fmla="*/ 2619535 h 6857983"/>
              <a:gd name="connsiteX4" fmla="*/ 6856216 w 6856216"/>
              <a:gd name="connsiteY4" fmla="*/ 2619516 h 6857983"/>
              <a:gd name="connsiteX5" fmla="*/ 4737508 w 6856216"/>
              <a:gd name="connsiteY5" fmla="*/ 4238459 h 6857983"/>
              <a:gd name="connsiteX6" fmla="*/ 5546795 w 6856216"/>
              <a:gd name="connsiteY6" fmla="*/ 6857983 h 6857983"/>
              <a:gd name="connsiteX7" fmla="*/ 1309421 w 6856216"/>
              <a:gd name="connsiteY7" fmla="*/ 6857983 h 6857983"/>
              <a:gd name="connsiteX8" fmla="*/ 2118708 w 6856216"/>
              <a:gd name="connsiteY8" fmla="*/ 4238459 h 6857983"/>
              <a:gd name="connsiteX9" fmla="*/ 0 w 6856216"/>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2238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4737508 w 10460362"/>
              <a:gd name="connsiteY5" fmla="*/ 4238459 h 6857983"/>
              <a:gd name="connsiteX6" fmla="*/ 5546795 w 10460362"/>
              <a:gd name="connsiteY6" fmla="*/ 6857983 h 6857983"/>
              <a:gd name="connsiteX7" fmla="*/ 1309421 w 10460362"/>
              <a:gd name="connsiteY7" fmla="*/ 6857983 h 6857983"/>
              <a:gd name="connsiteX8" fmla="*/ 2118708 w 10460362"/>
              <a:gd name="connsiteY8" fmla="*/ 4238459 h 6857983"/>
              <a:gd name="connsiteX9" fmla="*/ 0 w 10460362"/>
              <a:gd name="connsiteY9"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6856216 w 10460362"/>
              <a:gd name="connsiteY4" fmla="*/ 2619516 h 6857983"/>
              <a:gd name="connsiteX5" fmla="*/ 5546795 w 10460362"/>
              <a:gd name="connsiteY5" fmla="*/ 6857983 h 6857983"/>
              <a:gd name="connsiteX6" fmla="*/ 1309421 w 10460362"/>
              <a:gd name="connsiteY6" fmla="*/ 6857983 h 6857983"/>
              <a:gd name="connsiteX7" fmla="*/ 2118708 w 10460362"/>
              <a:gd name="connsiteY7" fmla="*/ 4238459 h 6857983"/>
              <a:gd name="connsiteX8" fmla="*/ 0 w 10460362"/>
              <a:gd name="connsiteY8"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5546795 w 10460362"/>
              <a:gd name="connsiteY4" fmla="*/ 68579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48995 w 10460362"/>
              <a:gd name="connsiteY4" fmla="*/ 6845283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8045"/>
              <a:gd name="connsiteY0" fmla="*/ 2619516 h 6870683"/>
              <a:gd name="connsiteX1" fmla="*/ 2618854 w 10468045"/>
              <a:gd name="connsiteY1" fmla="*/ 2619535 h 6870683"/>
              <a:gd name="connsiteX2" fmla="*/ 3428108 w 10468045"/>
              <a:gd name="connsiteY2" fmla="*/ 0 h 6870683"/>
              <a:gd name="connsiteX3" fmla="*/ 10460362 w 10468045"/>
              <a:gd name="connsiteY3" fmla="*/ 16035 h 6870683"/>
              <a:gd name="connsiteX4" fmla="*/ 10468045 w 10468045"/>
              <a:gd name="connsiteY4" fmla="*/ 6870683 h 6870683"/>
              <a:gd name="connsiteX5" fmla="*/ 1309421 w 10468045"/>
              <a:gd name="connsiteY5" fmla="*/ 6857983 h 6870683"/>
              <a:gd name="connsiteX6" fmla="*/ 2118708 w 10468045"/>
              <a:gd name="connsiteY6" fmla="*/ 4238459 h 6870683"/>
              <a:gd name="connsiteX7" fmla="*/ 0 w 10468045"/>
              <a:gd name="connsiteY7" fmla="*/ 2619516 h 68706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347395 w 10460362"/>
              <a:gd name="connsiteY4" fmla="*/ 673415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60362"/>
              <a:gd name="connsiteY0" fmla="*/ 2619516 h 6857983"/>
              <a:gd name="connsiteX1" fmla="*/ 2618854 w 10460362"/>
              <a:gd name="connsiteY1" fmla="*/ 2619535 h 6857983"/>
              <a:gd name="connsiteX2" fmla="*/ 3428108 w 10460362"/>
              <a:gd name="connsiteY2" fmla="*/ 0 h 6857983"/>
              <a:gd name="connsiteX3" fmla="*/ 10460362 w 10460362"/>
              <a:gd name="connsiteY3" fmla="*/ 16035 h 6857983"/>
              <a:gd name="connsiteX4" fmla="*/ 10452170 w 10460362"/>
              <a:gd name="connsiteY4" fmla="*/ 6854808 h 6857983"/>
              <a:gd name="connsiteX5" fmla="*/ 1309421 w 10460362"/>
              <a:gd name="connsiteY5" fmla="*/ 6857983 h 6857983"/>
              <a:gd name="connsiteX6" fmla="*/ 2118708 w 10460362"/>
              <a:gd name="connsiteY6" fmla="*/ 4238459 h 6857983"/>
              <a:gd name="connsiteX7" fmla="*/ 0 w 10460362"/>
              <a:gd name="connsiteY7" fmla="*/ 2619516 h 6857983"/>
              <a:gd name="connsiteX0" fmla="*/ 0 w 10457187"/>
              <a:gd name="connsiteY0" fmla="*/ 2619516 h 6857983"/>
              <a:gd name="connsiteX1" fmla="*/ 2618854 w 10457187"/>
              <a:gd name="connsiteY1" fmla="*/ 2619535 h 6857983"/>
              <a:gd name="connsiteX2" fmla="*/ 3428108 w 10457187"/>
              <a:gd name="connsiteY2" fmla="*/ 0 h 6857983"/>
              <a:gd name="connsiteX3" fmla="*/ 10457187 w 10457187"/>
              <a:gd name="connsiteY3" fmla="*/ 6510 h 6857983"/>
              <a:gd name="connsiteX4" fmla="*/ 10452170 w 10457187"/>
              <a:gd name="connsiteY4" fmla="*/ 6854808 h 6857983"/>
              <a:gd name="connsiteX5" fmla="*/ 1309421 w 10457187"/>
              <a:gd name="connsiteY5" fmla="*/ 6857983 h 6857983"/>
              <a:gd name="connsiteX6" fmla="*/ 2118708 w 10457187"/>
              <a:gd name="connsiteY6" fmla="*/ 4238459 h 6857983"/>
              <a:gd name="connsiteX7" fmla="*/ 0 w 10457187"/>
              <a:gd name="connsiteY7" fmla="*/ 2619516 h 68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57187" h="6857983">
                <a:moveTo>
                  <a:pt x="0" y="2619516"/>
                </a:moveTo>
                <a:lnTo>
                  <a:pt x="2618854" y="2619535"/>
                </a:lnTo>
                <a:lnTo>
                  <a:pt x="3428108" y="0"/>
                </a:lnTo>
                <a:lnTo>
                  <a:pt x="10457187" y="6510"/>
                </a:lnTo>
                <a:cubicBezTo>
                  <a:pt x="10454456" y="2286101"/>
                  <a:pt x="10454901" y="4575217"/>
                  <a:pt x="10452170" y="6854808"/>
                </a:cubicBezTo>
                <a:lnTo>
                  <a:pt x="1309421" y="6857983"/>
                </a:lnTo>
                <a:lnTo>
                  <a:pt x="2118708" y="4238459"/>
                </a:lnTo>
                <a:lnTo>
                  <a:pt x="0" y="2619516"/>
                </a:ln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a:extLst>
              <a:ext uri="{FF2B5EF4-FFF2-40B4-BE49-F238E27FC236}">
                <a16:creationId xmlns:a16="http://schemas.microsoft.com/office/drawing/2014/main" id="{60E225F0-01E3-6F4A-BF1A-1F700C310C63}"/>
              </a:ext>
            </a:extLst>
          </p:cNvPr>
          <p:cNvSpPr>
            <a:spLocks noChangeAspect="1"/>
          </p:cNvSpPr>
          <p:nvPr userDrawn="1"/>
        </p:nvSpPr>
        <p:spPr>
          <a:xfrm rot="10800000">
            <a:off x="3597076" y="0"/>
            <a:ext cx="6856230" cy="6858000"/>
          </a:xfrm>
          <a:prstGeom prst="star5">
            <a:avLst/>
          </a:pr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DFF59878-53E2-E14B-B711-49DABE8A9E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473043" cy="1325563"/>
          </a:xfrm>
        </p:spPr>
        <p:txBody>
          <a:bodyPr/>
          <a:lstStyle>
            <a:lvl1pPr>
              <a:defRPr b="1">
                <a:solidFill>
                  <a:schemeClr val="bg1"/>
                </a:solidFill>
                <a:latin typeface="Source Sans Pro" panose="020B0503030403020204" pitchFamily="34" charset="77"/>
              </a:defRPr>
            </a:lvl1pPr>
          </a:lstStyle>
          <a:p>
            <a:r>
              <a:rPr lang="en-US"/>
              <a:t>Click to edit Master title style</a:t>
            </a:r>
          </a:p>
        </p:txBody>
      </p:sp>
      <p:pic>
        <p:nvPicPr>
          <p:cNvPr id="14" name="Graphic 13">
            <a:extLst>
              <a:ext uri="{FF2B5EF4-FFF2-40B4-BE49-F238E27FC236}">
                <a16:creationId xmlns:a16="http://schemas.microsoft.com/office/drawing/2014/main" id="{D35AC591-F68E-E849-96D7-42D7A4EDA94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017598" y="6373127"/>
            <a:ext cx="837436" cy="176302"/>
          </a:xfrm>
          <a:prstGeom prst="rect">
            <a:avLst/>
          </a:prstGeom>
        </p:spPr>
      </p:pic>
      <p:sp>
        <p:nvSpPr>
          <p:cNvPr id="15" name="TextBox 14">
            <a:extLst>
              <a:ext uri="{FF2B5EF4-FFF2-40B4-BE49-F238E27FC236}">
                <a16:creationId xmlns:a16="http://schemas.microsoft.com/office/drawing/2014/main" id="{1AC876A5-CE71-3941-90FA-A793B7349838}"/>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23" name="Picture Placeholder 22">
            <a:extLst>
              <a:ext uri="{FF2B5EF4-FFF2-40B4-BE49-F238E27FC236}">
                <a16:creationId xmlns:a16="http://schemas.microsoft.com/office/drawing/2014/main" id="{77050E7E-4623-FD43-8A31-FFBB77C16763}"/>
              </a:ext>
            </a:extLst>
          </p:cNvPr>
          <p:cNvSpPr>
            <a:spLocks noGrp="1"/>
          </p:cNvSpPr>
          <p:nvPr>
            <p:ph type="pic" sz="quarter" idx="10"/>
          </p:nvPr>
        </p:nvSpPr>
        <p:spPr>
          <a:xfrm>
            <a:off x="6680200" y="0"/>
            <a:ext cx="5509721" cy="6858000"/>
          </a:xfrm>
          <a:custGeom>
            <a:avLst/>
            <a:gdLst>
              <a:gd name="connsiteX0" fmla="*/ 0 w 5509721"/>
              <a:gd name="connsiteY0" fmla="*/ 6857675 h 6858000"/>
              <a:gd name="connsiteX1" fmla="*/ 350958 w 5509721"/>
              <a:gd name="connsiteY1" fmla="*/ 6858000 h 6858000"/>
              <a:gd name="connsiteX2" fmla="*/ 0 w 5509721"/>
              <a:gd name="connsiteY2" fmla="*/ 6858000 h 6858000"/>
              <a:gd name="connsiteX3" fmla="*/ 0 w 5509721"/>
              <a:gd name="connsiteY3" fmla="*/ 0 h 6858000"/>
              <a:gd name="connsiteX4" fmla="*/ 5509721 w 5509721"/>
              <a:gd name="connsiteY4" fmla="*/ 0 h 6858000"/>
              <a:gd name="connsiteX5" fmla="*/ 5509721 w 5509721"/>
              <a:gd name="connsiteY5" fmla="*/ 6858000 h 6858000"/>
              <a:gd name="connsiteX6" fmla="*/ 350958 w 5509721"/>
              <a:gd name="connsiteY6" fmla="*/ 6858000 h 6858000"/>
              <a:gd name="connsiteX7" fmla="*/ 1160212 w 5509721"/>
              <a:gd name="connsiteY7" fmla="*/ 4238465 h 6858000"/>
              <a:gd name="connsiteX8" fmla="*/ 3779066 w 5509721"/>
              <a:gd name="connsiteY8" fmla="*/ 4238484 h 6858000"/>
              <a:gd name="connsiteX9" fmla="*/ 1660358 w 5509721"/>
              <a:gd name="connsiteY9" fmla="*/ 2619541 h 6858000"/>
              <a:gd name="connsiteX10" fmla="*/ 2469645 w 5509721"/>
              <a:gd name="connsiteY10" fmla="*/ 17 h 6858000"/>
              <a:gd name="connsiteX11" fmla="*/ 0 w 5509721"/>
              <a:gd name="connsiteY11" fmla="*/ 8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09721" h="6858000">
                <a:moveTo>
                  <a:pt x="0" y="6857675"/>
                </a:moveTo>
                <a:lnTo>
                  <a:pt x="350958" y="6858000"/>
                </a:lnTo>
                <a:lnTo>
                  <a:pt x="0" y="6858000"/>
                </a:lnTo>
                <a:close/>
                <a:moveTo>
                  <a:pt x="0" y="0"/>
                </a:moveTo>
                <a:lnTo>
                  <a:pt x="5509721" y="0"/>
                </a:lnTo>
                <a:lnTo>
                  <a:pt x="5509721" y="6858000"/>
                </a:lnTo>
                <a:lnTo>
                  <a:pt x="350958" y="6858000"/>
                </a:lnTo>
                <a:lnTo>
                  <a:pt x="1160212" y="4238465"/>
                </a:lnTo>
                <a:lnTo>
                  <a:pt x="3779066" y="4238484"/>
                </a:lnTo>
                <a:lnTo>
                  <a:pt x="1660358" y="2619541"/>
                </a:lnTo>
                <a:lnTo>
                  <a:pt x="2469645" y="17"/>
                </a:lnTo>
                <a:lnTo>
                  <a:pt x="0" y="875"/>
                </a:lnTo>
                <a:close/>
              </a:path>
            </a:pathLst>
          </a:custGeom>
          <a:pattFill prst="pct5">
            <a:fgClr>
              <a:schemeClr val="bg2">
                <a:lumMod val="90000"/>
              </a:schemeClr>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6E177014-C584-874E-AB2C-DE6EF2FDA2FA}"/>
              </a:ext>
            </a:extLst>
          </p:cNvPr>
          <p:cNvSpPr>
            <a:spLocks noGrp="1"/>
          </p:cNvSpPr>
          <p:nvPr>
            <p:ph idx="1"/>
          </p:nvPr>
        </p:nvSpPr>
        <p:spPr>
          <a:xfrm>
            <a:off x="838200" y="1825625"/>
            <a:ext cx="7499465" cy="4351338"/>
          </a:xfrm>
        </p:spPr>
        <p:txBody>
          <a:bodyPr lIns="90000"/>
          <a:lstStyle>
            <a:lvl1pPr marL="0" indent="0">
              <a:buNone/>
              <a:defRPr>
                <a:solidFill>
                  <a:schemeClr val="bg1"/>
                </a:solidFill>
                <a:latin typeface="Source Sans Pro" panose="020B0503030403020204" pitchFamily="34" charset="77"/>
              </a:defRPr>
            </a:lvl1pPr>
            <a:lvl2pPr marL="360000" indent="0">
              <a:buNone/>
              <a:defRPr>
                <a:solidFill>
                  <a:schemeClr val="bg1"/>
                </a:solidFill>
                <a:latin typeface="Source Sans Pro" panose="020B0503030403020204" pitchFamily="34" charset="77"/>
              </a:defRPr>
            </a:lvl2pPr>
            <a:lvl3pPr marL="720000" indent="0">
              <a:buNone/>
              <a:defRPr>
                <a:solidFill>
                  <a:schemeClr val="bg1"/>
                </a:solidFill>
                <a:latin typeface="Source Sans Pro" panose="020B0503030403020204" pitchFamily="34" charset="77"/>
              </a:defRPr>
            </a:lvl3pPr>
            <a:lvl4pPr marL="1080000" indent="0">
              <a:buNone/>
              <a:defRPr>
                <a:solidFill>
                  <a:schemeClr val="bg1"/>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20813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ONAL IMAGE OVERLAP-left">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DBFAB3F-6B3E-AA43-B172-BDE4790BD97E}"/>
              </a:ext>
            </a:extLst>
          </p:cNvPr>
          <p:cNvSpPr>
            <a:spLocks noGrp="1"/>
          </p:cNvSpPr>
          <p:nvPr>
            <p:ph type="pic" sz="quarter" idx="13"/>
          </p:nvPr>
        </p:nvSpPr>
        <p:spPr>
          <a:xfrm>
            <a:off x="-1" y="0"/>
            <a:ext cx="12193200" cy="6858000"/>
          </a:xfrm>
          <a:noFill/>
        </p:spPr>
        <p:txBody>
          <a:bodyPr/>
          <a:lstStyle/>
          <a:p>
            <a:endParaRPr lang="en-US"/>
          </a:p>
        </p:txBody>
      </p:sp>
      <p:pic>
        <p:nvPicPr>
          <p:cNvPr id="12" name="Graphic 11">
            <a:extLst>
              <a:ext uri="{FF2B5EF4-FFF2-40B4-BE49-F238E27FC236}">
                <a16:creationId xmlns:a16="http://schemas.microsoft.com/office/drawing/2014/main" id="{0D89A2B2-FB6D-604B-A920-B76B2B286B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17598" y="6373127"/>
            <a:ext cx="837436" cy="176302"/>
          </a:xfrm>
          <a:prstGeom prst="rect">
            <a:avLst/>
          </a:prstGeom>
        </p:spPr>
      </p:pic>
      <p:sp>
        <p:nvSpPr>
          <p:cNvPr id="8" name="Rectangle 33">
            <a:extLst>
              <a:ext uri="{FF2B5EF4-FFF2-40B4-BE49-F238E27FC236}">
                <a16:creationId xmlns:a16="http://schemas.microsoft.com/office/drawing/2014/main" id="{D6174223-45FF-4E45-9FBC-292A813D5101}"/>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pattFill prst="pct10">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7530193"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4" name="TextBox 13">
            <a:extLst>
              <a:ext uri="{FF2B5EF4-FFF2-40B4-BE49-F238E27FC236}">
                <a16:creationId xmlns:a16="http://schemas.microsoft.com/office/drawing/2014/main" id="{03C3CD70-F7A6-6B4B-B750-C0C01F20A846}"/>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405EEAA0-076E-ED47-B945-5B9910FEBA83}"/>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0123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BODY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Content Placeholder 2">
            <a:extLst>
              <a:ext uri="{FF2B5EF4-FFF2-40B4-BE49-F238E27FC236}">
                <a16:creationId xmlns:a16="http://schemas.microsoft.com/office/drawing/2014/main" id="{8F2013EF-7B46-EB43-9CBD-3958E6521BEC}"/>
              </a:ext>
            </a:extLst>
          </p:cNvPr>
          <p:cNvSpPr>
            <a:spLocks noGrp="1"/>
          </p:cNvSpPr>
          <p:nvPr>
            <p:ph idx="1"/>
          </p:nvPr>
        </p:nvSpPr>
        <p:spPr>
          <a:xfrm>
            <a:off x="1402592" y="1856238"/>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5173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09437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IMAGE-left">
    <p:spTree>
      <p:nvGrpSpPr>
        <p:cNvPr id="1" name=""/>
        <p:cNvGrpSpPr/>
        <p:nvPr/>
      </p:nvGrpSpPr>
      <p:grpSpPr>
        <a:xfrm>
          <a:off x="0" y="0"/>
          <a:ext cx="0" cy="0"/>
          <a:chOff x="0" y="0"/>
          <a:chExt cx="0" cy="0"/>
        </a:xfrm>
      </p:grpSpPr>
      <p:sp>
        <p:nvSpPr>
          <p:cNvPr id="45" name="Picture Placeholder 44">
            <a:extLst>
              <a:ext uri="{FF2B5EF4-FFF2-40B4-BE49-F238E27FC236}">
                <a16:creationId xmlns:a16="http://schemas.microsoft.com/office/drawing/2014/main" id="{2134434E-CF0B-F949-B54D-62047BE5F465}"/>
              </a:ext>
            </a:extLst>
          </p:cNvPr>
          <p:cNvSpPr>
            <a:spLocks noGrp="1"/>
          </p:cNvSpPr>
          <p:nvPr>
            <p:ph type="pic" sz="quarter" idx="10"/>
          </p:nvPr>
        </p:nvSpPr>
        <p:spPr>
          <a:xfrm>
            <a:off x="1" y="0"/>
            <a:ext cx="7751867" cy="6858000"/>
          </a:xfrm>
          <a:custGeom>
            <a:avLst/>
            <a:gdLst>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3769158 w 7751867"/>
              <a:gd name="connsiteY4" fmla="*/ 2679966 h 6858000"/>
              <a:gd name="connsiteX5" fmla="*/ 6184555 w 7751867"/>
              <a:gd name="connsiteY5" fmla="*/ 3476196 h 6858000"/>
              <a:gd name="connsiteX6" fmla="*/ 5069752 w 7751867"/>
              <a:gd name="connsiteY6" fmla="*/ 6858000 h 6858000"/>
              <a:gd name="connsiteX7" fmla="*/ 2391880 w 7751867"/>
              <a:gd name="connsiteY7" fmla="*/ 6858000 h 6858000"/>
              <a:gd name="connsiteX8" fmla="*/ 1342814 w 7751867"/>
              <a:gd name="connsiteY8" fmla="*/ 1557652 h 6858000"/>
              <a:gd name="connsiteX9" fmla="*/ 3758211 w 7751867"/>
              <a:gd name="connsiteY9" fmla="*/ 2353882 h 6858000"/>
              <a:gd name="connsiteX10" fmla="*/ 2273440 w 7751867"/>
              <a:gd name="connsiteY10" fmla="*/ 6858000 h 6858000"/>
              <a:gd name="connsiteX11" fmla="*/ 0 w 7751867"/>
              <a:gd name="connsiteY11" fmla="*/ 6858000 h 6858000"/>
              <a:gd name="connsiteX12" fmla="*/ 0 w 7751867"/>
              <a:gd name="connsiteY12" fmla="*/ 5631138 h 6858000"/>
              <a:gd name="connsiteX13" fmla="*/ 0 w 7751867"/>
              <a:gd name="connsiteY13" fmla="*/ 0 h 6858000"/>
              <a:gd name="connsiteX14" fmla="*/ 1753167 w 7751867"/>
              <a:gd name="connsiteY14" fmla="*/ 0 h 6858000"/>
              <a:gd name="connsiteX15" fmla="*/ 0 w 7751867"/>
              <a:gd name="connsiteY15" fmla="*/ 5318312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3758211 w 7751867"/>
              <a:gd name="connsiteY11" fmla="*/ 23538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75711 w 7751867"/>
              <a:gd name="connsiteY11" fmla="*/ 13886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 name="connsiteX0" fmla="*/ 5651865 w 7751867"/>
              <a:gd name="connsiteY0" fmla="*/ 5395614 h 6858000"/>
              <a:gd name="connsiteX1" fmla="*/ 7751867 w 7751867"/>
              <a:gd name="connsiteY1" fmla="*/ 6087875 h 6858000"/>
              <a:gd name="connsiteX2" fmla="*/ 7497997 w 7751867"/>
              <a:gd name="connsiteY2" fmla="*/ 6858000 h 6858000"/>
              <a:gd name="connsiteX3" fmla="*/ 5169793 w 7751867"/>
              <a:gd name="connsiteY3" fmla="*/ 6858000 h 6858000"/>
              <a:gd name="connsiteX4" fmla="*/ 5651865 w 7751867"/>
              <a:gd name="connsiteY4" fmla="*/ 5395614 h 6858000"/>
              <a:gd name="connsiteX5" fmla="*/ 3769158 w 7751867"/>
              <a:gd name="connsiteY5" fmla="*/ 2679966 h 6858000"/>
              <a:gd name="connsiteX6" fmla="*/ 6184555 w 7751867"/>
              <a:gd name="connsiteY6" fmla="*/ 3476196 h 6858000"/>
              <a:gd name="connsiteX7" fmla="*/ 5069752 w 7751867"/>
              <a:gd name="connsiteY7" fmla="*/ 6858000 h 6858000"/>
              <a:gd name="connsiteX8" fmla="*/ 2391880 w 7751867"/>
              <a:gd name="connsiteY8" fmla="*/ 6858000 h 6858000"/>
              <a:gd name="connsiteX9" fmla="*/ 3769158 w 7751867"/>
              <a:gd name="connsiteY9" fmla="*/ 2679966 h 6858000"/>
              <a:gd name="connsiteX10" fmla="*/ 1615864 w 7751867"/>
              <a:gd name="connsiteY10" fmla="*/ 732152 h 6858000"/>
              <a:gd name="connsiteX11" fmla="*/ 4050311 w 7751867"/>
              <a:gd name="connsiteY11" fmla="*/ 1452182 h 6858000"/>
              <a:gd name="connsiteX12" fmla="*/ 2273440 w 7751867"/>
              <a:gd name="connsiteY12" fmla="*/ 6858000 h 6858000"/>
              <a:gd name="connsiteX13" fmla="*/ 0 w 7751867"/>
              <a:gd name="connsiteY13" fmla="*/ 6858000 h 6858000"/>
              <a:gd name="connsiteX14" fmla="*/ 0 w 7751867"/>
              <a:gd name="connsiteY14" fmla="*/ 5631138 h 6858000"/>
              <a:gd name="connsiteX15" fmla="*/ 1615864 w 7751867"/>
              <a:gd name="connsiteY15" fmla="*/ 732152 h 6858000"/>
              <a:gd name="connsiteX16" fmla="*/ 0 w 7751867"/>
              <a:gd name="connsiteY16" fmla="*/ 0 h 6858000"/>
              <a:gd name="connsiteX17" fmla="*/ 1753167 w 7751867"/>
              <a:gd name="connsiteY17" fmla="*/ 0 h 6858000"/>
              <a:gd name="connsiteX18" fmla="*/ 0 w 7751867"/>
              <a:gd name="connsiteY18" fmla="*/ 5318312 h 6858000"/>
              <a:gd name="connsiteX19" fmla="*/ 0 w 7751867"/>
              <a:gd name="connsiteY1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51867" h="6858000">
                <a:moveTo>
                  <a:pt x="5651865" y="5395614"/>
                </a:moveTo>
                <a:lnTo>
                  <a:pt x="7751867" y="6087875"/>
                </a:lnTo>
                <a:lnTo>
                  <a:pt x="7497997" y="6858000"/>
                </a:lnTo>
                <a:lnTo>
                  <a:pt x="5169793" y="6858000"/>
                </a:lnTo>
                <a:lnTo>
                  <a:pt x="5651865" y="5395614"/>
                </a:lnTo>
                <a:close/>
                <a:moveTo>
                  <a:pt x="3769158" y="2679966"/>
                </a:moveTo>
                <a:lnTo>
                  <a:pt x="6184555" y="3476196"/>
                </a:lnTo>
                <a:lnTo>
                  <a:pt x="5069752" y="6858000"/>
                </a:lnTo>
                <a:lnTo>
                  <a:pt x="2391880" y="6858000"/>
                </a:lnTo>
                <a:lnTo>
                  <a:pt x="3769158" y="2679966"/>
                </a:lnTo>
                <a:close/>
                <a:moveTo>
                  <a:pt x="1615864" y="732152"/>
                </a:moveTo>
                <a:lnTo>
                  <a:pt x="4050311" y="1452182"/>
                </a:lnTo>
                <a:lnTo>
                  <a:pt x="2273440" y="6858000"/>
                </a:lnTo>
                <a:lnTo>
                  <a:pt x="0" y="6858000"/>
                </a:lnTo>
                <a:lnTo>
                  <a:pt x="0" y="5631138"/>
                </a:lnTo>
                <a:lnTo>
                  <a:pt x="1615864" y="732152"/>
                </a:lnTo>
                <a:close/>
                <a:moveTo>
                  <a:pt x="0" y="0"/>
                </a:moveTo>
                <a:lnTo>
                  <a:pt x="1753167" y="0"/>
                </a:lnTo>
                <a:lnTo>
                  <a:pt x="0" y="5318312"/>
                </a:lnTo>
                <a:lnTo>
                  <a:pt x="0" y="0"/>
                </a:lnTo>
                <a:close/>
              </a:path>
            </a:pathLst>
          </a:custGeom>
          <a:pattFill prst="pct10">
            <a:fgClr>
              <a:schemeClr val="bg1">
                <a:lumMod val="65000"/>
              </a:schemeClr>
            </a:fgClr>
            <a:bgClr>
              <a:schemeClr val="bg1"/>
            </a:bgClr>
          </a:pattFill>
          <a:ln>
            <a:noFill/>
          </a:ln>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6927850" y="365125"/>
            <a:ext cx="4425950"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37257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510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F58538C3-3F4D-824D-8FD3-60C4B2374D81}"/>
              </a:ext>
            </a:extLst>
          </p:cNvPr>
          <p:cNvSpPr/>
          <p:nvPr userDrawn="1"/>
        </p:nvSpPr>
        <p:spPr>
          <a:xfrm>
            <a:off x="4862325" y="1980619"/>
            <a:ext cx="7329674" cy="3884922"/>
          </a:xfrm>
          <a:custGeom>
            <a:avLst/>
            <a:gdLst>
              <a:gd name="connsiteX0" fmla="*/ 1324858 w 7329674"/>
              <a:gd name="connsiteY0" fmla="*/ 0 h 3884922"/>
              <a:gd name="connsiteX1" fmla="*/ 7329674 w 7329674"/>
              <a:gd name="connsiteY1" fmla="*/ 0 h 3884922"/>
              <a:gd name="connsiteX2" fmla="*/ 7329674 w 7329674"/>
              <a:gd name="connsiteY2" fmla="*/ 3884922 h 3884922"/>
              <a:gd name="connsiteX3" fmla="*/ 0 w 7329674"/>
              <a:gd name="connsiteY3" fmla="*/ 3884922 h 3884922"/>
            </a:gdLst>
            <a:ahLst/>
            <a:cxnLst>
              <a:cxn ang="0">
                <a:pos x="connsiteX0" y="connsiteY0"/>
              </a:cxn>
              <a:cxn ang="0">
                <a:pos x="connsiteX1" y="connsiteY1"/>
              </a:cxn>
              <a:cxn ang="0">
                <a:pos x="connsiteX2" y="connsiteY2"/>
              </a:cxn>
              <a:cxn ang="0">
                <a:pos x="connsiteX3" y="connsiteY3"/>
              </a:cxn>
            </a:cxnLst>
            <a:rect l="l" t="t" r="r" b="b"/>
            <a:pathLst>
              <a:path w="7329674" h="3884922">
                <a:moveTo>
                  <a:pt x="1324858" y="0"/>
                </a:moveTo>
                <a:lnTo>
                  <a:pt x="7329674" y="0"/>
                </a:lnTo>
                <a:lnTo>
                  <a:pt x="7329674" y="3884922"/>
                </a:lnTo>
                <a:lnTo>
                  <a:pt x="0" y="3884922"/>
                </a:lnTo>
                <a:close/>
              </a:path>
            </a:pathLst>
          </a:custGeom>
          <a:solidFill>
            <a:srgbClr val="394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81EBB-8216-1E42-A60C-4645DAF08FBC}"/>
              </a:ext>
            </a:extLst>
          </p:cNvPr>
          <p:cNvSpPr>
            <a:spLocks noGrp="1"/>
          </p:cNvSpPr>
          <p:nvPr>
            <p:ph type="title"/>
          </p:nvPr>
        </p:nvSpPr>
        <p:spPr/>
        <p:txBody>
          <a:bodyPr/>
          <a:lstStyle/>
          <a:p>
            <a:r>
              <a:rPr lang="en-US"/>
              <a:t>Click to edit Master title style</a:t>
            </a:r>
          </a:p>
        </p:txBody>
      </p:sp>
      <p:sp>
        <p:nvSpPr>
          <p:cNvPr id="7" name="Freeform 6">
            <a:extLst>
              <a:ext uri="{FF2B5EF4-FFF2-40B4-BE49-F238E27FC236}">
                <a16:creationId xmlns:a16="http://schemas.microsoft.com/office/drawing/2014/main" id="{6C0A3288-E723-964E-95C5-7E2C57F20D6E}"/>
              </a:ext>
            </a:extLst>
          </p:cNvPr>
          <p:cNvSpPr/>
          <p:nvPr userDrawn="1"/>
        </p:nvSpPr>
        <p:spPr>
          <a:xfrm>
            <a:off x="1" y="1708060"/>
            <a:ext cx="6095999" cy="3692529"/>
          </a:xfrm>
          <a:custGeom>
            <a:avLst/>
            <a:gdLst>
              <a:gd name="connsiteX0" fmla="*/ 0 w 6560897"/>
              <a:gd name="connsiteY0" fmla="*/ 0 h 3974132"/>
              <a:gd name="connsiteX1" fmla="*/ 6560897 w 6560897"/>
              <a:gd name="connsiteY1" fmla="*/ 0 h 3974132"/>
              <a:gd name="connsiteX2" fmla="*/ 5205617 w 6560897"/>
              <a:gd name="connsiteY2" fmla="*/ 3974132 h 3974132"/>
              <a:gd name="connsiteX3" fmla="*/ 0 w 6560897"/>
              <a:gd name="connsiteY3" fmla="*/ 3974132 h 3974132"/>
            </a:gdLst>
            <a:ahLst/>
            <a:cxnLst>
              <a:cxn ang="0">
                <a:pos x="connsiteX0" y="connsiteY0"/>
              </a:cxn>
              <a:cxn ang="0">
                <a:pos x="connsiteX1" y="connsiteY1"/>
              </a:cxn>
              <a:cxn ang="0">
                <a:pos x="connsiteX2" y="connsiteY2"/>
              </a:cxn>
              <a:cxn ang="0">
                <a:pos x="connsiteX3" y="connsiteY3"/>
              </a:cxn>
            </a:cxnLst>
            <a:rect l="l" t="t" r="r" b="b"/>
            <a:pathLst>
              <a:path w="6560897" h="3974132">
                <a:moveTo>
                  <a:pt x="0" y="0"/>
                </a:moveTo>
                <a:lnTo>
                  <a:pt x="6560897" y="0"/>
                </a:lnTo>
                <a:lnTo>
                  <a:pt x="5205617" y="3974132"/>
                </a:lnTo>
                <a:lnTo>
                  <a:pt x="0" y="397413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4BBB2A-7266-624B-B583-B1AD4BA07E7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55792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B">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E5FB09D-41A3-7940-892D-9D5F58CEA04A}"/>
              </a:ext>
            </a:extLst>
          </p:cNvPr>
          <p:cNvSpPr>
            <a:spLocks noGrp="1"/>
          </p:cNvSpPr>
          <p:nvPr>
            <p:ph type="pic" sz="quarter" idx="10"/>
          </p:nvPr>
        </p:nvSpPr>
        <p:spPr>
          <a:xfrm>
            <a:off x="0" y="0"/>
            <a:ext cx="12192000" cy="6858000"/>
          </a:xfrm>
          <a:pattFill prst="wdUpDiag">
            <a:fgClr>
              <a:schemeClr val="bg2">
                <a:lumMod val="90000"/>
              </a:schemeClr>
            </a:fgClr>
            <a:bgClr>
              <a:schemeClr val="bg1"/>
            </a:bgClr>
          </a:pattFill>
        </p:spPr>
        <p:txBody>
          <a:bodyPr/>
          <a:lstStyle/>
          <a:p>
            <a:endParaRPr lang="en-US"/>
          </a:p>
        </p:txBody>
      </p:sp>
      <p:sp>
        <p:nvSpPr>
          <p:cNvPr id="13" name="Rectangle 33">
            <a:extLst>
              <a:ext uri="{FF2B5EF4-FFF2-40B4-BE49-F238E27FC236}">
                <a16:creationId xmlns:a16="http://schemas.microsoft.com/office/drawing/2014/main" id="{D1081855-AB29-7641-8708-880BA535F4DE}"/>
              </a:ext>
            </a:extLst>
          </p:cNvPr>
          <p:cNvSpPr/>
          <p:nvPr userDrawn="1"/>
        </p:nvSpPr>
        <p:spPr>
          <a:xfrm>
            <a:off x="-150" y="0"/>
            <a:ext cx="8650800" cy="6858000"/>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8636236"/>
              <a:gd name="connsiteY0" fmla="*/ 0 h 6861908"/>
              <a:gd name="connsiteX1" fmla="*/ 8636236 w 8636236"/>
              <a:gd name="connsiteY1" fmla="*/ 0 h 6861908"/>
              <a:gd name="connsiteX2" fmla="*/ 6297482 w 8636236"/>
              <a:gd name="connsiteY2" fmla="*/ 6858000 h 6861908"/>
              <a:gd name="connsiteX3" fmla="*/ 3870072 w 8636236"/>
              <a:gd name="connsiteY3" fmla="*/ 6861908 h 6861908"/>
              <a:gd name="connsiteX4" fmla="*/ 0 w 8636236"/>
              <a:gd name="connsiteY4" fmla="*/ 0 h 6861908"/>
              <a:gd name="connsiteX0" fmla="*/ 747 w 8636983"/>
              <a:gd name="connsiteY0" fmla="*/ 0 h 6897097"/>
              <a:gd name="connsiteX1" fmla="*/ 8636983 w 8636983"/>
              <a:gd name="connsiteY1" fmla="*/ 0 h 6897097"/>
              <a:gd name="connsiteX2" fmla="*/ 6298229 w 8636983"/>
              <a:gd name="connsiteY2" fmla="*/ 6858000 h 6897097"/>
              <a:gd name="connsiteX3" fmla="*/ 0 w 8636983"/>
              <a:gd name="connsiteY3" fmla="*/ 6897097 h 6897097"/>
              <a:gd name="connsiteX4" fmla="*/ 747 w 8636983"/>
              <a:gd name="connsiteY4" fmla="*/ 0 h 6897097"/>
              <a:gd name="connsiteX0" fmla="*/ 0 w 8652120"/>
              <a:gd name="connsiteY0" fmla="*/ 3177 h 6897097"/>
              <a:gd name="connsiteX1" fmla="*/ 8652120 w 8652120"/>
              <a:gd name="connsiteY1" fmla="*/ 0 h 6897097"/>
              <a:gd name="connsiteX2" fmla="*/ 6313366 w 8652120"/>
              <a:gd name="connsiteY2" fmla="*/ 6858000 h 6897097"/>
              <a:gd name="connsiteX3" fmla="*/ 15137 w 8652120"/>
              <a:gd name="connsiteY3" fmla="*/ 6897097 h 6897097"/>
              <a:gd name="connsiteX4" fmla="*/ 0 w 8652120"/>
              <a:gd name="connsiteY4" fmla="*/ 3177 h 6897097"/>
              <a:gd name="connsiteX0" fmla="*/ 0 w 8652120"/>
              <a:gd name="connsiteY0" fmla="*/ 3177 h 6862152"/>
              <a:gd name="connsiteX1" fmla="*/ 8652120 w 8652120"/>
              <a:gd name="connsiteY1" fmla="*/ 0 h 6862152"/>
              <a:gd name="connsiteX2" fmla="*/ 6313366 w 8652120"/>
              <a:gd name="connsiteY2" fmla="*/ 6858000 h 6862152"/>
              <a:gd name="connsiteX3" fmla="*/ 2429 w 8652120"/>
              <a:gd name="connsiteY3" fmla="*/ 6862152 h 6862152"/>
              <a:gd name="connsiteX4" fmla="*/ 0 w 8652120"/>
              <a:gd name="connsiteY4" fmla="*/ 3177 h 6862152"/>
              <a:gd name="connsiteX0" fmla="*/ 0 w 8652120"/>
              <a:gd name="connsiteY0" fmla="*/ 3177 h 6877012"/>
              <a:gd name="connsiteX1" fmla="*/ 8652120 w 8652120"/>
              <a:gd name="connsiteY1" fmla="*/ 0 h 6877012"/>
              <a:gd name="connsiteX2" fmla="*/ 6310191 w 8652120"/>
              <a:gd name="connsiteY2" fmla="*/ 6877012 h 6877012"/>
              <a:gd name="connsiteX3" fmla="*/ 2429 w 8652120"/>
              <a:gd name="connsiteY3" fmla="*/ 6862152 h 6877012"/>
              <a:gd name="connsiteX4" fmla="*/ 0 w 8652120"/>
              <a:gd name="connsiteY4" fmla="*/ 3177 h 6877012"/>
              <a:gd name="connsiteX0" fmla="*/ 0 w 8652120"/>
              <a:gd name="connsiteY0" fmla="*/ 3177 h 6864338"/>
              <a:gd name="connsiteX1" fmla="*/ 8652120 w 8652120"/>
              <a:gd name="connsiteY1" fmla="*/ 0 h 6864338"/>
              <a:gd name="connsiteX2" fmla="*/ 6313366 w 8652120"/>
              <a:gd name="connsiteY2" fmla="*/ 6864338 h 6864338"/>
              <a:gd name="connsiteX3" fmla="*/ 2429 w 8652120"/>
              <a:gd name="connsiteY3" fmla="*/ 6862152 h 6864338"/>
              <a:gd name="connsiteX4" fmla="*/ 0 w 8652120"/>
              <a:gd name="connsiteY4" fmla="*/ 3177 h 6864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2120" h="6864338">
                <a:moveTo>
                  <a:pt x="0" y="3177"/>
                </a:moveTo>
                <a:lnTo>
                  <a:pt x="8652120" y="0"/>
                </a:lnTo>
                <a:lnTo>
                  <a:pt x="6313366" y="6864338"/>
                </a:lnTo>
                <a:lnTo>
                  <a:pt x="2429" y="6862152"/>
                </a:lnTo>
                <a:cubicBezTo>
                  <a:pt x="-2617" y="4564179"/>
                  <a:pt x="5046" y="2301150"/>
                  <a:pt x="0" y="3177"/>
                </a:cubicBezTo>
                <a:close/>
              </a:path>
            </a:pathLst>
          </a:cu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solidFill>
                <a:srgbClr val="263B88"/>
              </a:solidFill>
            </a:endParaRPr>
          </a:p>
        </p:txBody>
      </p:sp>
      <p:sp>
        <p:nvSpPr>
          <p:cNvPr id="3" name="Subtitle 2">
            <a:extLst>
              <a:ext uri="{FF2B5EF4-FFF2-40B4-BE49-F238E27FC236}">
                <a16:creationId xmlns:a16="http://schemas.microsoft.com/office/drawing/2014/main" id="{62E6EC7A-3DD9-C442-9999-7ABB017DDB3D}"/>
              </a:ext>
            </a:extLst>
          </p:cNvPr>
          <p:cNvSpPr>
            <a:spLocks noGrp="1"/>
          </p:cNvSpPr>
          <p:nvPr>
            <p:ph type="subTitle" idx="1"/>
          </p:nvPr>
        </p:nvSpPr>
        <p:spPr>
          <a:xfrm>
            <a:off x="1054440" y="3227032"/>
            <a:ext cx="5489714" cy="1655762"/>
          </a:xfrm>
        </p:spPr>
        <p:txBody>
          <a:bodyPr/>
          <a:lstStyle>
            <a:lvl1pPr marL="0" indent="0" algn="l">
              <a:buNone/>
              <a:defRPr sz="2400">
                <a:solidFill>
                  <a:srgbClr val="00B0F0"/>
                </a:solidFill>
                <a:latin typeface="Source Sans Pro" panose="020B05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3">
            <a:extLst>
              <a:ext uri="{FF2B5EF4-FFF2-40B4-BE49-F238E27FC236}">
                <a16:creationId xmlns:a16="http://schemas.microsoft.com/office/drawing/2014/main" id="{EBA53504-916B-844C-80CD-51ECD44EC96C}"/>
              </a:ext>
            </a:extLst>
          </p:cNvPr>
          <p:cNvSpPr>
            <a:spLocks noGrp="1"/>
          </p:cNvSpPr>
          <p:nvPr userDrawn="1">
            <p:ph type="title"/>
          </p:nvPr>
        </p:nvSpPr>
        <p:spPr>
          <a:xfrm>
            <a:off x="1054440" y="1571270"/>
            <a:ext cx="5489714" cy="1655762"/>
          </a:xfrm>
        </p:spPr>
        <p:txBody>
          <a:bodyPr/>
          <a:lstStyle>
            <a:lvl1pPr>
              <a:defRPr>
                <a:solidFill>
                  <a:srgbClr val="263B88"/>
                </a:solidFill>
              </a:defRPr>
            </a:lvl1pPr>
          </a:lstStyle>
          <a:p>
            <a:r>
              <a:rPr lang="en-US"/>
              <a:t>Click to edit Master title style</a:t>
            </a:r>
          </a:p>
        </p:txBody>
      </p:sp>
      <p:grpSp>
        <p:nvGrpSpPr>
          <p:cNvPr id="9" name="Group 8"/>
          <p:cNvGrpSpPr/>
          <p:nvPr userDrawn="1"/>
        </p:nvGrpSpPr>
        <p:grpSpPr>
          <a:xfrm>
            <a:off x="907859" y="5428790"/>
            <a:ext cx="2256639" cy="587864"/>
            <a:chOff x="1046163" y="703263"/>
            <a:chExt cx="1133475" cy="295275"/>
          </a:xfrm>
        </p:grpSpPr>
        <p:sp>
          <p:nvSpPr>
            <p:cNvPr id="10" name="Freeform 3974"/>
            <p:cNvSpPr>
              <a:spLocks/>
            </p:cNvSpPr>
            <p:nvPr/>
          </p:nvSpPr>
          <p:spPr bwMode="auto">
            <a:xfrm>
              <a:off x="1046163" y="703263"/>
              <a:ext cx="176212" cy="166688"/>
            </a:xfrm>
            <a:custGeom>
              <a:avLst/>
              <a:gdLst/>
              <a:ahLst/>
              <a:cxnLst>
                <a:cxn ang="0">
                  <a:pos x="90" y="0"/>
                </a:cxn>
                <a:cxn ang="0">
                  <a:pos x="56" y="25"/>
                </a:cxn>
                <a:cxn ang="0">
                  <a:pos x="21" y="0"/>
                </a:cxn>
                <a:cxn ang="0">
                  <a:pos x="33" y="40"/>
                </a:cxn>
                <a:cxn ang="0">
                  <a:pos x="0" y="65"/>
                </a:cxn>
                <a:cxn ang="0">
                  <a:pos x="43" y="65"/>
                </a:cxn>
                <a:cxn ang="0">
                  <a:pos x="56" y="105"/>
                </a:cxn>
                <a:cxn ang="0">
                  <a:pos x="69" y="65"/>
                </a:cxn>
                <a:cxn ang="0">
                  <a:pos x="111" y="65"/>
                </a:cxn>
                <a:cxn ang="0">
                  <a:pos x="77" y="40"/>
                </a:cxn>
                <a:cxn ang="0">
                  <a:pos x="90" y="0"/>
                </a:cxn>
              </a:cxnLst>
              <a:rect l="0" t="0" r="r" b="b"/>
              <a:pathLst>
                <a:path w="111" h="105">
                  <a:moveTo>
                    <a:pt x="90" y="0"/>
                  </a:moveTo>
                  <a:lnTo>
                    <a:pt x="56" y="25"/>
                  </a:lnTo>
                  <a:lnTo>
                    <a:pt x="21" y="0"/>
                  </a:lnTo>
                  <a:lnTo>
                    <a:pt x="33" y="40"/>
                  </a:lnTo>
                  <a:lnTo>
                    <a:pt x="0" y="65"/>
                  </a:lnTo>
                  <a:lnTo>
                    <a:pt x="43" y="65"/>
                  </a:lnTo>
                  <a:lnTo>
                    <a:pt x="56" y="105"/>
                  </a:lnTo>
                  <a:lnTo>
                    <a:pt x="69" y="65"/>
                  </a:lnTo>
                  <a:lnTo>
                    <a:pt x="111" y="65"/>
                  </a:lnTo>
                  <a:lnTo>
                    <a:pt x="77" y="40"/>
                  </a:lnTo>
                  <a:lnTo>
                    <a:pt x="90" y="0"/>
                  </a:lnTo>
                  <a:close/>
                </a:path>
              </a:pathLst>
            </a:custGeom>
            <a:solidFill>
              <a:srgbClr val="ED3025"/>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3975"/>
            <p:cNvSpPr>
              <a:spLocks/>
            </p:cNvSpPr>
            <p:nvPr/>
          </p:nvSpPr>
          <p:spPr bwMode="auto">
            <a:xfrm>
              <a:off x="1135063" y="703263"/>
              <a:ext cx="184150" cy="166688"/>
            </a:xfrm>
            <a:custGeom>
              <a:avLst/>
              <a:gdLst/>
              <a:ahLst/>
              <a:cxnLst>
                <a:cxn ang="0">
                  <a:pos x="34" y="0"/>
                </a:cxn>
                <a:cxn ang="0">
                  <a:pos x="47" y="40"/>
                </a:cxn>
                <a:cxn ang="0">
                  <a:pos x="88" y="40"/>
                </a:cxn>
                <a:cxn ang="0">
                  <a:pos x="55" y="65"/>
                </a:cxn>
                <a:cxn ang="0">
                  <a:pos x="67" y="105"/>
                </a:cxn>
                <a:cxn ang="0">
                  <a:pos x="34" y="80"/>
                </a:cxn>
                <a:cxn ang="0">
                  <a:pos x="0" y="105"/>
                </a:cxn>
                <a:cxn ang="0">
                  <a:pos x="86" y="105"/>
                </a:cxn>
                <a:cxn ang="0">
                  <a:pos x="116" y="0"/>
                </a:cxn>
                <a:cxn ang="0">
                  <a:pos x="34" y="0"/>
                </a:cxn>
              </a:cxnLst>
              <a:rect l="0" t="0" r="r" b="b"/>
              <a:pathLst>
                <a:path w="116" h="105">
                  <a:moveTo>
                    <a:pt x="34" y="0"/>
                  </a:moveTo>
                  <a:lnTo>
                    <a:pt x="47" y="40"/>
                  </a:lnTo>
                  <a:lnTo>
                    <a:pt x="88" y="40"/>
                  </a:lnTo>
                  <a:lnTo>
                    <a:pt x="55" y="65"/>
                  </a:lnTo>
                  <a:lnTo>
                    <a:pt x="67" y="105"/>
                  </a:lnTo>
                  <a:lnTo>
                    <a:pt x="34" y="80"/>
                  </a:lnTo>
                  <a:lnTo>
                    <a:pt x="0" y="105"/>
                  </a:lnTo>
                  <a:lnTo>
                    <a:pt x="86" y="105"/>
                  </a:lnTo>
                  <a:lnTo>
                    <a:pt x="116" y="0"/>
                  </a:lnTo>
                  <a:lnTo>
                    <a:pt x="34" y="0"/>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3976"/>
            <p:cNvSpPr>
              <a:spLocks noEditPoints="1"/>
            </p:cNvSpPr>
            <p:nvPr/>
          </p:nvSpPr>
          <p:spPr bwMode="auto">
            <a:xfrm>
              <a:off x="1657350" y="706438"/>
              <a:ext cx="174625" cy="161925"/>
            </a:xfrm>
            <a:custGeom>
              <a:avLst/>
              <a:gdLst/>
              <a:ahLst/>
              <a:cxnLst>
                <a:cxn ang="0">
                  <a:pos x="14" y="12"/>
                </a:cxn>
                <a:cxn ang="0">
                  <a:pos x="10" y="4"/>
                </a:cxn>
                <a:cxn ang="0">
                  <a:pos x="2" y="2"/>
                </a:cxn>
                <a:cxn ang="0">
                  <a:pos x="1" y="0"/>
                </a:cxn>
                <a:cxn ang="0">
                  <a:pos x="37" y="0"/>
                </a:cxn>
                <a:cxn ang="0">
                  <a:pos x="49" y="1"/>
                </a:cxn>
                <a:cxn ang="0">
                  <a:pos x="59" y="3"/>
                </a:cxn>
                <a:cxn ang="0">
                  <a:pos x="73" y="10"/>
                </a:cxn>
                <a:cxn ang="0">
                  <a:pos x="79" y="19"/>
                </a:cxn>
                <a:cxn ang="0">
                  <a:pos x="82" y="28"/>
                </a:cxn>
                <a:cxn ang="0">
                  <a:pos x="83" y="41"/>
                </a:cxn>
                <a:cxn ang="0">
                  <a:pos x="81" y="52"/>
                </a:cxn>
                <a:cxn ang="0">
                  <a:pos x="79"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6" y="67"/>
                </a:cxn>
                <a:cxn ang="0">
                  <a:pos x="61" y="63"/>
                </a:cxn>
                <a:cxn ang="0">
                  <a:pos x="67" y="52"/>
                </a:cxn>
                <a:cxn ang="0">
                  <a:pos x="68" y="39"/>
                </a:cxn>
                <a:cxn ang="0">
                  <a:pos x="66" y="22"/>
                </a:cxn>
                <a:cxn ang="0">
                  <a:pos x="64" y="18"/>
                </a:cxn>
                <a:cxn ang="0">
                  <a:pos x="58" y="10"/>
                </a:cxn>
                <a:cxn ang="0">
                  <a:pos x="51"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4" y="6"/>
                    <a:pt x="12" y="5"/>
                    <a:pt x="10" y="4"/>
                  </a:cubicBezTo>
                  <a:cubicBezTo>
                    <a:pt x="9" y="4"/>
                    <a:pt x="8" y="4"/>
                    <a:pt x="7" y="3"/>
                  </a:cubicBezTo>
                  <a:cubicBezTo>
                    <a:pt x="5" y="3"/>
                    <a:pt x="3" y="3"/>
                    <a:pt x="2" y="2"/>
                  </a:cubicBezTo>
                  <a:cubicBezTo>
                    <a:pt x="1" y="2"/>
                    <a:pt x="0" y="2"/>
                    <a:pt x="0" y="1"/>
                  </a:cubicBezTo>
                  <a:cubicBezTo>
                    <a:pt x="0" y="0"/>
                    <a:pt x="1" y="0"/>
                    <a:pt x="1" y="0"/>
                  </a:cubicBezTo>
                  <a:cubicBezTo>
                    <a:pt x="2" y="0"/>
                    <a:pt x="2" y="0"/>
                    <a:pt x="2" y="0"/>
                  </a:cubicBezTo>
                  <a:cubicBezTo>
                    <a:pt x="14" y="0"/>
                    <a:pt x="25" y="0"/>
                    <a:pt x="37" y="0"/>
                  </a:cubicBezTo>
                  <a:cubicBezTo>
                    <a:pt x="39" y="0"/>
                    <a:pt x="41" y="0"/>
                    <a:pt x="44"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5"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3" y="38"/>
                    <a:pt x="83" y="41"/>
                  </a:cubicBezTo>
                  <a:cubicBezTo>
                    <a:pt x="83" y="43"/>
                    <a:pt x="83" y="44"/>
                    <a:pt x="82" y="45"/>
                  </a:cubicBezTo>
                  <a:cubicBezTo>
                    <a:pt x="82" y="48"/>
                    <a:pt x="82" y="50"/>
                    <a:pt x="81" y="52"/>
                  </a:cubicBezTo>
                  <a:cubicBezTo>
                    <a:pt x="81" y="53"/>
                    <a:pt x="80" y="55"/>
                    <a:pt x="80" y="56"/>
                  </a:cubicBezTo>
                  <a:cubicBezTo>
                    <a:pt x="79" y="57"/>
                    <a:pt x="79" y="58"/>
                    <a:pt x="79" y="59"/>
                  </a:cubicBezTo>
                  <a:cubicBezTo>
                    <a:pt x="78" y="60"/>
                    <a:pt x="77" y="62"/>
                    <a:pt x="75" y="64"/>
                  </a:cubicBezTo>
                  <a:cubicBezTo>
                    <a:pt x="73" y="66"/>
                    <a:pt x="71" y="68"/>
                    <a:pt x="68" y="70"/>
                  </a:cubicBezTo>
                  <a:cubicBezTo>
                    <a:pt x="66" y="71"/>
                    <a:pt x="63" y="72"/>
                    <a:pt x="60" y="73"/>
                  </a:cubicBezTo>
                  <a:cubicBezTo>
                    <a:pt x="58" y="74"/>
                    <a:pt x="57" y="74"/>
                    <a:pt x="55" y="75"/>
                  </a:cubicBezTo>
                  <a:cubicBezTo>
                    <a:pt x="55" y="75"/>
                    <a:pt x="55" y="75"/>
                    <a:pt x="55" y="75"/>
                  </a:cubicBezTo>
                  <a:cubicBezTo>
                    <a:pt x="52" y="75"/>
                    <a:pt x="49" y="76"/>
                    <a:pt x="46" y="76"/>
                  </a:cubicBezTo>
                  <a:cubicBezTo>
                    <a:pt x="45" y="76"/>
                    <a:pt x="43" y="76"/>
                    <a:pt x="42" y="76"/>
                  </a:cubicBezTo>
                  <a:cubicBezTo>
                    <a:pt x="42" y="76"/>
                    <a:pt x="42" y="76"/>
                    <a:pt x="42" y="76"/>
                  </a:cubicBezTo>
                  <a:cubicBezTo>
                    <a:pt x="40" y="77"/>
                    <a:pt x="38" y="77"/>
                    <a:pt x="36" y="77"/>
                  </a:cubicBezTo>
                  <a:cubicBezTo>
                    <a:pt x="29" y="77"/>
                    <a:pt x="23" y="77"/>
                    <a:pt x="16" y="77"/>
                  </a:cubicBezTo>
                  <a:cubicBezTo>
                    <a:pt x="16" y="77"/>
                    <a:pt x="16" y="77"/>
                    <a:pt x="16"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5" y="72"/>
                  </a:cubicBezTo>
                  <a:cubicBezTo>
                    <a:pt x="37" y="72"/>
                    <a:pt x="39" y="71"/>
                    <a:pt x="41" y="71"/>
                  </a:cubicBezTo>
                  <a:cubicBezTo>
                    <a:pt x="44" y="71"/>
                    <a:pt x="47" y="70"/>
                    <a:pt x="50" y="69"/>
                  </a:cubicBezTo>
                  <a:cubicBezTo>
                    <a:pt x="52" y="69"/>
                    <a:pt x="54" y="68"/>
                    <a:pt x="56" y="67"/>
                  </a:cubicBezTo>
                  <a:cubicBezTo>
                    <a:pt x="56" y="67"/>
                    <a:pt x="57" y="67"/>
                    <a:pt x="57" y="66"/>
                  </a:cubicBezTo>
                  <a:cubicBezTo>
                    <a:pt x="58" y="65"/>
                    <a:pt x="59" y="64"/>
                    <a:pt x="61" y="63"/>
                  </a:cubicBezTo>
                  <a:cubicBezTo>
                    <a:pt x="62" y="61"/>
                    <a:pt x="64" y="59"/>
                    <a:pt x="65" y="57"/>
                  </a:cubicBezTo>
                  <a:cubicBezTo>
                    <a:pt x="65" y="56"/>
                    <a:pt x="66" y="54"/>
                    <a:pt x="67" y="52"/>
                  </a:cubicBezTo>
                  <a:cubicBezTo>
                    <a:pt x="67" y="50"/>
                    <a:pt x="68"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60" y="12"/>
                    <a:pt x="58" y="10"/>
                  </a:cubicBezTo>
                  <a:cubicBezTo>
                    <a:pt x="57" y="10"/>
                    <a:pt x="55" y="9"/>
                    <a:pt x="54" y="8"/>
                  </a:cubicBezTo>
                  <a:cubicBezTo>
                    <a:pt x="53" y="7"/>
                    <a:pt x="52" y="7"/>
                    <a:pt x="51" y="7"/>
                  </a:cubicBezTo>
                  <a:cubicBezTo>
                    <a:pt x="49" y="6"/>
                    <a:pt x="47" y="6"/>
                    <a:pt x="45" y="5"/>
                  </a:cubicBezTo>
                  <a:cubicBezTo>
                    <a:pt x="43" y="5"/>
                    <a:pt x="42" y="5"/>
                    <a:pt x="40" y="5"/>
                  </a:cubicBezTo>
                  <a:cubicBezTo>
                    <a:pt x="37" y="4"/>
                    <a:pt x="33" y="5"/>
                    <a:pt x="30" y="5"/>
                  </a:cubicBezTo>
                  <a:cubicBezTo>
                    <a:pt x="29" y="6"/>
                    <a:pt x="28" y="6"/>
                    <a:pt x="28" y="7"/>
                  </a:cubicBezTo>
                  <a:cubicBezTo>
                    <a:pt x="28" y="9"/>
                    <a:pt x="27" y="11"/>
                    <a:pt x="27" y="12"/>
                  </a:cubicBezTo>
                  <a:cubicBezTo>
                    <a:pt x="27" y="21"/>
                    <a:pt x="27" y="30"/>
                    <a:pt x="27" y="39"/>
                  </a:cubicBezTo>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77"/>
            <p:cNvSpPr>
              <a:spLocks noEditPoints="1"/>
            </p:cNvSpPr>
            <p:nvPr/>
          </p:nvSpPr>
          <p:spPr bwMode="auto">
            <a:xfrm>
              <a:off x="2008188" y="706438"/>
              <a:ext cx="171450" cy="161925"/>
            </a:xfrm>
            <a:custGeom>
              <a:avLst/>
              <a:gdLst/>
              <a:ahLst/>
              <a:cxnLst>
                <a:cxn ang="0">
                  <a:pos x="22" y="51"/>
                </a:cxn>
                <a:cxn ang="0">
                  <a:pos x="19" y="56"/>
                </a:cxn>
                <a:cxn ang="0">
                  <a:pos x="15" y="64"/>
                </a:cxn>
                <a:cxn ang="0">
                  <a:pos x="10" y="75"/>
                </a:cxn>
                <a:cxn ang="0">
                  <a:pos x="8" y="77"/>
                </a:cxn>
                <a:cxn ang="0">
                  <a:pos x="1" y="77"/>
                </a:cxn>
                <a:cxn ang="0">
                  <a:pos x="1" y="75"/>
                </a:cxn>
                <a:cxn ang="0">
                  <a:pos x="3" y="69"/>
                </a:cxn>
                <a:cxn ang="0">
                  <a:pos x="8" y="59"/>
                </a:cxn>
                <a:cxn ang="0">
                  <a:pos x="12" y="51"/>
                </a:cxn>
                <a:cxn ang="0">
                  <a:pos x="15" y="44"/>
                </a:cxn>
                <a:cxn ang="0">
                  <a:pos x="19" y="36"/>
                </a:cxn>
                <a:cxn ang="0">
                  <a:pos x="22" y="28"/>
                </a:cxn>
                <a:cxn ang="0">
                  <a:pos x="26" y="21"/>
                </a:cxn>
                <a:cxn ang="0">
                  <a:pos x="29" y="13"/>
                </a:cxn>
                <a:cxn ang="0">
                  <a:pos x="31" y="8"/>
                </a:cxn>
                <a:cxn ang="0">
                  <a:pos x="22" y="3"/>
                </a:cxn>
                <a:cxn ang="0">
                  <a:pos x="22" y="0"/>
                </a:cxn>
                <a:cxn ang="0">
                  <a:pos x="46" y="1"/>
                </a:cxn>
                <a:cxn ang="0">
                  <a:pos x="48" y="6"/>
                </a:cxn>
                <a:cxn ang="0">
                  <a:pos x="52" y="13"/>
                </a:cxn>
                <a:cxn ang="0">
                  <a:pos x="58" y="26"/>
                </a:cxn>
                <a:cxn ang="0">
                  <a:pos x="60" y="31"/>
                </a:cxn>
                <a:cxn ang="0">
                  <a:pos x="64" y="40"/>
                </a:cxn>
                <a:cxn ang="0">
                  <a:pos x="69" y="48"/>
                </a:cxn>
                <a:cxn ang="0">
                  <a:pos x="73" y="58"/>
                </a:cxn>
                <a:cxn ang="0">
                  <a:pos x="77" y="66"/>
                </a:cxn>
                <a:cxn ang="0">
                  <a:pos x="80" y="73"/>
                </a:cxn>
                <a:cxn ang="0">
                  <a:pos x="81" y="77"/>
                </a:cxn>
                <a:cxn ang="0">
                  <a:pos x="67" y="75"/>
                </a:cxn>
                <a:cxn ang="0">
                  <a:pos x="62" y="65"/>
                </a:cxn>
                <a:cxn ang="0">
                  <a:pos x="59" y="57"/>
                </a:cxn>
                <a:cxn ang="0">
                  <a:pos x="54" y="51"/>
                </a:cxn>
                <a:cxn ang="0">
                  <a:pos x="38" y="46"/>
                </a:cxn>
                <a:cxn ang="0">
                  <a:pos x="53" y="46"/>
                </a:cxn>
                <a:cxn ang="0">
                  <a:pos x="52" y="43"/>
                </a:cxn>
                <a:cxn ang="0">
                  <a:pos x="50" y="37"/>
                </a:cxn>
                <a:cxn ang="0">
                  <a:pos x="48" y="33"/>
                </a:cxn>
                <a:cxn ang="0">
                  <a:pos x="44" y="26"/>
                </a:cxn>
                <a:cxn ang="0">
                  <a:pos x="41" y="18"/>
                </a:cxn>
                <a:cxn ang="0">
                  <a:pos x="39" y="14"/>
                </a:cxn>
                <a:cxn ang="0">
                  <a:pos x="38" y="15"/>
                </a:cxn>
                <a:cxn ang="0">
                  <a:pos x="34" y="23"/>
                </a:cxn>
                <a:cxn ang="0">
                  <a:pos x="29" y="33"/>
                </a:cxn>
                <a:cxn ang="0">
                  <a:pos x="24" y="45"/>
                </a:cxn>
                <a:cxn ang="0">
                  <a:pos x="25" y="46"/>
                </a:cxn>
              </a:cxnLst>
              <a:rect l="0" t="0" r="r" b="b"/>
              <a:pathLst>
                <a:path w="82" h="77">
                  <a:moveTo>
                    <a:pt x="38" y="51"/>
                  </a:moveTo>
                  <a:cubicBezTo>
                    <a:pt x="33" y="51"/>
                    <a:pt x="28" y="51"/>
                    <a:pt x="22" y="51"/>
                  </a:cubicBezTo>
                  <a:cubicBezTo>
                    <a:pt x="21" y="51"/>
                    <a:pt x="21" y="51"/>
                    <a:pt x="20" y="53"/>
                  </a:cubicBezTo>
                  <a:cubicBezTo>
                    <a:pt x="20" y="54"/>
                    <a:pt x="19" y="55"/>
                    <a:pt x="19" y="56"/>
                  </a:cubicBezTo>
                  <a:cubicBezTo>
                    <a:pt x="18" y="57"/>
                    <a:pt x="18" y="58"/>
                    <a:pt x="18" y="58"/>
                  </a:cubicBezTo>
                  <a:cubicBezTo>
                    <a:pt x="17" y="60"/>
                    <a:pt x="16" y="62"/>
                    <a:pt x="15" y="64"/>
                  </a:cubicBezTo>
                  <a:cubicBezTo>
                    <a:pt x="14" y="66"/>
                    <a:pt x="13" y="68"/>
                    <a:pt x="13" y="70"/>
                  </a:cubicBezTo>
                  <a:cubicBezTo>
                    <a:pt x="12" y="71"/>
                    <a:pt x="11" y="73"/>
                    <a:pt x="10" y="75"/>
                  </a:cubicBezTo>
                  <a:cubicBezTo>
                    <a:pt x="10" y="75"/>
                    <a:pt x="10" y="75"/>
                    <a:pt x="10" y="75"/>
                  </a:cubicBezTo>
                  <a:cubicBezTo>
                    <a:pt x="9" y="77"/>
                    <a:pt x="9" y="77"/>
                    <a:pt x="8" y="77"/>
                  </a:cubicBezTo>
                  <a:cubicBezTo>
                    <a:pt x="6" y="77"/>
                    <a:pt x="4" y="77"/>
                    <a:pt x="2" y="77"/>
                  </a:cubicBezTo>
                  <a:cubicBezTo>
                    <a:pt x="1" y="77"/>
                    <a:pt x="1" y="77"/>
                    <a:pt x="1" y="77"/>
                  </a:cubicBezTo>
                  <a:cubicBezTo>
                    <a:pt x="1" y="77"/>
                    <a:pt x="0" y="76"/>
                    <a:pt x="0" y="76"/>
                  </a:cubicBezTo>
                  <a:cubicBezTo>
                    <a:pt x="1" y="75"/>
                    <a:pt x="1" y="75"/>
                    <a:pt x="1" y="75"/>
                  </a:cubicBezTo>
                  <a:cubicBezTo>
                    <a:pt x="1" y="74"/>
                    <a:pt x="2" y="73"/>
                    <a:pt x="2" y="72"/>
                  </a:cubicBezTo>
                  <a:cubicBezTo>
                    <a:pt x="3" y="71"/>
                    <a:pt x="3" y="70"/>
                    <a:pt x="3" y="69"/>
                  </a:cubicBezTo>
                  <a:cubicBezTo>
                    <a:pt x="4" y="68"/>
                    <a:pt x="5" y="66"/>
                    <a:pt x="6" y="64"/>
                  </a:cubicBezTo>
                  <a:cubicBezTo>
                    <a:pt x="7" y="62"/>
                    <a:pt x="7" y="61"/>
                    <a:pt x="8" y="59"/>
                  </a:cubicBezTo>
                  <a:cubicBezTo>
                    <a:pt x="9" y="57"/>
                    <a:pt x="10" y="56"/>
                    <a:pt x="10" y="54"/>
                  </a:cubicBezTo>
                  <a:cubicBezTo>
                    <a:pt x="11" y="53"/>
                    <a:pt x="11" y="52"/>
                    <a:pt x="12" y="51"/>
                  </a:cubicBezTo>
                  <a:cubicBezTo>
                    <a:pt x="12" y="50"/>
                    <a:pt x="12" y="50"/>
                    <a:pt x="13" y="49"/>
                  </a:cubicBezTo>
                  <a:cubicBezTo>
                    <a:pt x="14" y="47"/>
                    <a:pt x="14" y="46"/>
                    <a:pt x="15" y="44"/>
                  </a:cubicBezTo>
                  <a:cubicBezTo>
                    <a:pt x="16" y="43"/>
                    <a:pt x="16" y="42"/>
                    <a:pt x="16" y="41"/>
                  </a:cubicBezTo>
                  <a:cubicBezTo>
                    <a:pt x="17" y="39"/>
                    <a:pt x="18" y="38"/>
                    <a:pt x="19" y="36"/>
                  </a:cubicBezTo>
                  <a:cubicBezTo>
                    <a:pt x="19" y="35"/>
                    <a:pt x="20" y="33"/>
                    <a:pt x="21" y="32"/>
                  </a:cubicBezTo>
                  <a:cubicBezTo>
                    <a:pt x="21" y="31"/>
                    <a:pt x="22" y="29"/>
                    <a:pt x="22" y="28"/>
                  </a:cubicBezTo>
                  <a:cubicBezTo>
                    <a:pt x="23" y="28"/>
                    <a:pt x="23" y="27"/>
                    <a:pt x="23" y="26"/>
                  </a:cubicBezTo>
                  <a:cubicBezTo>
                    <a:pt x="24" y="25"/>
                    <a:pt x="25" y="23"/>
                    <a:pt x="26" y="21"/>
                  </a:cubicBezTo>
                  <a:cubicBezTo>
                    <a:pt x="26" y="20"/>
                    <a:pt x="27" y="18"/>
                    <a:pt x="28" y="17"/>
                  </a:cubicBezTo>
                  <a:cubicBezTo>
                    <a:pt x="28" y="16"/>
                    <a:pt x="29" y="15"/>
                    <a:pt x="29" y="13"/>
                  </a:cubicBezTo>
                  <a:cubicBezTo>
                    <a:pt x="30" y="13"/>
                    <a:pt x="30" y="12"/>
                    <a:pt x="30" y="11"/>
                  </a:cubicBezTo>
                  <a:cubicBezTo>
                    <a:pt x="31" y="10"/>
                    <a:pt x="31" y="9"/>
                    <a:pt x="31" y="8"/>
                  </a:cubicBezTo>
                  <a:cubicBezTo>
                    <a:pt x="32" y="6"/>
                    <a:pt x="31" y="5"/>
                    <a:pt x="29" y="4"/>
                  </a:cubicBezTo>
                  <a:cubicBezTo>
                    <a:pt x="27" y="4"/>
                    <a:pt x="24" y="3"/>
                    <a:pt x="22" y="3"/>
                  </a:cubicBezTo>
                  <a:cubicBezTo>
                    <a:pt x="21" y="2"/>
                    <a:pt x="21" y="2"/>
                    <a:pt x="21" y="1"/>
                  </a:cubicBezTo>
                  <a:cubicBezTo>
                    <a:pt x="21" y="0"/>
                    <a:pt x="21" y="0"/>
                    <a:pt x="22" y="0"/>
                  </a:cubicBezTo>
                  <a:cubicBezTo>
                    <a:pt x="29" y="0"/>
                    <a:pt x="37" y="0"/>
                    <a:pt x="44" y="0"/>
                  </a:cubicBezTo>
                  <a:cubicBezTo>
                    <a:pt x="45" y="0"/>
                    <a:pt x="45" y="0"/>
                    <a:pt x="46" y="1"/>
                  </a:cubicBezTo>
                  <a:cubicBezTo>
                    <a:pt x="46" y="2"/>
                    <a:pt x="47" y="3"/>
                    <a:pt x="47" y="4"/>
                  </a:cubicBezTo>
                  <a:cubicBezTo>
                    <a:pt x="48" y="4"/>
                    <a:pt x="48" y="5"/>
                    <a:pt x="48" y="6"/>
                  </a:cubicBezTo>
                  <a:cubicBezTo>
                    <a:pt x="49" y="7"/>
                    <a:pt x="50" y="9"/>
                    <a:pt x="51" y="11"/>
                  </a:cubicBezTo>
                  <a:cubicBezTo>
                    <a:pt x="51" y="11"/>
                    <a:pt x="51" y="12"/>
                    <a:pt x="52" y="13"/>
                  </a:cubicBezTo>
                  <a:cubicBezTo>
                    <a:pt x="52" y="15"/>
                    <a:pt x="53" y="17"/>
                    <a:pt x="54" y="19"/>
                  </a:cubicBezTo>
                  <a:cubicBezTo>
                    <a:pt x="56" y="21"/>
                    <a:pt x="57" y="24"/>
                    <a:pt x="58" y="26"/>
                  </a:cubicBezTo>
                  <a:cubicBezTo>
                    <a:pt x="58" y="27"/>
                    <a:pt x="59" y="28"/>
                    <a:pt x="59" y="29"/>
                  </a:cubicBezTo>
                  <a:cubicBezTo>
                    <a:pt x="60" y="30"/>
                    <a:pt x="60" y="31"/>
                    <a:pt x="60" y="31"/>
                  </a:cubicBezTo>
                  <a:cubicBezTo>
                    <a:pt x="61" y="33"/>
                    <a:pt x="62" y="35"/>
                    <a:pt x="63" y="37"/>
                  </a:cubicBezTo>
                  <a:cubicBezTo>
                    <a:pt x="64" y="38"/>
                    <a:pt x="64" y="39"/>
                    <a:pt x="64" y="40"/>
                  </a:cubicBezTo>
                  <a:cubicBezTo>
                    <a:pt x="65" y="40"/>
                    <a:pt x="65" y="41"/>
                    <a:pt x="65" y="42"/>
                  </a:cubicBezTo>
                  <a:cubicBezTo>
                    <a:pt x="66" y="44"/>
                    <a:pt x="68" y="46"/>
                    <a:pt x="69" y="48"/>
                  </a:cubicBezTo>
                  <a:cubicBezTo>
                    <a:pt x="69" y="50"/>
                    <a:pt x="70" y="51"/>
                    <a:pt x="71" y="53"/>
                  </a:cubicBezTo>
                  <a:cubicBezTo>
                    <a:pt x="71" y="54"/>
                    <a:pt x="72" y="56"/>
                    <a:pt x="73" y="58"/>
                  </a:cubicBezTo>
                  <a:cubicBezTo>
                    <a:pt x="74" y="59"/>
                    <a:pt x="74" y="60"/>
                    <a:pt x="74" y="60"/>
                  </a:cubicBezTo>
                  <a:cubicBezTo>
                    <a:pt x="75" y="62"/>
                    <a:pt x="76" y="64"/>
                    <a:pt x="77" y="66"/>
                  </a:cubicBezTo>
                  <a:cubicBezTo>
                    <a:pt x="78" y="67"/>
                    <a:pt x="78" y="69"/>
                    <a:pt x="79" y="70"/>
                  </a:cubicBezTo>
                  <a:cubicBezTo>
                    <a:pt x="80" y="71"/>
                    <a:pt x="80" y="72"/>
                    <a:pt x="80" y="73"/>
                  </a:cubicBezTo>
                  <a:cubicBezTo>
                    <a:pt x="81" y="74"/>
                    <a:pt x="81" y="75"/>
                    <a:pt x="82" y="75"/>
                  </a:cubicBezTo>
                  <a:cubicBezTo>
                    <a:pt x="82" y="76"/>
                    <a:pt x="82" y="77"/>
                    <a:pt x="81" y="77"/>
                  </a:cubicBezTo>
                  <a:cubicBezTo>
                    <a:pt x="77" y="77"/>
                    <a:pt x="73" y="77"/>
                    <a:pt x="69" y="77"/>
                  </a:cubicBezTo>
                  <a:cubicBezTo>
                    <a:pt x="68" y="77"/>
                    <a:pt x="67" y="76"/>
                    <a:pt x="67" y="75"/>
                  </a:cubicBezTo>
                  <a:cubicBezTo>
                    <a:pt x="66" y="73"/>
                    <a:pt x="65" y="72"/>
                    <a:pt x="64" y="70"/>
                  </a:cubicBezTo>
                  <a:cubicBezTo>
                    <a:pt x="64" y="68"/>
                    <a:pt x="63" y="66"/>
                    <a:pt x="62" y="65"/>
                  </a:cubicBezTo>
                  <a:cubicBezTo>
                    <a:pt x="61" y="63"/>
                    <a:pt x="61" y="61"/>
                    <a:pt x="60" y="60"/>
                  </a:cubicBezTo>
                  <a:cubicBezTo>
                    <a:pt x="59" y="59"/>
                    <a:pt x="59" y="58"/>
                    <a:pt x="59" y="57"/>
                  </a:cubicBezTo>
                  <a:cubicBezTo>
                    <a:pt x="58" y="56"/>
                    <a:pt x="57" y="54"/>
                    <a:pt x="56" y="53"/>
                  </a:cubicBezTo>
                  <a:cubicBezTo>
                    <a:pt x="56" y="52"/>
                    <a:pt x="55" y="51"/>
                    <a:pt x="54" y="51"/>
                  </a:cubicBezTo>
                  <a:cubicBezTo>
                    <a:pt x="49" y="51"/>
                    <a:pt x="44" y="51"/>
                    <a:pt x="38" y="51"/>
                  </a:cubicBezTo>
                  <a:moveTo>
                    <a:pt x="38" y="46"/>
                  </a:moveTo>
                  <a:cubicBezTo>
                    <a:pt x="52" y="46"/>
                    <a:pt x="52" y="46"/>
                    <a:pt x="52" y="46"/>
                  </a:cubicBezTo>
                  <a:cubicBezTo>
                    <a:pt x="52" y="46"/>
                    <a:pt x="53" y="46"/>
                    <a:pt x="53" y="46"/>
                  </a:cubicBezTo>
                  <a:cubicBezTo>
                    <a:pt x="54" y="46"/>
                    <a:pt x="54" y="46"/>
                    <a:pt x="54" y="45"/>
                  </a:cubicBezTo>
                  <a:cubicBezTo>
                    <a:pt x="53" y="44"/>
                    <a:pt x="53" y="44"/>
                    <a:pt x="52" y="43"/>
                  </a:cubicBezTo>
                  <a:cubicBezTo>
                    <a:pt x="52" y="42"/>
                    <a:pt x="52" y="41"/>
                    <a:pt x="51" y="41"/>
                  </a:cubicBezTo>
                  <a:cubicBezTo>
                    <a:pt x="51" y="39"/>
                    <a:pt x="50" y="38"/>
                    <a:pt x="50" y="37"/>
                  </a:cubicBezTo>
                  <a:cubicBezTo>
                    <a:pt x="50" y="37"/>
                    <a:pt x="49" y="36"/>
                    <a:pt x="49" y="36"/>
                  </a:cubicBezTo>
                  <a:cubicBezTo>
                    <a:pt x="49" y="35"/>
                    <a:pt x="48" y="34"/>
                    <a:pt x="48" y="33"/>
                  </a:cubicBezTo>
                  <a:cubicBezTo>
                    <a:pt x="47" y="31"/>
                    <a:pt x="46" y="29"/>
                    <a:pt x="45" y="28"/>
                  </a:cubicBezTo>
                  <a:cubicBezTo>
                    <a:pt x="45" y="27"/>
                    <a:pt x="45" y="26"/>
                    <a:pt x="44" y="26"/>
                  </a:cubicBezTo>
                  <a:cubicBezTo>
                    <a:pt x="44" y="25"/>
                    <a:pt x="44" y="24"/>
                    <a:pt x="43" y="23"/>
                  </a:cubicBezTo>
                  <a:cubicBezTo>
                    <a:pt x="42" y="21"/>
                    <a:pt x="41" y="19"/>
                    <a:pt x="41" y="18"/>
                  </a:cubicBezTo>
                  <a:cubicBezTo>
                    <a:pt x="40" y="16"/>
                    <a:pt x="40" y="15"/>
                    <a:pt x="39" y="14"/>
                  </a:cubicBezTo>
                  <a:cubicBezTo>
                    <a:pt x="39" y="14"/>
                    <a:pt x="39" y="14"/>
                    <a:pt x="39" y="14"/>
                  </a:cubicBezTo>
                  <a:cubicBezTo>
                    <a:pt x="38" y="14"/>
                    <a:pt x="38" y="14"/>
                    <a:pt x="38" y="14"/>
                  </a:cubicBezTo>
                  <a:cubicBezTo>
                    <a:pt x="38" y="15"/>
                    <a:pt x="38" y="15"/>
                    <a:pt x="38" y="15"/>
                  </a:cubicBezTo>
                  <a:cubicBezTo>
                    <a:pt x="37" y="16"/>
                    <a:pt x="37" y="17"/>
                    <a:pt x="36" y="17"/>
                  </a:cubicBezTo>
                  <a:cubicBezTo>
                    <a:pt x="36" y="19"/>
                    <a:pt x="35" y="21"/>
                    <a:pt x="34" y="23"/>
                  </a:cubicBezTo>
                  <a:cubicBezTo>
                    <a:pt x="32" y="26"/>
                    <a:pt x="31" y="28"/>
                    <a:pt x="30" y="31"/>
                  </a:cubicBezTo>
                  <a:cubicBezTo>
                    <a:pt x="30" y="32"/>
                    <a:pt x="29" y="33"/>
                    <a:pt x="29" y="33"/>
                  </a:cubicBezTo>
                  <a:cubicBezTo>
                    <a:pt x="28" y="35"/>
                    <a:pt x="27" y="36"/>
                    <a:pt x="27" y="38"/>
                  </a:cubicBezTo>
                  <a:cubicBezTo>
                    <a:pt x="26" y="40"/>
                    <a:pt x="25" y="43"/>
                    <a:pt x="24" y="45"/>
                  </a:cubicBezTo>
                  <a:cubicBezTo>
                    <a:pt x="23" y="46"/>
                    <a:pt x="23" y="46"/>
                    <a:pt x="24" y="46"/>
                  </a:cubicBezTo>
                  <a:cubicBezTo>
                    <a:pt x="25" y="46"/>
                    <a:pt x="25" y="46"/>
                    <a:pt x="25"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78"/>
            <p:cNvSpPr>
              <a:spLocks noEditPoints="1"/>
            </p:cNvSpPr>
            <p:nvPr/>
          </p:nvSpPr>
          <p:spPr bwMode="auto">
            <a:xfrm>
              <a:off x="1498600" y="706438"/>
              <a:ext cx="171450" cy="161925"/>
            </a:xfrm>
            <a:custGeom>
              <a:avLst/>
              <a:gdLst/>
              <a:ahLst/>
              <a:cxnLst>
                <a:cxn ang="0">
                  <a:pos x="44" y="0"/>
                </a:cxn>
                <a:cxn ang="0">
                  <a:pos x="47" y="4"/>
                </a:cxn>
                <a:cxn ang="0">
                  <a:pos x="51" y="12"/>
                </a:cxn>
                <a:cxn ang="0">
                  <a:pos x="53" y="17"/>
                </a:cxn>
                <a:cxn ang="0">
                  <a:pos x="57" y="24"/>
                </a:cxn>
                <a:cxn ang="0">
                  <a:pos x="61" y="33"/>
                </a:cxn>
                <a:cxn ang="0">
                  <a:pos x="68" y="47"/>
                </a:cxn>
                <a:cxn ang="0">
                  <a:pos x="70" y="51"/>
                </a:cxn>
                <a:cxn ang="0">
                  <a:pos x="73" y="59"/>
                </a:cxn>
                <a:cxn ang="0">
                  <a:pos x="77" y="66"/>
                </a:cxn>
                <a:cxn ang="0">
                  <a:pos x="79" y="71"/>
                </a:cxn>
                <a:cxn ang="0">
                  <a:pos x="81" y="76"/>
                </a:cxn>
                <a:cxn ang="0">
                  <a:pos x="80" y="77"/>
                </a:cxn>
                <a:cxn ang="0">
                  <a:pos x="67" y="75"/>
                </a:cxn>
                <a:cxn ang="0">
                  <a:pos x="62" y="65"/>
                </a:cxn>
                <a:cxn ang="0">
                  <a:pos x="59" y="58"/>
                </a:cxn>
                <a:cxn ang="0">
                  <a:pos x="56" y="52"/>
                </a:cxn>
                <a:cxn ang="0">
                  <a:pos x="54" y="51"/>
                </a:cxn>
                <a:cxn ang="0">
                  <a:pos x="22" y="51"/>
                </a:cxn>
                <a:cxn ang="0">
                  <a:pos x="18"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2" y="27"/>
                </a:cxn>
                <a:cxn ang="0">
                  <a:pos x="28" y="36"/>
                </a:cxn>
                <a:cxn ang="0">
                  <a:pos x="23" y="45"/>
                </a:cxn>
                <a:cxn ang="0">
                  <a:pos x="24" y="46"/>
                </a:cxn>
              </a:cxnLst>
              <a:rect l="0" t="0" r="r" b="b"/>
              <a:pathLst>
                <a:path w="82" h="77">
                  <a:moveTo>
                    <a:pt x="33" y="0"/>
                  </a:moveTo>
                  <a:cubicBezTo>
                    <a:pt x="36" y="0"/>
                    <a:pt x="40" y="0"/>
                    <a:pt x="44" y="0"/>
                  </a:cubicBezTo>
                  <a:cubicBezTo>
                    <a:pt x="45" y="0"/>
                    <a:pt x="45" y="0"/>
                    <a:pt x="46" y="1"/>
                  </a:cubicBezTo>
                  <a:cubicBezTo>
                    <a:pt x="46" y="2"/>
                    <a:pt x="47" y="3"/>
                    <a:pt x="47" y="4"/>
                  </a:cubicBezTo>
                  <a:cubicBezTo>
                    <a:pt x="48" y="5"/>
                    <a:pt x="48" y="6"/>
                    <a:pt x="48" y="7"/>
                  </a:cubicBezTo>
                  <a:cubicBezTo>
                    <a:pt x="49" y="8"/>
                    <a:pt x="50" y="10"/>
                    <a:pt x="51" y="12"/>
                  </a:cubicBezTo>
                  <a:cubicBezTo>
                    <a:pt x="52" y="13"/>
                    <a:pt x="52" y="14"/>
                    <a:pt x="52" y="15"/>
                  </a:cubicBezTo>
                  <a:cubicBezTo>
                    <a:pt x="53" y="16"/>
                    <a:pt x="53" y="16"/>
                    <a:pt x="53" y="17"/>
                  </a:cubicBezTo>
                  <a:cubicBezTo>
                    <a:pt x="54" y="18"/>
                    <a:pt x="55" y="20"/>
                    <a:pt x="56" y="21"/>
                  </a:cubicBezTo>
                  <a:cubicBezTo>
                    <a:pt x="56" y="22"/>
                    <a:pt x="57" y="23"/>
                    <a:pt x="57" y="24"/>
                  </a:cubicBezTo>
                  <a:cubicBezTo>
                    <a:pt x="57" y="25"/>
                    <a:pt x="58" y="26"/>
                    <a:pt x="58" y="27"/>
                  </a:cubicBezTo>
                  <a:cubicBezTo>
                    <a:pt x="59" y="29"/>
                    <a:pt x="60" y="31"/>
                    <a:pt x="61" y="33"/>
                  </a:cubicBezTo>
                  <a:cubicBezTo>
                    <a:pt x="63" y="36"/>
                    <a:pt x="64" y="39"/>
                    <a:pt x="65" y="42"/>
                  </a:cubicBezTo>
                  <a:cubicBezTo>
                    <a:pt x="66" y="43"/>
                    <a:pt x="67" y="45"/>
                    <a:pt x="68" y="47"/>
                  </a:cubicBezTo>
                  <a:cubicBezTo>
                    <a:pt x="68" y="48"/>
                    <a:pt x="68" y="49"/>
                    <a:pt x="69" y="49"/>
                  </a:cubicBezTo>
                  <a:cubicBezTo>
                    <a:pt x="69" y="50"/>
                    <a:pt x="70" y="51"/>
                    <a:pt x="70" y="51"/>
                  </a:cubicBezTo>
                  <a:cubicBezTo>
                    <a:pt x="71" y="53"/>
                    <a:pt x="71" y="55"/>
                    <a:pt x="72" y="56"/>
                  </a:cubicBezTo>
                  <a:cubicBezTo>
                    <a:pt x="73" y="57"/>
                    <a:pt x="73" y="58"/>
                    <a:pt x="73" y="59"/>
                  </a:cubicBezTo>
                  <a:cubicBezTo>
                    <a:pt x="74" y="60"/>
                    <a:pt x="74" y="60"/>
                    <a:pt x="74" y="61"/>
                  </a:cubicBezTo>
                  <a:cubicBezTo>
                    <a:pt x="75" y="63"/>
                    <a:pt x="76" y="64"/>
                    <a:pt x="77" y="66"/>
                  </a:cubicBezTo>
                  <a:cubicBezTo>
                    <a:pt x="77" y="67"/>
                    <a:pt x="78" y="68"/>
                    <a:pt x="78" y="69"/>
                  </a:cubicBezTo>
                  <a:cubicBezTo>
                    <a:pt x="79" y="70"/>
                    <a:pt x="79" y="70"/>
                    <a:pt x="79" y="71"/>
                  </a:cubicBezTo>
                  <a:cubicBezTo>
                    <a:pt x="80" y="72"/>
                    <a:pt x="81" y="74"/>
                    <a:pt x="81" y="75"/>
                  </a:cubicBezTo>
                  <a:cubicBezTo>
                    <a:pt x="81" y="76"/>
                    <a:pt x="81" y="76"/>
                    <a:pt x="81" y="76"/>
                  </a:cubicBezTo>
                  <a:cubicBezTo>
                    <a:pt x="82" y="76"/>
                    <a:pt x="81" y="77"/>
                    <a:pt x="81" y="77"/>
                  </a:cubicBezTo>
                  <a:cubicBezTo>
                    <a:pt x="80" y="77"/>
                    <a:pt x="80" y="77"/>
                    <a:pt x="80" y="77"/>
                  </a:cubicBezTo>
                  <a:cubicBezTo>
                    <a:pt x="69" y="77"/>
                    <a:pt x="69" y="77"/>
                    <a:pt x="69" y="77"/>
                  </a:cubicBezTo>
                  <a:cubicBezTo>
                    <a:pt x="68" y="77"/>
                    <a:pt x="67" y="76"/>
                    <a:pt x="67" y="75"/>
                  </a:cubicBezTo>
                  <a:cubicBezTo>
                    <a:pt x="66" y="74"/>
                    <a:pt x="65" y="72"/>
                    <a:pt x="65" y="70"/>
                  </a:cubicBezTo>
                  <a:cubicBezTo>
                    <a:pt x="64" y="68"/>
                    <a:pt x="63" y="67"/>
                    <a:pt x="62" y="65"/>
                  </a:cubicBezTo>
                  <a:cubicBezTo>
                    <a:pt x="61" y="63"/>
                    <a:pt x="61" y="62"/>
                    <a:pt x="60" y="60"/>
                  </a:cubicBezTo>
                  <a:cubicBezTo>
                    <a:pt x="60" y="60"/>
                    <a:pt x="59" y="59"/>
                    <a:pt x="59" y="58"/>
                  </a:cubicBezTo>
                  <a:cubicBezTo>
                    <a:pt x="58" y="57"/>
                    <a:pt x="57" y="55"/>
                    <a:pt x="57" y="53"/>
                  </a:cubicBezTo>
                  <a:cubicBezTo>
                    <a:pt x="56" y="53"/>
                    <a:pt x="56" y="52"/>
                    <a:pt x="56" y="52"/>
                  </a:cubicBezTo>
                  <a:cubicBezTo>
                    <a:pt x="55" y="51"/>
                    <a:pt x="55" y="51"/>
                    <a:pt x="55" y="51"/>
                  </a:cubicBezTo>
                  <a:cubicBezTo>
                    <a:pt x="54" y="51"/>
                    <a:pt x="54" y="51"/>
                    <a:pt x="54" y="51"/>
                  </a:cubicBezTo>
                  <a:cubicBezTo>
                    <a:pt x="22" y="51"/>
                    <a:pt x="22" y="51"/>
                    <a:pt x="22" y="51"/>
                  </a:cubicBezTo>
                  <a:cubicBezTo>
                    <a:pt x="22" y="51"/>
                    <a:pt x="22" y="51"/>
                    <a:pt x="22" y="51"/>
                  </a:cubicBezTo>
                  <a:cubicBezTo>
                    <a:pt x="21" y="51"/>
                    <a:pt x="20" y="52"/>
                    <a:pt x="20" y="52"/>
                  </a:cubicBezTo>
                  <a:cubicBezTo>
                    <a:pt x="19" y="54"/>
                    <a:pt x="18" y="56"/>
                    <a:pt x="18" y="58"/>
                  </a:cubicBezTo>
                  <a:cubicBezTo>
                    <a:pt x="17" y="59"/>
                    <a:pt x="17" y="60"/>
                    <a:pt x="16" y="61"/>
                  </a:cubicBezTo>
                  <a:cubicBezTo>
                    <a:pt x="16" y="62"/>
                    <a:pt x="15" y="64"/>
                    <a:pt x="14" y="66"/>
                  </a:cubicBezTo>
                  <a:cubicBezTo>
                    <a:pt x="14" y="67"/>
                    <a:pt x="13" y="68"/>
                    <a:pt x="13" y="69"/>
                  </a:cubicBezTo>
                  <a:cubicBezTo>
                    <a:pt x="12" y="70"/>
                    <a:pt x="12" y="71"/>
                    <a:pt x="11" y="72"/>
                  </a:cubicBezTo>
                  <a:cubicBezTo>
                    <a:pt x="11" y="73"/>
                    <a:pt x="10" y="74"/>
                    <a:pt x="10" y="75"/>
                  </a:cubicBezTo>
                  <a:cubicBezTo>
                    <a:pt x="10" y="76"/>
                    <a:pt x="9" y="77"/>
                    <a:pt x="8" y="77"/>
                  </a:cubicBezTo>
                  <a:cubicBezTo>
                    <a:pt x="6" y="77"/>
                    <a:pt x="4" y="77"/>
                    <a:pt x="2" y="77"/>
                  </a:cubicBezTo>
                  <a:cubicBezTo>
                    <a:pt x="1" y="77"/>
                    <a:pt x="1" y="77"/>
                    <a:pt x="1" y="77"/>
                  </a:cubicBezTo>
                  <a:cubicBezTo>
                    <a:pt x="0" y="77"/>
                    <a:pt x="0" y="76"/>
                    <a:pt x="0" y="75"/>
                  </a:cubicBezTo>
                  <a:cubicBezTo>
                    <a:pt x="1" y="74"/>
                    <a:pt x="2" y="73"/>
                    <a:pt x="2" y="72"/>
                  </a:cubicBezTo>
                  <a:cubicBezTo>
                    <a:pt x="2" y="71"/>
                    <a:pt x="3" y="70"/>
                    <a:pt x="3" y="70"/>
                  </a:cubicBezTo>
                  <a:cubicBezTo>
                    <a:pt x="3" y="69"/>
                    <a:pt x="4" y="68"/>
                    <a:pt x="4" y="67"/>
                  </a:cubicBezTo>
                  <a:cubicBezTo>
                    <a:pt x="5" y="66"/>
                    <a:pt x="5" y="65"/>
                    <a:pt x="5" y="65"/>
                  </a:cubicBezTo>
                  <a:cubicBezTo>
                    <a:pt x="6" y="63"/>
                    <a:pt x="7" y="61"/>
                    <a:pt x="8" y="60"/>
                  </a:cubicBezTo>
                  <a:cubicBezTo>
                    <a:pt x="8" y="59"/>
                    <a:pt x="9" y="58"/>
                    <a:pt x="9" y="57"/>
                  </a:cubicBezTo>
                  <a:cubicBezTo>
                    <a:pt x="10" y="55"/>
                    <a:pt x="11" y="53"/>
                    <a:pt x="11" y="52"/>
                  </a:cubicBezTo>
                  <a:cubicBezTo>
                    <a:pt x="12" y="51"/>
                    <a:pt x="12" y="50"/>
                    <a:pt x="13" y="49"/>
                  </a:cubicBezTo>
                  <a:cubicBezTo>
                    <a:pt x="13" y="48"/>
                    <a:pt x="14" y="47"/>
                    <a:pt x="14" y="46"/>
                  </a:cubicBezTo>
                  <a:cubicBezTo>
                    <a:pt x="15" y="45"/>
                    <a:pt x="15" y="44"/>
                    <a:pt x="15" y="44"/>
                  </a:cubicBezTo>
                  <a:cubicBezTo>
                    <a:pt x="16" y="41"/>
                    <a:pt x="17" y="39"/>
                    <a:pt x="18" y="37"/>
                  </a:cubicBezTo>
                  <a:cubicBezTo>
                    <a:pt x="19" y="35"/>
                    <a:pt x="20" y="34"/>
                    <a:pt x="21" y="32"/>
                  </a:cubicBezTo>
                  <a:cubicBezTo>
                    <a:pt x="21" y="31"/>
                    <a:pt x="21" y="30"/>
                    <a:pt x="22" y="29"/>
                  </a:cubicBezTo>
                  <a:cubicBezTo>
                    <a:pt x="22" y="28"/>
                    <a:pt x="22" y="28"/>
                    <a:pt x="23" y="27"/>
                  </a:cubicBezTo>
                  <a:cubicBezTo>
                    <a:pt x="24" y="25"/>
                    <a:pt x="24" y="24"/>
                    <a:pt x="25" y="22"/>
                  </a:cubicBezTo>
                  <a:cubicBezTo>
                    <a:pt x="26" y="20"/>
                    <a:pt x="27" y="19"/>
                    <a:pt x="27" y="17"/>
                  </a:cubicBezTo>
                  <a:cubicBezTo>
                    <a:pt x="28" y="16"/>
                    <a:pt x="28" y="15"/>
                    <a:pt x="29" y="14"/>
                  </a:cubicBezTo>
                  <a:cubicBezTo>
                    <a:pt x="29" y="13"/>
                    <a:pt x="30" y="13"/>
                    <a:pt x="30" y="12"/>
                  </a:cubicBezTo>
                  <a:cubicBezTo>
                    <a:pt x="30" y="11"/>
                    <a:pt x="31" y="9"/>
                    <a:pt x="31" y="8"/>
                  </a:cubicBezTo>
                  <a:cubicBezTo>
                    <a:pt x="31" y="6"/>
                    <a:pt x="31" y="5"/>
                    <a:pt x="29" y="4"/>
                  </a:cubicBezTo>
                  <a:cubicBezTo>
                    <a:pt x="27" y="4"/>
                    <a:pt x="24" y="3"/>
                    <a:pt x="22" y="3"/>
                  </a:cubicBezTo>
                  <a:cubicBezTo>
                    <a:pt x="21" y="2"/>
                    <a:pt x="20" y="2"/>
                    <a:pt x="20" y="1"/>
                  </a:cubicBezTo>
                  <a:cubicBezTo>
                    <a:pt x="20" y="0"/>
                    <a:pt x="21" y="0"/>
                    <a:pt x="21" y="0"/>
                  </a:cubicBezTo>
                  <a:cubicBezTo>
                    <a:pt x="22" y="0"/>
                    <a:pt x="22" y="0"/>
                    <a:pt x="22" y="0"/>
                  </a:cubicBezTo>
                  <a:cubicBezTo>
                    <a:pt x="26" y="0"/>
                    <a:pt x="29" y="0"/>
                    <a:pt x="33" y="0"/>
                  </a:cubicBezTo>
                  <a:moveTo>
                    <a:pt x="38" y="46"/>
                  </a:moveTo>
                  <a:cubicBezTo>
                    <a:pt x="38" y="46"/>
                    <a:pt x="38" y="46"/>
                    <a:pt x="38" y="46"/>
                  </a:cubicBezTo>
                  <a:cubicBezTo>
                    <a:pt x="43" y="46"/>
                    <a:pt x="47" y="46"/>
                    <a:pt x="52" y="46"/>
                  </a:cubicBezTo>
                  <a:cubicBezTo>
                    <a:pt x="52" y="46"/>
                    <a:pt x="53" y="46"/>
                    <a:pt x="53" y="46"/>
                  </a:cubicBezTo>
                  <a:cubicBezTo>
                    <a:pt x="54"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6" y="28"/>
                    <a:pt x="45" y="27"/>
                  </a:cubicBezTo>
                  <a:cubicBezTo>
                    <a:pt x="44" y="26"/>
                    <a:pt x="44" y="25"/>
                    <a:pt x="44" y="24"/>
                  </a:cubicBezTo>
                  <a:cubicBezTo>
                    <a:pt x="43" y="22"/>
                    <a:pt x="42" y="21"/>
                    <a:pt x="41" y="19"/>
                  </a:cubicBezTo>
                  <a:cubicBezTo>
                    <a:pt x="40" y="17"/>
                    <a:pt x="40" y="16"/>
                    <a:pt x="39" y="14"/>
                  </a:cubicBezTo>
                  <a:cubicBezTo>
                    <a:pt x="38" y="14"/>
                    <a:pt x="38" y="14"/>
                    <a:pt x="38" y="14"/>
                  </a:cubicBezTo>
                  <a:cubicBezTo>
                    <a:pt x="38" y="14"/>
                    <a:pt x="38" y="14"/>
                    <a:pt x="38" y="14"/>
                  </a:cubicBezTo>
                  <a:cubicBezTo>
                    <a:pt x="37" y="15"/>
                    <a:pt x="37" y="16"/>
                    <a:pt x="36" y="17"/>
                  </a:cubicBezTo>
                  <a:cubicBezTo>
                    <a:pt x="36" y="19"/>
                    <a:pt x="35" y="20"/>
                    <a:pt x="34" y="22"/>
                  </a:cubicBezTo>
                  <a:cubicBezTo>
                    <a:pt x="33" y="24"/>
                    <a:pt x="32" y="26"/>
                    <a:pt x="32" y="27"/>
                  </a:cubicBezTo>
                  <a:cubicBezTo>
                    <a:pt x="31" y="30"/>
                    <a:pt x="30" y="32"/>
                    <a:pt x="29" y="34"/>
                  </a:cubicBezTo>
                  <a:cubicBezTo>
                    <a:pt x="28" y="34"/>
                    <a:pt x="28" y="35"/>
                    <a:pt x="28" y="36"/>
                  </a:cubicBezTo>
                  <a:cubicBezTo>
                    <a:pt x="27" y="37"/>
                    <a:pt x="26" y="39"/>
                    <a:pt x="25" y="41"/>
                  </a:cubicBezTo>
                  <a:cubicBezTo>
                    <a:pt x="25" y="42"/>
                    <a:pt x="24" y="44"/>
                    <a:pt x="23" y="45"/>
                  </a:cubicBezTo>
                  <a:cubicBezTo>
                    <a:pt x="23" y="46"/>
                    <a:pt x="23" y="46"/>
                    <a:pt x="24" y="46"/>
                  </a:cubicBezTo>
                  <a:cubicBezTo>
                    <a:pt x="24" y="46"/>
                    <a:pt x="24" y="46"/>
                    <a:pt x="24" y="46"/>
                  </a:cubicBezTo>
                  <a:lnTo>
                    <a:pt x="38" y="46"/>
                  </a:ln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9"/>
            <p:cNvSpPr>
              <a:spLocks/>
            </p:cNvSpPr>
            <p:nvPr/>
          </p:nvSpPr>
          <p:spPr bwMode="auto">
            <a:xfrm>
              <a:off x="1338263" y="703263"/>
              <a:ext cx="142875" cy="166688"/>
            </a:xfrm>
            <a:custGeom>
              <a:avLst/>
              <a:gdLst/>
              <a:ahLst/>
              <a:cxnLst>
                <a:cxn ang="0">
                  <a:pos x="35" y="79"/>
                </a:cxn>
                <a:cxn ang="0">
                  <a:pos x="27" y="77"/>
                </a:cxn>
                <a:cxn ang="0">
                  <a:pos x="18" y="72"/>
                </a:cxn>
                <a:cxn ang="0">
                  <a:pos x="10" y="66"/>
                </a:cxn>
                <a:cxn ang="0">
                  <a:pos x="4" y="57"/>
                </a:cxn>
                <a:cxn ang="0">
                  <a:pos x="2" y="51"/>
                </a:cxn>
                <a:cxn ang="0">
                  <a:pos x="0" y="39"/>
                </a:cxn>
                <a:cxn ang="0">
                  <a:pos x="2" y="23"/>
                </a:cxn>
                <a:cxn ang="0">
                  <a:pos x="6" y="13"/>
                </a:cxn>
                <a:cxn ang="0">
                  <a:pos x="16" y="4"/>
                </a:cxn>
                <a:cxn ang="0">
                  <a:pos x="26" y="1"/>
                </a:cxn>
                <a:cxn ang="0">
                  <a:pos x="34" y="0"/>
                </a:cxn>
                <a:cxn ang="0">
                  <a:pos x="47" y="0"/>
                </a:cxn>
                <a:cxn ang="0">
                  <a:pos x="59" y="4"/>
                </a:cxn>
                <a:cxn ang="0">
                  <a:pos x="65" y="9"/>
                </a:cxn>
                <a:cxn ang="0">
                  <a:pos x="67" y="17"/>
                </a:cxn>
                <a:cxn ang="0">
                  <a:pos x="56" y="17"/>
                </a:cxn>
                <a:cxn ang="0">
                  <a:pos x="54" y="15"/>
                </a:cxn>
                <a:cxn ang="0">
                  <a:pos x="39" y="5"/>
                </a:cxn>
                <a:cxn ang="0">
                  <a:pos x="28" y="7"/>
                </a:cxn>
                <a:cxn ang="0">
                  <a:pos x="24" y="9"/>
                </a:cxn>
                <a:cxn ang="0">
                  <a:pos x="18" y="17"/>
                </a:cxn>
                <a:cxn ang="0">
                  <a:pos x="15" y="27"/>
                </a:cxn>
                <a:cxn ang="0">
                  <a:pos x="14" y="34"/>
                </a:cxn>
                <a:cxn ang="0">
                  <a:pos x="17" y="51"/>
                </a:cxn>
                <a:cxn ang="0">
                  <a:pos x="20" y="59"/>
                </a:cxn>
                <a:cxn ang="0">
                  <a:pos x="30" y="69"/>
                </a:cxn>
                <a:cxn ang="0">
                  <a:pos x="39" y="72"/>
                </a:cxn>
                <a:cxn ang="0">
                  <a:pos x="46" y="73"/>
                </a:cxn>
                <a:cxn ang="0">
                  <a:pos x="63" y="72"/>
                </a:cxn>
                <a:cxn ang="0">
                  <a:pos x="68" y="72"/>
                </a:cxn>
                <a:cxn ang="0">
                  <a:pos x="67" y="76"/>
                </a:cxn>
                <a:cxn ang="0">
                  <a:pos x="57" y="78"/>
                </a:cxn>
                <a:cxn ang="0">
                  <a:pos x="43" y="79"/>
                </a:cxn>
              </a:cxnLst>
              <a:rect l="0" t="0" r="r" b="b"/>
              <a:pathLst>
                <a:path w="68" h="79">
                  <a:moveTo>
                    <a:pt x="43" y="79"/>
                  </a:moveTo>
                  <a:cubicBezTo>
                    <a:pt x="41" y="79"/>
                    <a:pt x="38" y="79"/>
                    <a:pt x="35" y="79"/>
                  </a:cubicBezTo>
                  <a:cubicBezTo>
                    <a:pt x="34" y="79"/>
                    <a:pt x="33" y="78"/>
                    <a:pt x="32" y="78"/>
                  </a:cubicBezTo>
                  <a:cubicBezTo>
                    <a:pt x="30" y="78"/>
                    <a:pt x="29" y="77"/>
                    <a:pt x="27"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8" y="63"/>
                    <a:pt x="7" y="61"/>
                  </a:cubicBezTo>
                  <a:cubicBezTo>
                    <a:pt x="6" y="59"/>
                    <a:pt x="5" y="58"/>
                    <a:pt x="4" y="57"/>
                  </a:cubicBezTo>
                  <a:cubicBezTo>
                    <a:pt x="4" y="56"/>
                    <a:pt x="4" y="55"/>
                    <a:pt x="3" y="54"/>
                  </a:cubicBezTo>
                  <a:cubicBezTo>
                    <a:pt x="3" y="53"/>
                    <a:pt x="2" y="52"/>
                    <a:pt x="2" y="51"/>
                  </a:cubicBezTo>
                  <a:cubicBezTo>
                    <a:pt x="2" y="49"/>
                    <a:pt x="1" y="47"/>
                    <a:pt x="1" y="44"/>
                  </a:cubicBezTo>
                  <a:cubicBezTo>
                    <a:pt x="0" y="43"/>
                    <a:pt x="0" y="41"/>
                    <a:pt x="0" y="39"/>
                  </a:cubicBezTo>
                  <a:cubicBezTo>
                    <a:pt x="0" y="36"/>
                    <a:pt x="0" y="33"/>
                    <a:pt x="0" y="31"/>
                  </a:cubicBezTo>
                  <a:cubicBezTo>
                    <a:pt x="1" y="28"/>
                    <a:pt x="1" y="26"/>
                    <a:pt x="2" y="23"/>
                  </a:cubicBezTo>
                  <a:cubicBezTo>
                    <a:pt x="2" y="22"/>
                    <a:pt x="3" y="20"/>
                    <a:pt x="3" y="19"/>
                  </a:cubicBezTo>
                  <a:cubicBezTo>
                    <a:pt x="4" y="17"/>
                    <a:pt x="5" y="15"/>
                    <a:pt x="6" y="13"/>
                  </a:cubicBezTo>
                  <a:cubicBezTo>
                    <a:pt x="8" y="11"/>
                    <a:pt x="9" y="10"/>
                    <a:pt x="10" y="8"/>
                  </a:cubicBezTo>
                  <a:cubicBezTo>
                    <a:pt x="12" y="7"/>
                    <a:pt x="13" y="5"/>
                    <a:pt x="16" y="4"/>
                  </a:cubicBezTo>
                  <a:cubicBezTo>
                    <a:pt x="18" y="4"/>
                    <a:pt x="19" y="3"/>
                    <a:pt x="21" y="2"/>
                  </a:cubicBezTo>
                  <a:cubicBezTo>
                    <a:pt x="23" y="1"/>
                    <a:pt x="24" y="1"/>
                    <a:pt x="26" y="1"/>
                  </a:cubicBezTo>
                  <a:cubicBezTo>
                    <a:pt x="27" y="0"/>
                    <a:pt x="28" y="0"/>
                    <a:pt x="29" y="0"/>
                  </a:cubicBezTo>
                  <a:cubicBezTo>
                    <a:pt x="30" y="0"/>
                    <a:pt x="32" y="0"/>
                    <a:pt x="34" y="0"/>
                  </a:cubicBezTo>
                  <a:cubicBezTo>
                    <a:pt x="37" y="0"/>
                    <a:pt x="41" y="0"/>
                    <a:pt x="45" y="0"/>
                  </a:cubicBezTo>
                  <a:cubicBezTo>
                    <a:pt x="45" y="0"/>
                    <a:pt x="46" y="0"/>
                    <a:pt x="47" y="0"/>
                  </a:cubicBezTo>
                  <a:cubicBezTo>
                    <a:pt x="49" y="1"/>
                    <a:pt x="52" y="1"/>
                    <a:pt x="54" y="2"/>
                  </a:cubicBezTo>
                  <a:cubicBezTo>
                    <a:pt x="56" y="2"/>
                    <a:pt x="58" y="3"/>
                    <a:pt x="59" y="4"/>
                  </a:cubicBezTo>
                  <a:cubicBezTo>
                    <a:pt x="60" y="4"/>
                    <a:pt x="60" y="5"/>
                    <a:pt x="61" y="5"/>
                  </a:cubicBezTo>
                  <a:cubicBezTo>
                    <a:pt x="62" y="6"/>
                    <a:pt x="64" y="7"/>
                    <a:pt x="65" y="9"/>
                  </a:cubicBezTo>
                  <a:cubicBezTo>
                    <a:pt x="67"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4" y="15"/>
                  </a:cubicBezTo>
                  <a:cubicBezTo>
                    <a:pt x="53" y="12"/>
                    <a:pt x="51" y="10"/>
                    <a:pt x="48" y="8"/>
                  </a:cubicBezTo>
                  <a:cubicBezTo>
                    <a:pt x="45" y="6"/>
                    <a:pt x="42" y="5"/>
                    <a:pt x="39" y="5"/>
                  </a:cubicBezTo>
                  <a:cubicBezTo>
                    <a:pt x="37" y="5"/>
                    <a:pt x="35" y="5"/>
                    <a:pt x="33" y="5"/>
                  </a:cubicBezTo>
                  <a:cubicBezTo>
                    <a:pt x="32" y="6"/>
                    <a:pt x="30" y="6"/>
                    <a:pt x="28" y="7"/>
                  </a:cubicBezTo>
                  <a:cubicBezTo>
                    <a:pt x="27" y="7"/>
                    <a:pt x="27" y="8"/>
                    <a:pt x="26" y="8"/>
                  </a:cubicBezTo>
                  <a:cubicBezTo>
                    <a:pt x="25" y="8"/>
                    <a:pt x="25" y="9"/>
                    <a:pt x="24" y="9"/>
                  </a:cubicBezTo>
                  <a:cubicBezTo>
                    <a:pt x="22" y="11"/>
                    <a:pt x="21" y="12"/>
                    <a:pt x="20" y="14"/>
                  </a:cubicBezTo>
                  <a:cubicBezTo>
                    <a:pt x="19" y="15"/>
                    <a:pt x="18" y="16"/>
                    <a:pt x="18" y="17"/>
                  </a:cubicBezTo>
                  <a:cubicBezTo>
                    <a:pt x="17" y="18"/>
                    <a:pt x="17" y="20"/>
                    <a:pt x="16" y="21"/>
                  </a:cubicBezTo>
                  <a:cubicBezTo>
                    <a:pt x="16" y="23"/>
                    <a:pt x="15" y="25"/>
                    <a:pt x="15" y="27"/>
                  </a:cubicBezTo>
                  <a:cubicBezTo>
                    <a:pt x="15" y="28"/>
                    <a:pt x="15" y="30"/>
                    <a:pt x="15" y="32"/>
                  </a:cubicBezTo>
                  <a:cubicBezTo>
                    <a:pt x="15" y="32"/>
                    <a:pt x="14" y="33"/>
                    <a:pt x="14" y="34"/>
                  </a:cubicBezTo>
                  <a:cubicBezTo>
                    <a:pt x="15" y="37"/>
                    <a:pt x="15" y="41"/>
                    <a:pt x="15" y="44"/>
                  </a:cubicBezTo>
                  <a:cubicBezTo>
                    <a:pt x="15" y="46"/>
                    <a:pt x="16" y="48"/>
                    <a:pt x="17" y="51"/>
                  </a:cubicBezTo>
                  <a:cubicBezTo>
                    <a:pt x="17" y="52"/>
                    <a:pt x="17" y="53"/>
                    <a:pt x="18" y="54"/>
                  </a:cubicBezTo>
                  <a:cubicBezTo>
                    <a:pt x="19" y="56"/>
                    <a:pt x="19" y="58"/>
                    <a:pt x="20" y="59"/>
                  </a:cubicBezTo>
                  <a:cubicBezTo>
                    <a:pt x="21" y="61"/>
                    <a:pt x="22" y="62"/>
                    <a:pt x="23" y="63"/>
                  </a:cubicBezTo>
                  <a:cubicBezTo>
                    <a:pt x="25" y="65"/>
                    <a:pt x="27" y="67"/>
                    <a:pt x="30" y="69"/>
                  </a:cubicBezTo>
                  <a:cubicBezTo>
                    <a:pt x="31" y="69"/>
                    <a:pt x="33" y="70"/>
                    <a:pt x="34" y="71"/>
                  </a:cubicBezTo>
                  <a:cubicBezTo>
                    <a:pt x="36" y="71"/>
                    <a:pt x="37" y="72"/>
                    <a:pt x="39" y="72"/>
                  </a:cubicBezTo>
                  <a:cubicBezTo>
                    <a:pt x="39" y="72"/>
                    <a:pt x="40" y="72"/>
                    <a:pt x="40" y="72"/>
                  </a:cubicBezTo>
                  <a:cubicBezTo>
                    <a:pt x="42" y="73"/>
                    <a:pt x="44" y="73"/>
                    <a:pt x="46" y="73"/>
                  </a:cubicBezTo>
                  <a:cubicBezTo>
                    <a:pt x="49" y="73"/>
                    <a:pt x="53" y="73"/>
                    <a:pt x="57" y="73"/>
                  </a:cubicBezTo>
                  <a:cubicBezTo>
                    <a:pt x="59" y="72"/>
                    <a:pt x="61" y="72"/>
                    <a:pt x="63" y="72"/>
                  </a:cubicBezTo>
                  <a:cubicBezTo>
                    <a:pt x="65" y="71"/>
                    <a:pt x="66" y="71"/>
                    <a:pt x="67" y="71"/>
                  </a:cubicBezTo>
                  <a:cubicBezTo>
                    <a:pt x="68" y="71"/>
                    <a:pt x="68" y="71"/>
                    <a:pt x="68" y="72"/>
                  </a:cubicBezTo>
                  <a:cubicBezTo>
                    <a:pt x="68" y="73"/>
                    <a:pt x="68" y="74"/>
                    <a:pt x="68" y="75"/>
                  </a:cubicBezTo>
                  <a:cubicBezTo>
                    <a:pt x="68" y="75"/>
                    <a:pt x="68" y="76"/>
                    <a:pt x="67" y="76"/>
                  </a:cubicBezTo>
                  <a:cubicBezTo>
                    <a:pt x="65" y="77"/>
                    <a:pt x="63" y="77"/>
                    <a:pt x="60" y="78"/>
                  </a:cubicBezTo>
                  <a:cubicBezTo>
                    <a:pt x="59" y="78"/>
                    <a:pt x="58" y="78"/>
                    <a:pt x="57" y="78"/>
                  </a:cubicBezTo>
                  <a:cubicBezTo>
                    <a:pt x="55" y="78"/>
                    <a:pt x="53" y="79"/>
                    <a:pt x="51" y="79"/>
                  </a:cubicBezTo>
                  <a:cubicBezTo>
                    <a:pt x="48" y="79"/>
                    <a:pt x="46" y="79"/>
                    <a:pt x="43" y="79"/>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80"/>
            <p:cNvSpPr>
              <a:spLocks/>
            </p:cNvSpPr>
            <p:nvPr/>
          </p:nvSpPr>
          <p:spPr bwMode="auto">
            <a:xfrm>
              <a:off x="1852613" y="703263"/>
              <a:ext cx="142875" cy="166688"/>
            </a:xfrm>
            <a:custGeom>
              <a:avLst/>
              <a:gdLst/>
              <a:ahLst/>
              <a:cxnLst>
                <a:cxn ang="0">
                  <a:pos x="45" y="0"/>
                </a:cxn>
                <a:cxn ang="0">
                  <a:pos x="56" y="3"/>
                </a:cxn>
                <a:cxn ang="0">
                  <a:pos x="65" y="9"/>
                </a:cxn>
                <a:cxn ang="0">
                  <a:pos x="68" y="15"/>
                </a:cxn>
                <a:cxn ang="0">
                  <a:pos x="66" y="17"/>
                </a:cxn>
                <a:cxn ang="0">
                  <a:pos x="55" y="17"/>
                </a:cxn>
                <a:cxn ang="0">
                  <a:pos x="49" y="8"/>
                </a:cxn>
                <a:cxn ang="0">
                  <a:pos x="34" y="5"/>
                </a:cxn>
                <a:cxn ang="0">
                  <a:pos x="25" y="8"/>
                </a:cxn>
                <a:cxn ang="0">
                  <a:pos x="19" y="15"/>
                </a:cxn>
                <a:cxn ang="0">
                  <a:pos x="16" y="21"/>
                </a:cxn>
                <a:cxn ang="0">
                  <a:pos x="14" y="29"/>
                </a:cxn>
                <a:cxn ang="0">
                  <a:pos x="14" y="38"/>
                </a:cxn>
                <a:cxn ang="0">
                  <a:pos x="17" y="51"/>
                </a:cxn>
                <a:cxn ang="0">
                  <a:pos x="19" y="58"/>
                </a:cxn>
                <a:cxn ang="0">
                  <a:pos x="26" y="66"/>
                </a:cxn>
                <a:cxn ang="0">
                  <a:pos x="33" y="70"/>
                </a:cxn>
                <a:cxn ang="0">
                  <a:pos x="46" y="73"/>
                </a:cxn>
                <a:cxn ang="0">
                  <a:pos x="58" y="73"/>
                </a:cxn>
                <a:cxn ang="0">
                  <a:pos x="66" y="71"/>
                </a:cxn>
                <a:cxn ang="0">
                  <a:pos x="68" y="75"/>
                </a:cxn>
                <a:cxn ang="0">
                  <a:pos x="60" y="78"/>
                </a:cxn>
                <a:cxn ang="0">
                  <a:pos x="54" y="78"/>
                </a:cxn>
                <a:cxn ang="0">
                  <a:pos x="36" y="79"/>
                </a:cxn>
                <a:cxn ang="0">
                  <a:pos x="25" y="76"/>
                </a:cxn>
                <a:cxn ang="0">
                  <a:pos x="20" y="74"/>
                </a:cxn>
                <a:cxn ang="0">
                  <a:pos x="9" y="65"/>
                </a:cxn>
                <a:cxn ang="0">
                  <a:pos x="2" y="52"/>
                </a:cxn>
                <a:cxn ang="0">
                  <a:pos x="0" y="45"/>
                </a:cxn>
                <a:cxn ang="0">
                  <a:pos x="0" y="36"/>
                </a:cxn>
                <a:cxn ang="0">
                  <a:pos x="2" y="22"/>
                </a:cxn>
                <a:cxn ang="0">
                  <a:pos x="6" y="12"/>
                </a:cxn>
                <a:cxn ang="0">
                  <a:pos x="15" y="4"/>
                </a:cxn>
                <a:cxn ang="0">
                  <a:pos x="19" y="3"/>
                </a:cxn>
                <a:cxn ang="0">
                  <a:pos x="29" y="0"/>
                </a:cxn>
                <a:cxn ang="0">
                  <a:pos x="37" y="0"/>
                </a:cxn>
              </a:cxnLst>
              <a:rect l="0" t="0" r="r" b="b"/>
              <a:pathLst>
                <a:path w="68" h="79">
                  <a:moveTo>
                    <a:pt x="37" y="0"/>
                  </a:moveTo>
                  <a:cubicBezTo>
                    <a:pt x="40" y="0"/>
                    <a:pt x="43" y="0"/>
                    <a:pt x="45" y="0"/>
                  </a:cubicBezTo>
                  <a:cubicBezTo>
                    <a:pt x="48" y="0"/>
                    <a:pt x="50" y="1"/>
                    <a:pt x="52" y="1"/>
                  </a:cubicBezTo>
                  <a:cubicBezTo>
                    <a:pt x="54" y="2"/>
                    <a:pt x="55" y="2"/>
                    <a:pt x="56" y="3"/>
                  </a:cubicBezTo>
                  <a:cubicBezTo>
                    <a:pt x="58" y="3"/>
                    <a:pt x="60" y="4"/>
                    <a:pt x="62" y="6"/>
                  </a:cubicBezTo>
                  <a:cubicBezTo>
                    <a:pt x="63" y="7"/>
                    <a:pt x="64" y="8"/>
                    <a:pt x="65" y="9"/>
                  </a:cubicBezTo>
                  <a:cubicBezTo>
                    <a:pt x="66" y="10"/>
                    <a:pt x="67" y="12"/>
                    <a:pt x="67" y="14"/>
                  </a:cubicBezTo>
                  <a:cubicBezTo>
                    <a:pt x="68" y="14"/>
                    <a:pt x="68" y="15"/>
                    <a:pt x="68" y="15"/>
                  </a:cubicBezTo>
                  <a:cubicBezTo>
                    <a:pt x="68" y="16"/>
                    <a:pt x="68" y="16"/>
                    <a:pt x="67" y="17"/>
                  </a:cubicBezTo>
                  <a:cubicBezTo>
                    <a:pt x="66" y="17"/>
                    <a:pt x="66" y="17"/>
                    <a:pt x="66" y="17"/>
                  </a:cubicBezTo>
                  <a:cubicBezTo>
                    <a:pt x="63" y="17"/>
                    <a:pt x="59" y="17"/>
                    <a:pt x="55" y="17"/>
                  </a:cubicBezTo>
                  <a:cubicBezTo>
                    <a:pt x="55" y="17"/>
                    <a:pt x="55" y="17"/>
                    <a:pt x="55" y="17"/>
                  </a:cubicBezTo>
                  <a:cubicBezTo>
                    <a:pt x="54" y="17"/>
                    <a:pt x="54" y="16"/>
                    <a:pt x="53" y="16"/>
                  </a:cubicBezTo>
                  <a:cubicBezTo>
                    <a:pt x="53" y="13"/>
                    <a:pt x="51" y="10"/>
                    <a:pt x="49" y="8"/>
                  </a:cubicBezTo>
                  <a:cubicBezTo>
                    <a:pt x="47" y="7"/>
                    <a:pt x="46" y="7"/>
                    <a:pt x="45" y="6"/>
                  </a:cubicBezTo>
                  <a:cubicBezTo>
                    <a:pt x="41" y="5"/>
                    <a:pt x="38" y="5"/>
                    <a:pt x="34" y="5"/>
                  </a:cubicBezTo>
                  <a:cubicBezTo>
                    <a:pt x="32" y="5"/>
                    <a:pt x="31" y="6"/>
                    <a:pt x="29" y="6"/>
                  </a:cubicBezTo>
                  <a:cubicBezTo>
                    <a:pt x="27" y="7"/>
                    <a:pt x="26" y="8"/>
                    <a:pt x="25" y="8"/>
                  </a:cubicBezTo>
                  <a:cubicBezTo>
                    <a:pt x="23" y="9"/>
                    <a:pt x="22" y="11"/>
                    <a:pt x="21" y="12"/>
                  </a:cubicBezTo>
                  <a:cubicBezTo>
                    <a:pt x="20" y="13"/>
                    <a:pt x="19" y="14"/>
                    <a:pt x="19" y="15"/>
                  </a:cubicBezTo>
                  <a:cubicBezTo>
                    <a:pt x="18" y="16"/>
                    <a:pt x="18" y="17"/>
                    <a:pt x="17" y="18"/>
                  </a:cubicBezTo>
                  <a:cubicBezTo>
                    <a:pt x="17" y="19"/>
                    <a:pt x="16" y="20"/>
                    <a:pt x="16" y="21"/>
                  </a:cubicBezTo>
                  <a:cubicBezTo>
                    <a:pt x="16" y="23"/>
                    <a:pt x="15" y="24"/>
                    <a:pt x="15" y="26"/>
                  </a:cubicBezTo>
                  <a:cubicBezTo>
                    <a:pt x="15" y="27"/>
                    <a:pt x="15" y="28"/>
                    <a:pt x="14" y="29"/>
                  </a:cubicBezTo>
                  <a:cubicBezTo>
                    <a:pt x="14" y="30"/>
                    <a:pt x="14" y="30"/>
                    <a:pt x="14" y="30"/>
                  </a:cubicBezTo>
                  <a:cubicBezTo>
                    <a:pt x="14" y="33"/>
                    <a:pt x="14" y="36"/>
                    <a:pt x="14" y="38"/>
                  </a:cubicBezTo>
                  <a:cubicBezTo>
                    <a:pt x="14" y="41"/>
                    <a:pt x="15" y="43"/>
                    <a:pt x="15" y="45"/>
                  </a:cubicBezTo>
                  <a:cubicBezTo>
                    <a:pt x="15" y="48"/>
                    <a:pt x="16" y="49"/>
                    <a:pt x="17" y="51"/>
                  </a:cubicBezTo>
                  <a:cubicBezTo>
                    <a:pt x="17" y="53"/>
                    <a:pt x="17" y="54"/>
                    <a:pt x="18" y="55"/>
                  </a:cubicBezTo>
                  <a:cubicBezTo>
                    <a:pt x="18" y="56"/>
                    <a:pt x="19" y="57"/>
                    <a:pt x="19" y="58"/>
                  </a:cubicBezTo>
                  <a:cubicBezTo>
                    <a:pt x="20" y="59"/>
                    <a:pt x="21" y="60"/>
                    <a:pt x="21" y="61"/>
                  </a:cubicBezTo>
                  <a:cubicBezTo>
                    <a:pt x="23" y="63"/>
                    <a:pt x="24" y="65"/>
                    <a:pt x="26"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2" y="73"/>
                    <a:pt x="54" y="73"/>
                  </a:cubicBezTo>
                  <a:cubicBezTo>
                    <a:pt x="55" y="73"/>
                    <a:pt x="57" y="73"/>
                    <a:pt x="58"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5" y="77"/>
                    <a:pt x="62" y="77"/>
                    <a:pt x="60" y="78"/>
                  </a:cubicBezTo>
                  <a:cubicBezTo>
                    <a:pt x="59" y="78"/>
                    <a:pt x="59" y="78"/>
                    <a:pt x="59" y="78"/>
                  </a:cubicBezTo>
                  <a:cubicBezTo>
                    <a:pt x="57" y="78"/>
                    <a:pt x="56" y="78"/>
                    <a:pt x="54" y="78"/>
                  </a:cubicBezTo>
                  <a:cubicBezTo>
                    <a:pt x="52" y="79"/>
                    <a:pt x="51" y="79"/>
                    <a:pt x="50" y="79"/>
                  </a:cubicBezTo>
                  <a:cubicBezTo>
                    <a:pt x="45" y="79"/>
                    <a:pt x="40" y="79"/>
                    <a:pt x="36" y="79"/>
                  </a:cubicBezTo>
                  <a:cubicBezTo>
                    <a:pt x="34" y="79"/>
                    <a:pt x="32" y="78"/>
                    <a:pt x="30" y="78"/>
                  </a:cubicBezTo>
                  <a:cubicBezTo>
                    <a:pt x="28" y="77"/>
                    <a:pt x="27" y="77"/>
                    <a:pt x="25" y="76"/>
                  </a:cubicBezTo>
                  <a:cubicBezTo>
                    <a:pt x="24" y="76"/>
                    <a:pt x="23" y="75"/>
                    <a:pt x="22" y="75"/>
                  </a:cubicBezTo>
                  <a:cubicBezTo>
                    <a:pt x="21" y="75"/>
                    <a:pt x="21" y="74"/>
                    <a:pt x="20" y="74"/>
                  </a:cubicBezTo>
                  <a:cubicBezTo>
                    <a:pt x="18" y="73"/>
                    <a:pt x="16" y="71"/>
                    <a:pt x="14" y="70"/>
                  </a:cubicBezTo>
                  <a:cubicBezTo>
                    <a:pt x="12" y="68"/>
                    <a:pt x="10" y="67"/>
                    <a:pt x="9" y="65"/>
                  </a:cubicBezTo>
                  <a:cubicBezTo>
                    <a:pt x="8" y="63"/>
                    <a:pt x="7" y="61"/>
                    <a:pt x="6" y="60"/>
                  </a:cubicBezTo>
                  <a:cubicBezTo>
                    <a:pt x="4" y="57"/>
                    <a:pt x="3" y="55"/>
                    <a:pt x="2" y="52"/>
                  </a:cubicBezTo>
                  <a:cubicBezTo>
                    <a:pt x="2" y="51"/>
                    <a:pt x="1" y="49"/>
                    <a:pt x="1" y="48"/>
                  </a:cubicBezTo>
                  <a:cubicBezTo>
                    <a:pt x="1" y="47"/>
                    <a:pt x="1" y="46"/>
                    <a:pt x="0" y="45"/>
                  </a:cubicBezTo>
                  <a:cubicBezTo>
                    <a:pt x="0" y="44"/>
                    <a:pt x="0" y="43"/>
                    <a:pt x="0" y="42"/>
                  </a:cubicBezTo>
                  <a:cubicBezTo>
                    <a:pt x="0" y="40"/>
                    <a:pt x="0" y="38"/>
                    <a:pt x="0" y="36"/>
                  </a:cubicBezTo>
                  <a:cubicBezTo>
                    <a:pt x="0" y="34"/>
                    <a:pt x="0" y="31"/>
                    <a:pt x="0" y="29"/>
                  </a:cubicBezTo>
                  <a:cubicBezTo>
                    <a:pt x="1" y="27"/>
                    <a:pt x="1" y="24"/>
                    <a:pt x="2"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2" y="2"/>
                    <a:pt x="23" y="1"/>
                  </a:cubicBezTo>
                  <a:cubicBezTo>
                    <a:pt x="25" y="1"/>
                    <a:pt x="27" y="0"/>
                    <a:pt x="29" y="0"/>
                  </a:cubicBezTo>
                  <a:cubicBezTo>
                    <a:pt x="31" y="0"/>
                    <a:pt x="32" y="0"/>
                    <a:pt x="34" y="0"/>
                  </a:cubicBezTo>
                  <a:cubicBezTo>
                    <a:pt x="35" y="0"/>
                    <a:pt x="36" y="0"/>
                    <a:pt x="37" y="0"/>
                  </a:cubicBezTo>
                  <a:close/>
                </a:path>
              </a:pathLst>
            </a:custGeom>
            <a:solidFill>
              <a:srgbClr val="263C87"/>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81"/>
            <p:cNvSpPr>
              <a:spLocks noEditPoints="1"/>
            </p:cNvSpPr>
            <p:nvPr/>
          </p:nvSpPr>
          <p:spPr bwMode="auto">
            <a:xfrm>
              <a:off x="1131888" y="927100"/>
              <a:ext cx="1038225" cy="71438"/>
            </a:xfrm>
            <a:custGeom>
              <a:avLst/>
              <a:gdLst/>
              <a:ahLst/>
              <a:cxnLst>
                <a:cxn ang="0">
                  <a:pos x="491" y="9"/>
                </a:cxn>
                <a:cxn ang="0">
                  <a:pos x="489" y="23"/>
                </a:cxn>
                <a:cxn ang="0">
                  <a:pos x="476" y="13"/>
                </a:cxn>
                <a:cxn ang="0">
                  <a:pos x="479" y="13"/>
                </a:cxn>
                <a:cxn ang="0">
                  <a:pos x="476" y="25"/>
                </a:cxn>
                <a:cxn ang="0">
                  <a:pos x="457" y="8"/>
                </a:cxn>
                <a:cxn ang="0">
                  <a:pos x="461" y="3"/>
                </a:cxn>
                <a:cxn ang="0">
                  <a:pos x="450" y="10"/>
                </a:cxn>
                <a:cxn ang="0">
                  <a:pos x="448" y="26"/>
                </a:cxn>
                <a:cxn ang="0">
                  <a:pos x="436" y="20"/>
                </a:cxn>
                <a:cxn ang="0">
                  <a:pos x="429" y="26"/>
                </a:cxn>
                <a:cxn ang="0">
                  <a:pos x="421" y="8"/>
                </a:cxn>
                <a:cxn ang="0">
                  <a:pos x="427" y="12"/>
                </a:cxn>
                <a:cxn ang="0">
                  <a:pos x="411" y="23"/>
                </a:cxn>
                <a:cxn ang="0">
                  <a:pos x="400" y="19"/>
                </a:cxn>
                <a:cxn ang="0">
                  <a:pos x="391" y="25"/>
                </a:cxn>
                <a:cxn ang="0">
                  <a:pos x="380" y="8"/>
                </a:cxn>
                <a:cxn ang="0">
                  <a:pos x="374" y="11"/>
                </a:cxn>
                <a:cxn ang="0">
                  <a:pos x="385" y="10"/>
                </a:cxn>
                <a:cxn ang="0">
                  <a:pos x="361" y="24"/>
                </a:cxn>
                <a:cxn ang="0">
                  <a:pos x="347" y="7"/>
                </a:cxn>
                <a:cxn ang="0">
                  <a:pos x="348" y="10"/>
                </a:cxn>
                <a:cxn ang="0">
                  <a:pos x="358" y="11"/>
                </a:cxn>
                <a:cxn ang="0">
                  <a:pos x="330" y="15"/>
                </a:cxn>
                <a:cxn ang="0">
                  <a:pos x="327" y="7"/>
                </a:cxn>
                <a:cxn ang="0">
                  <a:pos x="304" y="21"/>
                </a:cxn>
                <a:cxn ang="0">
                  <a:pos x="305" y="3"/>
                </a:cxn>
                <a:cxn ang="0">
                  <a:pos x="279" y="13"/>
                </a:cxn>
                <a:cxn ang="0">
                  <a:pos x="278" y="21"/>
                </a:cxn>
                <a:cxn ang="0">
                  <a:pos x="276" y="13"/>
                </a:cxn>
                <a:cxn ang="0">
                  <a:pos x="263" y="12"/>
                </a:cxn>
                <a:cxn ang="0">
                  <a:pos x="261" y="20"/>
                </a:cxn>
                <a:cxn ang="0">
                  <a:pos x="259" y="16"/>
                </a:cxn>
                <a:cxn ang="0">
                  <a:pos x="250" y="14"/>
                </a:cxn>
                <a:cxn ang="0">
                  <a:pos x="248" y="10"/>
                </a:cxn>
                <a:cxn ang="0">
                  <a:pos x="244" y="6"/>
                </a:cxn>
                <a:cxn ang="0">
                  <a:pos x="199" y="21"/>
                </a:cxn>
                <a:cxn ang="0">
                  <a:pos x="189" y="19"/>
                </a:cxn>
                <a:cxn ang="0">
                  <a:pos x="201" y="27"/>
                </a:cxn>
                <a:cxn ang="0">
                  <a:pos x="183" y="23"/>
                </a:cxn>
                <a:cxn ang="0">
                  <a:pos x="175" y="7"/>
                </a:cxn>
                <a:cxn ang="0">
                  <a:pos x="162" y="14"/>
                </a:cxn>
                <a:cxn ang="0">
                  <a:pos x="159" y="10"/>
                </a:cxn>
                <a:cxn ang="0">
                  <a:pos x="138" y="26"/>
                </a:cxn>
                <a:cxn ang="0">
                  <a:pos x="141" y="1"/>
                </a:cxn>
                <a:cxn ang="0">
                  <a:pos x="113" y="13"/>
                </a:cxn>
                <a:cxn ang="0">
                  <a:pos x="117" y="28"/>
                </a:cxn>
                <a:cxn ang="0">
                  <a:pos x="102" y="26"/>
                </a:cxn>
                <a:cxn ang="0">
                  <a:pos x="94" y="8"/>
                </a:cxn>
                <a:cxn ang="0">
                  <a:pos x="101" y="12"/>
                </a:cxn>
                <a:cxn ang="0">
                  <a:pos x="83" y="23"/>
                </a:cxn>
                <a:cxn ang="0">
                  <a:pos x="84" y="0"/>
                </a:cxn>
                <a:cxn ang="0">
                  <a:pos x="66" y="11"/>
                </a:cxn>
                <a:cxn ang="0">
                  <a:pos x="71" y="1"/>
                </a:cxn>
                <a:cxn ang="0">
                  <a:pos x="70" y="24"/>
                </a:cxn>
                <a:cxn ang="0">
                  <a:pos x="56" y="25"/>
                </a:cxn>
                <a:cxn ang="0">
                  <a:pos x="41" y="8"/>
                </a:cxn>
                <a:cxn ang="0">
                  <a:pos x="45" y="3"/>
                </a:cxn>
                <a:cxn ang="0">
                  <a:pos x="34" y="7"/>
                </a:cxn>
                <a:cxn ang="0">
                  <a:pos x="24" y="10"/>
                </a:cxn>
                <a:cxn ang="0">
                  <a:pos x="8" y="24"/>
                </a:cxn>
                <a:cxn ang="0">
                  <a:pos x="15" y="24"/>
                </a:cxn>
                <a:cxn ang="0">
                  <a:pos x="5" y="3"/>
                </a:cxn>
              </a:cxnLst>
              <a:rect l="0" t="0" r="r" b="b"/>
              <a:pathLst>
                <a:path w="494" h="34">
                  <a:moveTo>
                    <a:pt x="482" y="25"/>
                  </a:moveTo>
                  <a:cubicBezTo>
                    <a:pt x="483" y="25"/>
                    <a:pt x="483" y="25"/>
                    <a:pt x="483" y="25"/>
                  </a:cubicBezTo>
                  <a:cubicBezTo>
                    <a:pt x="484" y="26"/>
                    <a:pt x="485" y="26"/>
                    <a:pt x="487" y="26"/>
                  </a:cubicBezTo>
                  <a:cubicBezTo>
                    <a:pt x="488" y="26"/>
                    <a:pt x="490" y="25"/>
                    <a:pt x="491" y="25"/>
                  </a:cubicBezTo>
                  <a:cubicBezTo>
                    <a:pt x="491" y="24"/>
                    <a:pt x="492" y="24"/>
                    <a:pt x="492" y="23"/>
                  </a:cubicBezTo>
                  <a:cubicBezTo>
                    <a:pt x="493" y="22"/>
                    <a:pt x="493" y="22"/>
                    <a:pt x="493" y="21"/>
                  </a:cubicBezTo>
                  <a:cubicBezTo>
                    <a:pt x="493" y="20"/>
                    <a:pt x="492" y="19"/>
                    <a:pt x="492" y="17"/>
                  </a:cubicBezTo>
                  <a:cubicBezTo>
                    <a:pt x="491" y="17"/>
                    <a:pt x="490" y="16"/>
                    <a:pt x="489" y="15"/>
                  </a:cubicBezTo>
                  <a:cubicBezTo>
                    <a:pt x="488" y="14"/>
                    <a:pt x="487" y="13"/>
                    <a:pt x="487" y="12"/>
                  </a:cubicBezTo>
                  <a:cubicBezTo>
                    <a:pt x="487" y="11"/>
                    <a:pt x="487" y="10"/>
                    <a:pt x="488" y="10"/>
                  </a:cubicBezTo>
                  <a:cubicBezTo>
                    <a:pt x="489" y="9"/>
                    <a:pt x="489" y="9"/>
                    <a:pt x="489" y="9"/>
                  </a:cubicBezTo>
                  <a:cubicBezTo>
                    <a:pt x="489" y="9"/>
                    <a:pt x="489" y="9"/>
                    <a:pt x="490" y="9"/>
                  </a:cubicBezTo>
                  <a:cubicBezTo>
                    <a:pt x="490" y="9"/>
                    <a:pt x="491" y="9"/>
                    <a:pt x="491" y="9"/>
                  </a:cubicBezTo>
                  <a:cubicBezTo>
                    <a:pt x="492" y="10"/>
                    <a:pt x="493" y="10"/>
                    <a:pt x="493" y="10"/>
                  </a:cubicBezTo>
                  <a:cubicBezTo>
                    <a:pt x="494" y="8"/>
                    <a:pt x="494" y="8"/>
                    <a:pt x="494" y="8"/>
                  </a:cubicBezTo>
                  <a:cubicBezTo>
                    <a:pt x="494" y="8"/>
                    <a:pt x="493" y="8"/>
                    <a:pt x="493" y="7"/>
                  </a:cubicBezTo>
                  <a:cubicBezTo>
                    <a:pt x="492" y="7"/>
                    <a:pt x="491" y="7"/>
                    <a:pt x="490" y="7"/>
                  </a:cubicBezTo>
                  <a:cubicBezTo>
                    <a:pt x="488" y="7"/>
                    <a:pt x="487" y="8"/>
                    <a:pt x="486" y="9"/>
                  </a:cubicBezTo>
                  <a:cubicBezTo>
                    <a:pt x="485" y="9"/>
                    <a:pt x="485" y="10"/>
                    <a:pt x="484" y="10"/>
                  </a:cubicBezTo>
                  <a:cubicBezTo>
                    <a:pt x="484" y="11"/>
                    <a:pt x="484" y="12"/>
                    <a:pt x="484" y="13"/>
                  </a:cubicBezTo>
                  <a:cubicBezTo>
                    <a:pt x="484" y="13"/>
                    <a:pt x="484" y="15"/>
                    <a:pt x="485" y="16"/>
                  </a:cubicBezTo>
                  <a:cubicBezTo>
                    <a:pt x="485" y="16"/>
                    <a:pt x="486" y="16"/>
                    <a:pt x="486" y="17"/>
                  </a:cubicBezTo>
                  <a:cubicBezTo>
                    <a:pt x="486" y="17"/>
                    <a:pt x="487" y="17"/>
                    <a:pt x="487" y="18"/>
                  </a:cubicBezTo>
                  <a:cubicBezTo>
                    <a:pt x="488" y="18"/>
                    <a:pt x="488" y="18"/>
                    <a:pt x="488" y="18"/>
                  </a:cubicBezTo>
                  <a:cubicBezTo>
                    <a:pt x="489" y="19"/>
                    <a:pt x="490" y="20"/>
                    <a:pt x="490" y="21"/>
                  </a:cubicBezTo>
                  <a:cubicBezTo>
                    <a:pt x="490" y="22"/>
                    <a:pt x="490" y="23"/>
                    <a:pt x="489" y="23"/>
                  </a:cubicBezTo>
                  <a:cubicBezTo>
                    <a:pt x="488" y="23"/>
                    <a:pt x="488" y="24"/>
                    <a:pt x="488" y="24"/>
                  </a:cubicBezTo>
                  <a:cubicBezTo>
                    <a:pt x="487" y="24"/>
                    <a:pt x="487" y="24"/>
                    <a:pt x="487" y="24"/>
                  </a:cubicBezTo>
                  <a:cubicBezTo>
                    <a:pt x="486" y="24"/>
                    <a:pt x="486" y="24"/>
                    <a:pt x="485" y="24"/>
                  </a:cubicBezTo>
                  <a:cubicBezTo>
                    <a:pt x="484" y="23"/>
                    <a:pt x="483" y="23"/>
                    <a:pt x="483" y="23"/>
                  </a:cubicBezTo>
                  <a:lnTo>
                    <a:pt x="482" y="25"/>
                  </a:lnTo>
                  <a:close/>
                  <a:moveTo>
                    <a:pt x="470" y="13"/>
                  </a:moveTo>
                  <a:cubicBezTo>
                    <a:pt x="470" y="13"/>
                    <a:pt x="471" y="12"/>
                    <a:pt x="471" y="12"/>
                  </a:cubicBezTo>
                  <a:cubicBezTo>
                    <a:pt x="471" y="11"/>
                    <a:pt x="472" y="11"/>
                    <a:pt x="472" y="10"/>
                  </a:cubicBezTo>
                  <a:cubicBezTo>
                    <a:pt x="472" y="10"/>
                    <a:pt x="473" y="10"/>
                    <a:pt x="473" y="9"/>
                  </a:cubicBezTo>
                  <a:cubicBezTo>
                    <a:pt x="474" y="9"/>
                    <a:pt x="474" y="9"/>
                    <a:pt x="475" y="9"/>
                  </a:cubicBezTo>
                  <a:cubicBezTo>
                    <a:pt x="475" y="9"/>
                    <a:pt x="476" y="9"/>
                    <a:pt x="476" y="10"/>
                  </a:cubicBezTo>
                  <a:cubicBezTo>
                    <a:pt x="476" y="10"/>
                    <a:pt x="477" y="10"/>
                    <a:pt x="477" y="11"/>
                  </a:cubicBezTo>
                  <a:cubicBezTo>
                    <a:pt x="477" y="12"/>
                    <a:pt x="476" y="12"/>
                    <a:pt x="476" y="13"/>
                  </a:cubicBezTo>
                  <a:cubicBezTo>
                    <a:pt x="476" y="14"/>
                    <a:pt x="475" y="15"/>
                    <a:pt x="474" y="15"/>
                  </a:cubicBezTo>
                  <a:cubicBezTo>
                    <a:pt x="472" y="16"/>
                    <a:pt x="471" y="16"/>
                    <a:pt x="469" y="17"/>
                  </a:cubicBezTo>
                  <a:cubicBezTo>
                    <a:pt x="470" y="16"/>
                    <a:pt x="470" y="14"/>
                    <a:pt x="470" y="13"/>
                  </a:cubicBezTo>
                  <a:moveTo>
                    <a:pt x="471" y="23"/>
                  </a:moveTo>
                  <a:cubicBezTo>
                    <a:pt x="470" y="22"/>
                    <a:pt x="470" y="22"/>
                    <a:pt x="470" y="22"/>
                  </a:cubicBezTo>
                  <a:cubicBezTo>
                    <a:pt x="470" y="21"/>
                    <a:pt x="470" y="21"/>
                    <a:pt x="470" y="21"/>
                  </a:cubicBezTo>
                  <a:cubicBezTo>
                    <a:pt x="469" y="20"/>
                    <a:pt x="469" y="20"/>
                    <a:pt x="469" y="20"/>
                  </a:cubicBezTo>
                  <a:cubicBezTo>
                    <a:pt x="469" y="19"/>
                    <a:pt x="469" y="19"/>
                    <a:pt x="469" y="19"/>
                  </a:cubicBezTo>
                  <a:cubicBezTo>
                    <a:pt x="469" y="18"/>
                    <a:pt x="469" y="18"/>
                    <a:pt x="469" y="18"/>
                  </a:cubicBezTo>
                  <a:cubicBezTo>
                    <a:pt x="471" y="18"/>
                    <a:pt x="472" y="18"/>
                    <a:pt x="473" y="17"/>
                  </a:cubicBezTo>
                  <a:cubicBezTo>
                    <a:pt x="474" y="17"/>
                    <a:pt x="475" y="17"/>
                    <a:pt x="476" y="16"/>
                  </a:cubicBezTo>
                  <a:cubicBezTo>
                    <a:pt x="477" y="16"/>
                    <a:pt x="477" y="16"/>
                    <a:pt x="478" y="15"/>
                  </a:cubicBezTo>
                  <a:cubicBezTo>
                    <a:pt x="478" y="15"/>
                    <a:pt x="479" y="14"/>
                    <a:pt x="479" y="13"/>
                  </a:cubicBezTo>
                  <a:cubicBezTo>
                    <a:pt x="480" y="13"/>
                    <a:pt x="480" y="12"/>
                    <a:pt x="480" y="11"/>
                  </a:cubicBezTo>
                  <a:cubicBezTo>
                    <a:pt x="480" y="11"/>
                    <a:pt x="480" y="10"/>
                    <a:pt x="480" y="10"/>
                  </a:cubicBezTo>
                  <a:cubicBezTo>
                    <a:pt x="479" y="8"/>
                    <a:pt x="478" y="7"/>
                    <a:pt x="475" y="7"/>
                  </a:cubicBezTo>
                  <a:cubicBezTo>
                    <a:pt x="474" y="7"/>
                    <a:pt x="472" y="8"/>
                    <a:pt x="471" y="9"/>
                  </a:cubicBezTo>
                  <a:cubicBezTo>
                    <a:pt x="470" y="9"/>
                    <a:pt x="469" y="10"/>
                    <a:pt x="469" y="11"/>
                  </a:cubicBezTo>
                  <a:cubicBezTo>
                    <a:pt x="468" y="11"/>
                    <a:pt x="468" y="12"/>
                    <a:pt x="467" y="13"/>
                  </a:cubicBezTo>
                  <a:cubicBezTo>
                    <a:pt x="467" y="14"/>
                    <a:pt x="467" y="15"/>
                    <a:pt x="466" y="16"/>
                  </a:cubicBezTo>
                  <a:cubicBezTo>
                    <a:pt x="466" y="17"/>
                    <a:pt x="466" y="18"/>
                    <a:pt x="466" y="18"/>
                  </a:cubicBezTo>
                  <a:cubicBezTo>
                    <a:pt x="466" y="19"/>
                    <a:pt x="466" y="19"/>
                    <a:pt x="466" y="20"/>
                  </a:cubicBezTo>
                  <a:cubicBezTo>
                    <a:pt x="466" y="20"/>
                    <a:pt x="466" y="21"/>
                    <a:pt x="466" y="21"/>
                  </a:cubicBezTo>
                  <a:cubicBezTo>
                    <a:pt x="467" y="23"/>
                    <a:pt x="468" y="24"/>
                    <a:pt x="470" y="25"/>
                  </a:cubicBezTo>
                  <a:cubicBezTo>
                    <a:pt x="470" y="26"/>
                    <a:pt x="471" y="26"/>
                    <a:pt x="473" y="26"/>
                  </a:cubicBezTo>
                  <a:cubicBezTo>
                    <a:pt x="474" y="26"/>
                    <a:pt x="475" y="25"/>
                    <a:pt x="476" y="25"/>
                  </a:cubicBezTo>
                  <a:cubicBezTo>
                    <a:pt x="478" y="24"/>
                    <a:pt x="478" y="23"/>
                    <a:pt x="479" y="23"/>
                  </a:cubicBezTo>
                  <a:cubicBezTo>
                    <a:pt x="478" y="21"/>
                    <a:pt x="478" y="21"/>
                    <a:pt x="478" y="21"/>
                  </a:cubicBezTo>
                  <a:cubicBezTo>
                    <a:pt x="476" y="23"/>
                    <a:pt x="475" y="24"/>
                    <a:pt x="473" y="24"/>
                  </a:cubicBezTo>
                  <a:cubicBezTo>
                    <a:pt x="472" y="24"/>
                    <a:pt x="471" y="23"/>
                    <a:pt x="471" y="23"/>
                  </a:cubicBezTo>
                  <a:moveTo>
                    <a:pt x="460" y="26"/>
                  </a:moveTo>
                  <a:cubicBezTo>
                    <a:pt x="462" y="25"/>
                    <a:pt x="462" y="24"/>
                    <a:pt x="463" y="24"/>
                  </a:cubicBezTo>
                  <a:cubicBezTo>
                    <a:pt x="462" y="23"/>
                    <a:pt x="462" y="23"/>
                    <a:pt x="462" y="23"/>
                  </a:cubicBezTo>
                  <a:cubicBezTo>
                    <a:pt x="462" y="23"/>
                    <a:pt x="461" y="24"/>
                    <a:pt x="461" y="24"/>
                  </a:cubicBezTo>
                  <a:cubicBezTo>
                    <a:pt x="461" y="24"/>
                    <a:pt x="460" y="24"/>
                    <a:pt x="460" y="23"/>
                  </a:cubicBezTo>
                  <a:cubicBezTo>
                    <a:pt x="460" y="23"/>
                    <a:pt x="460" y="23"/>
                    <a:pt x="460" y="23"/>
                  </a:cubicBezTo>
                  <a:cubicBezTo>
                    <a:pt x="463" y="8"/>
                    <a:pt x="463" y="8"/>
                    <a:pt x="463" y="8"/>
                  </a:cubicBezTo>
                  <a:cubicBezTo>
                    <a:pt x="462" y="7"/>
                    <a:pt x="462" y="7"/>
                    <a:pt x="462" y="7"/>
                  </a:cubicBezTo>
                  <a:cubicBezTo>
                    <a:pt x="457" y="8"/>
                    <a:pt x="457" y="8"/>
                    <a:pt x="457" y="8"/>
                  </a:cubicBezTo>
                  <a:cubicBezTo>
                    <a:pt x="457" y="9"/>
                    <a:pt x="457" y="9"/>
                    <a:pt x="457" y="9"/>
                  </a:cubicBezTo>
                  <a:cubicBezTo>
                    <a:pt x="459" y="10"/>
                    <a:pt x="459" y="10"/>
                    <a:pt x="459" y="10"/>
                  </a:cubicBezTo>
                  <a:cubicBezTo>
                    <a:pt x="458" y="20"/>
                    <a:pt x="458" y="20"/>
                    <a:pt x="458" y="20"/>
                  </a:cubicBezTo>
                  <a:cubicBezTo>
                    <a:pt x="457" y="22"/>
                    <a:pt x="457" y="23"/>
                    <a:pt x="457" y="24"/>
                  </a:cubicBezTo>
                  <a:cubicBezTo>
                    <a:pt x="457" y="25"/>
                    <a:pt x="458" y="26"/>
                    <a:pt x="459" y="26"/>
                  </a:cubicBezTo>
                  <a:cubicBezTo>
                    <a:pt x="460" y="26"/>
                    <a:pt x="460" y="26"/>
                    <a:pt x="460" y="26"/>
                  </a:cubicBezTo>
                  <a:moveTo>
                    <a:pt x="463" y="3"/>
                  </a:moveTo>
                  <a:cubicBezTo>
                    <a:pt x="464" y="2"/>
                    <a:pt x="464" y="2"/>
                    <a:pt x="464" y="1"/>
                  </a:cubicBezTo>
                  <a:cubicBezTo>
                    <a:pt x="464" y="0"/>
                    <a:pt x="463" y="0"/>
                    <a:pt x="463" y="0"/>
                  </a:cubicBezTo>
                  <a:cubicBezTo>
                    <a:pt x="462" y="0"/>
                    <a:pt x="462" y="0"/>
                    <a:pt x="462" y="0"/>
                  </a:cubicBezTo>
                  <a:cubicBezTo>
                    <a:pt x="461" y="0"/>
                    <a:pt x="461" y="0"/>
                    <a:pt x="460" y="0"/>
                  </a:cubicBezTo>
                  <a:cubicBezTo>
                    <a:pt x="460" y="1"/>
                    <a:pt x="460" y="1"/>
                    <a:pt x="460" y="2"/>
                  </a:cubicBezTo>
                  <a:cubicBezTo>
                    <a:pt x="460" y="3"/>
                    <a:pt x="460" y="3"/>
                    <a:pt x="461" y="3"/>
                  </a:cubicBezTo>
                  <a:cubicBezTo>
                    <a:pt x="461" y="4"/>
                    <a:pt x="461" y="4"/>
                    <a:pt x="461" y="4"/>
                  </a:cubicBezTo>
                  <a:cubicBezTo>
                    <a:pt x="462" y="4"/>
                    <a:pt x="463" y="3"/>
                    <a:pt x="463" y="3"/>
                  </a:cubicBezTo>
                  <a:moveTo>
                    <a:pt x="450" y="26"/>
                  </a:moveTo>
                  <a:cubicBezTo>
                    <a:pt x="451" y="25"/>
                    <a:pt x="453" y="24"/>
                    <a:pt x="453" y="24"/>
                  </a:cubicBezTo>
                  <a:cubicBezTo>
                    <a:pt x="453" y="22"/>
                    <a:pt x="453" y="22"/>
                    <a:pt x="453" y="22"/>
                  </a:cubicBezTo>
                  <a:cubicBezTo>
                    <a:pt x="453" y="23"/>
                    <a:pt x="452" y="23"/>
                    <a:pt x="452" y="23"/>
                  </a:cubicBezTo>
                  <a:cubicBezTo>
                    <a:pt x="451" y="24"/>
                    <a:pt x="451" y="24"/>
                    <a:pt x="451" y="24"/>
                  </a:cubicBezTo>
                  <a:cubicBezTo>
                    <a:pt x="450" y="24"/>
                    <a:pt x="450" y="24"/>
                    <a:pt x="450" y="24"/>
                  </a:cubicBezTo>
                  <a:cubicBezTo>
                    <a:pt x="449" y="24"/>
                    <a:pt x="449" y="24"/>
                    <a:pt x="449" y="23"/>
                  </a:cubicBezTo>
                  <a:cubicBezTo>
                    <a:pt x="449" y="23"/>
                    <a:pt x="449" y="23"/>
                    <a:pt x="449" y="23"/>
                  </a:cubicBezTo>
                  <a:cubicBezTo>
                    <a:pt x="449" y="23"/>
                    <a:pt x="449" y="22"/>
                    <a:pt x="449" y="22"/>
                  </a:cubicBezTo>
                  <a:cubicBezTo>
                    <a:pt x="449" y="21"/>
                    <a:pt x="449" y="21"/>
                    <a:pt x="449" y="19"/>
                  </a:cubicBezTo>
                  <a:cubicBezTo>
                    <a:pt x="450" y="10"/>
                    <a:pt x="450" y="10"/>
                    <a:pt x="450" y="10"/>
                  </a:cubicBezTo>
                  <a:cubicBezTo>
                    <a:pt x="454" y="10"/>
                    <a:pt x="454" y="10"/>
                    <a:pt x="454" y="10"/>
                  </a:cubicBezTo>
                  <a:cubicBezTo>
                    <a:pt x="455" y="7"/>
                    <a:pt x="455" y="7"/>
                    <a:pt x="455" y="7"/>
                  </a:cubicBezTo>
                  <a:cubicBezTo>
                    <a:pt x="450" y="7"/>
                    <a:pt x="450" y="7"/>
                    <a:pt x="450" y="7"/>
                  </a:cubicBezTo>
                  <a:cubicBezTo>
                    <a:pt x="451" y="3"/>
                    <a:pt x="451" y="3"/>
                    <a:pt x="451" y="3"/>
                  </a:cubicBezTo>
                  <a:cubicBezTo>
                    <a:pt x="449" y="3"/>
                    <a:pt x="449" y="3"/>
                    <a:pt x="449" y="3"/>
                  </a:cubicBezTo>
                  <a:cubicBezTo>
                    <a:pt x="449" y="5"/>
                    <a:pt x="448" y="7"/>
                    <a:pt x="447" y="7"/>
                  </a:cubicBezTo>
                  <a:cubicBezTo>
                    <a:pt x="445" y="8"/>
                    <a:pt x="445" y="8"/>
                    <a:pt x="445" y="8"/>
                  </a:cubicBezTo>
                  <a:cubicBezTo>
                    <a:pt x="445" y="10"/>
                    <a:pt x="445" y="10"/>
                    <a:pt x="445" y="10"/>
                  </a:cubicBezTo>
                  <a:cubicBezTo>
                    <a:pt x="447" y="10"/>
                    <a:pt x="447" y="10"/>
                    <a:pt x="447" y="10"/>
                  </a:cubicBezTo>
                  <a:cubicBezTo>
                    <a:pt x="446" y="21"/>
                    <a:pt x="446" y="21"/>
                    <a:pt x="446" y="21"/>
                  </a:cubicBezTo>
                  <a:cubicBezTo>
                    <a:pt x="445" y="22"/>
                    <a:pt x="445" y="23"/>
                    <a:pt x="445" y="23"/>
                  </a:cubicBezTo>
                  <a:cubicBezTo>
                    <a:pt x="445" y="23"/>
                    <a:pt x="445" y="23"/>
                    <a:pt x="445" y="23"/>
                  </a:cubicBezTo>
                  <a:cubicBezTo>
                    <a:pt x="445" y="25"/>
                    <a:pt x="446" y="26"/>
                    <a:pt x="448" y="26"/>
                  </a:cubicBezTo>
                  <a:cubicBezTo>
                    <a:pt x="449" y="26"/>
                    <a:pt x="449" y="26"/>
                    <a:pt x="450" y="26"/>
                  </a:cubicBezTo>
                  <a:moveTo>
                    <a:pt x="439" y="26"/>
                  </a:moveTo>
                  <a:cubicBezTo>
                    <a:pt x="440" y="25"/>
                    <a:pt x="441" y="24"/>
                    <a:pt x="441" y="24"/>
                  </a:cubicBezTo>
                  <a:cubicBezTo>
                    <a:pt x="441" y="23"/>
                    <a:pt x="441" y="23"/>
                    <a:pt x="441" y="23"/>
                  </a:cubicBezTo>
                  <a:cubicBezTo>
                    <a:pt x="440" y="23"/>
                    <a:pt x="440" y="24"/>
                    <a:pt x="439" y="24"/>
                  </a:cubicBezTo>
                  <a:cubicBezTo>
                    <a:pt x="439" y="24"/>
                    <a:pt x="439" y="24"/>
                    <a:pt x="439" y="23"/>
                  </a:cubicBezTo>
                  <a:cubicBezTo>
                    <a:pt x="439" y="23"/>
                    <a:pt x="439" y="23"/>
                    <a:pt x="439" y="23"/>
                  </a:cubicBezTo>
                  <a:cubicBezTo>
                    <a:pt x="441" y="8"/>
                    <a:pt x="441" y="8"/>
                    <a:pt x="441" y="8"/>
                  </a:cubicBezTo>
                  <a:cubicBezTo>
                    <a:pt x="440" y="7"/>
                    <a:pt x="440" y="7"/>
                    <a:pt x="440" y="7"/>
                  </a:cubicBezTo>
                  <a:cubicBezTo>
                    <a:pt x="435" y="8"/>
                    <a:pt x="435" y="8"/>
                    <a:pt x="435" y="8"/>
                  </a:cubicBezTo>
                  <a:cubicBezTo>
                    <a:pt x="435" y="9"/>
                    <a:pt x="435" y="9"/>
                    <a:pt x="435" y="9"/>
                  </a:cubicBezTo>
                  <a:cubicBezTo>
                    <a:pt x="437" y="10"/>
                    <a:pt x="437" y="10"/>
                    <a:pt x="437" y="10"/>
                  </a:cubicBezTo>
                  <a:cubicBezTo>
                    <a:pt x="436" y="20"/>
                    <a:pt x="436" y="20"/>
                    <a:pt x="436" y="20"/>
                  </a:cubicBezTo>
                  <a:cubicBezTo>
                    <a:pt x="436" y="22"/>
                    <a:pt x="436" y="23"/>
                    <a:pt x="436" y="24"/>
                  </a:cubicBezTo>
                  <a:cubicBezTo>
                    <a:pt x="436" y="25"/>
                    <a:pt x="436" y="26"/>
                    <a:pt x="437" y="26"/>
                  </a:cubicBezTo>
                  <a:cubicBezTo>
                    <a:pt x="438" y="26"/>
                    <a:pt x="438" y="26"/>
                    <a:pt x="439" y="26"/>
                  </a:cubicBezTo>
                  <a:moveTo>
                    <a:pt x="441" y="3"/>
                  </a:moveTo>
                  <a:cubicBezTo>
                    <a:pt x="442" y="2"/>
                    <a:pt x="442" y="2"/>
                    <a:pt x="442" y="1"/>
                  </a:cubicBezTo>
                  <a:cubicBezTo>
                    <a:pt x="442" y="0"/>
                    <a:pt x="442" y="0"/>
                    <a:pt x="441" y="0"/>
                  </a:cubicBezTo>
                  <a:cubicBezTo>
                    <a:pt x="441" y="0"/>
                    <a:pt x="440" y="0"/>
                    <a:pt x="440" y="0"/>
                  </a:cubicBezTo>
                  <a:cubicBezTo>
                    <a:pt x="440" y="0"/>
                    <a:pt x="439" y="0"/>
                    <a:pt x="439" y="0"/>
                  </a:cubicBezTo>
                  <a:cubicBezTo>
                    <a:pt x="438" y="1"/>
                    <a:pt x="438" y="1"/>
                    <a:pt x="438" y="2"/>
                  </a:cubicBezTo>
                  <a:cubicBezTo>
                    <a:pt x="438" y="3"/>
                    <a:pt x="438" y="3"/>
                    <a:pt x="439" y="3"/>
                  </a:cubicBezTo>
                  <a:cubicBezTo>
                    <a:pt x="440" y="4"/>
                    <a:pt x="440" y="4"/>
                    <a:pt x="440" y="4"/>
                  </a:cubicBezTo>
                  <a:cubicBezTo>
                    <a:pt x="440" y="4"/>
                    <a:pt x="441" y="3"/>
                    <a:pt x="441" y="3"/>
                  </a:cubicBezTo>
                  <a:moveTo>
                    <a:pt x="429" y="26"/>
                  </a:moveTo>
                  <a:cubicBezTo>
                    <a:pt x="430" y="25"/>
                    <a:pt x="431" y="25"/>
                    <a:pt x="431" y="24"/>
                  </a:cubicBezTo>
                  <a:cubicBezTo>
                    <a:pt x="430" y="23"/>
                    <a:pt x="430" y="23"/>
                    <a:pt x="430" y="23"/>
                  </a:cubicBezTo>
                  <a:cubicBezTo>
                    <a:pt x="430" y="24"/>
                    <a:pt x="429" y="24"/>
                    <a:pt x="429" y="24"/>
                  </a:cubicBezTo>
                  <a:cubicBezTo>
                    <a:pt x="429" y="23"/>
                    <a:pt x="429" y="23"/>
                    <a:pt x="429" y="23"/>
                  </a:cubicBezTo>
                  <a:cubicBezTo>
                    <a:pt x="429" y="23"/>
                    <a:pt x="429" y="21"/>
                    <a:pt x="429" y="18"/>
                  </a:cubicBezTo>
                  <a:cubicBezTo>
                    <a:pt x="430" y="17"/>
                    <a:pt x="430" y="16"/>
                    <a:pt x="430" y="15"/>
                  </a:cubicBezTo>
                  <a:cubicBezTo>
                    <a:pt x="430" y="14"/>
                    <a:pt x="430" y="13"/>
                    <a:pt x="430" y="12"/>
                  </a:cubicBezTo>
                  <a:cubicBezTo>
                    <a:pt x="430" y="10"/>
                    <a:pt x="430" y="9"/>
                    <a:pt x="429" y="8"/>
                  </a:cubicBezTo>
                  <a:cubicBezTo>
                    <a:pt x="429" y="8"/>
                    <a:pt x="429" y="8"/>
                    <a:pt x="428" y="7"/>
                  </a:cubicBezTo>
                  <a:cubicBezTo>
                    <a:pt x="428" y="7"/>
                    <a:pt x="427" y="7"/>
                    <a:pt x="427" y="7"/>
                  </a:cubicBezTo>
                  <a:cubicBezTo>
                    <a:pt x="426" y="7"/>
                    <a:pt x="426" y="7"/>
                    <a:pt x="425" y="7"/>
                  </a:cubicBezTo>
                  <a:cubicBezTo>
                    <a:pt x="423" y="8"/>
                    <a:pt x="422" y="9"/>
                    <a:pt x="420" y="11"/>
                  </a:cubicBezTo>
                  <a:cubicBezTo>
                    <a:pt x="421" y="8"/>
                    <a:pt x="421" y="8"/>
                    <a:pt x="421" y="8"/>
                  </a:cubicBezTo>
                  <a:cubicBezTo>
                    <a:pt x="420" y="7"/>
                    <a:pt x="420" y="7"/>
                    <a:pt x="420" y="7"/>
                  </a:cubicBezTo>
                  <a:cubicBezTo>
                    <a:pt x="416" y="8"/>
                    <a:pt x="416" y="8"/>
                    <a:pt x="416" y="8"/>
                  </a:cubicBezTo>
                  <a:cubicBezTo>
                    <a:pt x="416" y="9"/>
                    <a:pt x="416" y="9"/>
                    <a:pt x="416" y="9"/>
                  </a:cubicBezTo>
                  <a:cubicBezTo>
                    <a:pt x="417" y="10"/>
                    <a:pt x="417" y="10"/>
                    <a:pt x="417" y="10"/>
                  </a:cubicBezTo>
                  <a:cubicBezTo>
                    <a:pt x="415" y="26"/>
                    <a:pt x="415" y="26"/>
                    <a:pt x="415" y="26"/>
                  </a:cubicBezTo>
                  <a:cubicBezTo>
                    <a:pt x="418" y="26"/>
                    <a:pt x="418" y="26"/>
                    <a:pt x="418" y="26"/>
                  </a:cubicBezTo>
                  <a:cubicBezTo>
                    <a:pt x="420" y="14"/>
                    <a:pt x="420" y="14"/>
                    <a:pt x="420" y="14"/>
                  </a:cubicBezTo>
                  <a:cubicBezTo>
                    <a:pt x="421" y="13"/>
                    <a:pt x="422" y="12"/>
                    <a:pt x="423" y="11"/>
                  </a:cubicBezTo>
                  <a:cubicBezTo>
                    <a:pt x="423" y="10"/>
                    <a:pt x="424" y="10"/>
                    <a:pt x="424" y="10"/>
                  </a:cubicBezTo>
                  <a:cubicBezTo>
                    <a:pt x="425" y="10"/>
                    <a:pt x="425" y="10"/>
                    <a:pt x="426" y="10"/>
                  </a:cubicBezTo>
                  <a:cubicBezTo>
                    <a:pt x="426" y="10"/>
                    <a:pt x="426" y="10"/>
                    <a:pt x="427" y="10"/>
                  </a:cubicBezTo>
                  <a:cubicBezTo>
                    <a:pt x="427" y="11"/>
                    <a:pt x="427" y="11"/>
                    <a:pt x="427" y="11"/>
                  </a:cubicBezTo>
                  <a:cubicBezTo>
                    <a:pt x="427" y="11"/>
                    <a:pt x="427" y="12"/>
                    <a:pt x="427" y="12"/>
                  </a:cubicBezTo>
                  <a:cubicBezTo>
                    <a:pt x="427" y="13"/>
                    <a:pt x="427" y="14"/>
                    <a:pt x="427" y="15"/>
                  </a:cubicBezTo>
                  <a:cubicBezTo>
                    <a:pt x="427" y="16"/>
                    <a:pt x="427" y="17"/>
                    <a:pt x="426" y="18"/>
                  </a:cubicBezTo>
                  <a:cubicBezTo>
                    <a:pt x="426" y="19"/>
                    <a:pt x="426" y="20"/>
                    <a:pt x="426" y="20"/>
                  </a:cubicBezTo>
                  <a:cubicBezTo>
                    <a:pt x="426" y="22"/>
                    <a:pt x="426" y="22"/>
                    <a:pt x="426" y="22"/>
                  </a:cubicBezTo>
                  <a:cubicBezTo>
                    <a:pt x="426" y="22"/>
                    <a:pt x="426" y="23"/>
                    <a:pt x="425" y="24"/>
                  </a:cubicBezTo>
                  <a:cubicBezTo>
                    <a:pt x="425" y="25"/>
                    <a:pt x="426" y="26"/>
                    <a:pt x="427" y="26"/>
                  </a:cubicBezTo>
                  <a:cubicBezTo>
                    <a:pt x="428" y="26"/>
                    <a:pt x="428" y="26"/>
                    <a:pt x="429" y="26"/>
                  </a:cubicBezTo>
                  <a:moveTo>
                    <a:pt x="406" y="24"/>
                  </a:moveTo>
                  <a:cubicBezTo>
                    <a:pt x="406" y="25"/>
                    <a:pt x="406" y="25"/>
                    <a:pt x="406" y="25"/>
                  </a:cubicBezTo>
                  <a:cubicBezTo>
                    <a:pt x="407" y="26"/>
                    <a:pt x="407" y="26"/>
                    <a:pt x="408" y="26"/>
                  </a:cubicBezTo>
                  <a:cubicBezTo>
                    <a:pt x="409" y="26"/>
                    <a:pt x="409" y="25"/>
                    <a:pt x="410" y="25"/>
                  </a:cubicBezTo>
                  <a:cubicBezTo>
                    <a:pt x="411" y="24"/>
                    <a:pt x="411" y="24"/>
                    <a:pt x="412" y="24"/>
                  </a:cubicBezTo>
                  <a:cubicBezTo>
                    <a:pt x="411" y="23"/>
                    <a:pt x="411" y="23"/>
                    <a:pt x="411" y="23"/>
                  </a:cubicBezTo>
                  <a:cubicBezTo>
                    <a:pt x="410" y="23"/>
                    <a:pt x="410" y="24"/>
                    <a:pt x="409" y="24"/>
                  </a:cubicBezTo>
                  <a:cubicBezTo>
                    <a:pt x="409" y="24"/>
                    <a:pt x="409" y="24"/>
                    <a:pt x="409" y="23"/>
                  </a:cubicBezTo>
                  <a:cubicBezTo>
                    <a:pt x="409" y="23"/>
                    <a:pt x="409" y="23"/>
                    <a:pt x="409" y="23"/>
                  </a:cubicBezTo>
                  <a:cubicBezTo>
                    <a:pt x="411" y="7"/>
                    <a:pt x="411" y="7"/>
                    <a:pt x="411" y="7"/>
                  </a:cubicBezTo>
                  <a:cubicBezTo>
                    <a:pt x="408" y="7"/>
                    <a:pt x="408" y="7"/>
                    <a:pt x="408" y="7"/>
                  </a:cubicBezTo>
                  <a:cubicBezTo>
                    <a:pt x="406" y="22"/>
                    <a:pt x="406" y="22"/>
                    <a:pt x="406" y="22"/>
                  </a:cubicBezTo>
                  <a:cubicBezTo>
                    <a:pt x="406" y="22"/>
                    <a:pt x="405" y="23"/>
                    <a:pt x="404" y="23"/>
                  </a:cubicBezTo>
                  <a:cubicBezTo>
                    <a:pt x="404" y="23"/>
                    <a:pt x="404" y="23"/>
                    <a:pt x="403" y="24"/>
                  </a:cubicBezTo>
                  <a:cubicBezTo>
                    <a:pt x="403" y="24"/>
                    <a:pt x="402" y="24"/>
                    <a:pt x="402" y="24"/>
                  </a:cubicBezTo>
                  <a:cubicBezTo>
                    <a:pt x="401" y="24"/>
                    <a:pt x="401" y="23"/>
                    <a:pt x="400" y="23"/>
                  </a:cubicBezTo>
                  <a:cubicBezTo>
                    <a:pt x="400" y="22"/>
                    <a:pt x="400" y="22"/>
                    <a:pt x="400" y="22"/>
                  </a:cubicBezTo>
                  <a:cubicBezTo>
                    <a:pt x="400" y="22"/>
                    <a:pt x="400" y="22"/>
                    <a:pt x="400" y="21"/>
                  </a:cubicBezTo>
                  <a:cubicBezTo>
                    <a:pt x="400" y="20"/>
                    <a:pt x="400" y="20"/>
                    <a:pt x="400" y="19"/>
                  </a:cubicBezTo>
                  <a:cubicBezTo>
                    <a:pt x="401" y="8"/>
                    <a:pt x="401" y="8"/>
                    <a:pt x="401" y="8"/>
                  </a:cubicBezTo>
                  <a:cubicBezTo>
                    <a:pt x="401" y="7"/>
                    <a:pt x="401" y="7"/>
                    <a:pt x="401" y="7"/>
                  </a:cubicBezTo>
                  <a:cubicBezTo>
                    <a:pt x="397" y="8"/>
                    <a:pt x="397" y="8"/>
                    <a:pt x="397" y="8"/>
                  </a:cubicBezTo>
                  <a:cubicBezTo>
                    <a:pt x="397" y="9"/>
                    <a:pt x="397" y="9"/>
                    <a:pt x="397" y="9"/>
                  </a:cubicBezTo>
                  <a:cubicBezTo>
                    <a:pt x="398" y="10"/>
                    <a:pt x="398" y="10"/>
                    <a:pt x="398" y="10"/>
                  </a:cubicBezTo>
                  <a:cubicBezTo>
                    <a:pt x="397" y="19"/>
                    <a:pt x="397" y="19"/>
                    <a:pt x="397" y="19"/>
                  </a:cubicBezTo>
                  <a:cubicBezTo>
                    <a:pt x="397" y="19"/>
                    <a:pt x="397" y="20"/>
                    <a:pt x="397" y="20"/>
                  </a:cubicBezTo>
                  <a:cubicBezTo>
                    <a:pt x="397" y="21"/>
                    <a:pt x="397" y="21"/>
                    <a:pt x="397" y="22"/>
                  </a:cubicBezTo>
                  <a:cubicBezTo>
                    <a:pt x="397" y="22"/>
                    <a:pt x="397" y="23"/>
                    <a:pt x="397" y="24"/>
                  </a:cubicBezTo>
                  <a:cubicBezTo>
                    <a:pt x="398" y="25"/>
                    <a:pt x="399" y="26"/>
                    <a:pt x="401" y="26"/>
                  </a:cubicBezTo>
                  <a:cubicBezTo>
                    <a:pt x="403" y="26"/>
                    <a:pt x="404" y="25"/>
                    <a:pt x="406" y="24"/>
                  </a:cubicBezTo>
                  <a:cubicBezTo>
                    <a:pt x="406" y="24"/>
                    <a:pt x="406" y="24"/>
                    <a:pt x="406" y="24"/>
                  </a:cubicBezTo>
                  <a:moveTo>
                    <a:pt x="391" y="25"/>
                  </a:moveTo>
                  <a:cubicBezTo>
                    <a:pt x="392" y="24"/>
                    <a:pt x="392" y="24"/>
                    <a:pt x="392" y="24"/>
                  </a:cubicBezTo>
                  <a:cubicBezTo>
                    <a:pt x="392" y="23"/>
                    <a:pt x="392" y="23"/>
                    <a:pt x="392" y="23"/>
                  </a:cubicBezTo>
                  <a:cubicBezTo>
                    <a:pt x="391" y="23"/>
                    <a:pt x="391" y="24"/>
                    <a:pt x="390" y="24"/>
                  </a:cubicBezTo>
                  <a:cubicBezTo>
                    <a:pt x="390" y="23"/>
                    <a:pt x="390" y="23"/>
                    <a:pt x="390" y="23"/>
                  </a:cubicBezTo>
                  <a:cubicBezTo>
                    <a:pt x="390" y="23"/>
                    <a:pt x="390" y="23"/>
                    <a:pt x="390" y="22"/>
                  </a:cubicBezTo>
                  <a:cubicBezTo>
                    <a:pt x="390" y="21"/>
                    <a:pt x="390" y="19"/>
                    <a:pt x="391" y="15"/>
                  </a:cubicBezTo>
                  <a:cubicBezTo>
                    <a:pt x="391" y="14"/>
                    <a:pt x="391" y="13"/>
                    <a:pt x="391" y="12"/>
                  </a:cubicBezTo>
                  <a:cubicBezTo>
                    <a:pt x="391" y="10"/>
                    <a:pt x="391" y="9"/>
                    <a:pt x="390" y="8"/>
                  </a:cubicBezTo>
                  <a:cubicBezTo>
                    <a:pt x="390" y="8"/>
                    <a:pt x="390" y="8"/>
                    <a:pt x="389" y="7"/>
                  </a:cubicBezTo>
                  <a:cubicBezTo>
                    <a:pt x="389" y="7"/>
                    <a:pt x="388" y="7"/>
                    <a:pt x="388" y="7"/>
                  </a:cubicBezTo>
                  <a:cubicBezTo>
                    <a:pt x="387" y="7"/>
                    <a:pt x="387" y="7"/>
                    <a:pt x="386" y="7"/>
                  </a:cubicBezTo>
                  <a:cubicBezTo>
                    <a:pt x="384" y="8"/>
                    <a:pt x="383" y="9"/>
                    <a:pt x="382" y="11"/>
                  </a:cubicBezTo>
                  <a:cubicBezTo>
                    <a:pt x="381" y="10"/>
                    <a:pt x="381" y="9"/>
                    <a:pt x="380" y="8"/>
                  </a:cubicBezTo>
                  <a:cubicBezTo>
                    <a:pt x="380" y="8"/>
                    <a:pt x="380" y="8"/>
                    <a:pt x="379" y="7"/>
                  </a:cubicBezTo>
                  <a:cubicBezTo>
                    <a:pt x="379" y="7"/>
                    <a:pt x="379" y="7"/>
                    <a:pt x="378" y="7"/>
                  </a:cubicBezTo>
                  <a:cubicBezTo>
                    <a:pt x="377" y="7"/>
                    <a:pt x="377" y="7"/>
                    <a:pt x="376" y="7"/>
                  </a:cubicBezTo>
                  <a:cubicBezTo>
                    <a:pt x="375" y="8"/>
                    <a:pt x="373" y="9"/>
                    <a:pt x="372" y="11"/>
                  </a:cubicBezTo>
                  <a:cubicBezTo>
                    <a:pt x="372" y="8"/>
                    <a:pt x="372" y="8"/>
                    <a:pt x="372" y="8"/>
                  </a:cubicBezTo>
                  <a:cubicBezTo>
                    <a:pt x="371" y="7"/>
                    <a:pt x="371" y="7"/>
                    <a:pt x="371" y="7"/>
                  </a:cubicBezTo>
                  <a:cubicBezTo>
                    <a:pt x="367" y="8"/>
                    <a:pt x="367" y="8"/>
                    <a:pt x="367" y="8"/>
                  </a:cubicBezTo>
                  <a:cubicBezTo>
                    <a:pt x="367" y="9"/>
                    <a:pt x="367" y="9"/>
                    <a:pt x="367" y="9"/>
                  </a:cubicBezTo>
                  <a:cubicBezTo>
                    <a:pt x="369" y="10"/>
                    <a:pt x="369" y="10"/>
                    <a:pt x="369" y="10"/>
                  </a:cubicBezTo>
                  <a:cubicBezTo>
                    <a:pt x="367" y="26"/>
                    <a:pt x="367" y="26"/>
                    <a:pt x="367" y="26"/>
                  </a:cubicBezTo>
                  <a:cubicBezTo>
                    <a:pt x="370" y="26"/>
                    <a:pt x="370" y="26"/>
                    <a:pt x="370" y="26"/>
                  </a:cubicBezTo>
                  <a:cubicBezTo>
                    <a:pt x="371" y="14"/>
                    <a:pt x="371" y="14"/>
                    <a:pt x="371" y="14"/>
                  </a:cubicBezTo>
                  <a:cubicBezTo>
                    <a:pt x="372" y="13"/>
                    <a:pt x="373" y="12"/>
                    <a:pt x="374" y="11"/>
                  </a:cubicBezTo>
                  <a:cubicBezTo>
                    <a:pt x="374" y="10"/>
                    <a:pt x="375" y="10"/>
                    <a:pt x="375" y="10"/>
                  </a:cubicBezTo>
                  <a:cubicBezTo>
                    <a:pt x="376" y="10"/>
                    <a:pt x="376" y="10"/>
                    <a:pt x="377" y="10"/>
                  </a:cubicBezTo>
                  <a:cubicBezTo>
                    <a:pt x="377" y="10"/>
                    <a:pt x="378" y="10"/>
                    <a:pt x="378" y="10"/>
                  </a:cubicBezTo>
                  <a:cubicBezTo>
                    <a:pt x="378" y="11"/>
                    <a:pt x="378" y="11"/>
                    <a:pt x="378" y="11"/>
                  </a:cubicBezTo>
                  <a:cubicBezTo>
                    <a:pt x="378" y="11"/>
                    <a:pt x="378" y="12"/>
                    <a:pt x="378" y="13"/>
                  </a:cubicBezTo>
                  <a:cubicBezTo>
                    <a:pt x="378" y="14"/>
                    <a:pt x="378" y="15"/>
                    <a:pt x="378" y="17"/>
                  </a:cubicBezTo>
                  <a:cubicBezTo>
                    <a:pt x="378" y="19"/>
                    <a:pt x="378" y="19"/>
                    <a:pt x="378" y="19"/>
                  </a:cubicBezTo>
                  <a:cubicBezTo>
                    <a:pt x="377" y="26"/>
                    <a:pt x="377" y="26"/>
                    <a:pt x="377" y="26"/>
                  </a:cubicBezTo>
                  <a:cubicBezTo>
                    <a:pt x="380" y="26"/>
                    <a:pt x="380" y="26"/>
                    <a:pt x="380" y="26"/>
                  </a:cubicBezTo>
                  <a:cubicBezTo>
                    <a:pt x="381" y="18"/>
                    <a:pt x="381" y="18"/>
                    <a:pt x="381" y="18"/>
                  </a:cubicBezTo>
                  <a:cubicBezTo>
                    <a:pt x="381" y="16"/>
                    <a:pt x="381" y="15"/>
                    <a:pt x="381" y="14"/>
                  </a:cubicBezTo>
                  <a:cubicBezTo>
                    <a:pt x="382" y="12"/>
                    <a:pt x="383" y="12"/>
                    <a:pt x="384" y="11"/>
                  </a:cubicBezTo>
                  <a:cubicBezTo>
                    <a:pt x="384" y="10"/>
                    <a:pt x="385" y="10"/>
                    <a:pt x="385" y="10"/>
                  </a:cubicBezTo>
                  <a:cubicBezTo>
                    <a:pt x="386" y="10"/>
                    <a:pt x="386" y="10"/>
                    <a:pt x="387" y="10"/>
                  </a:cubicBezTo>
                  <a:cubicBezTo>
                    <a:pt x="387" y="10"/>
                    <a:pt x="387" y="10"/>
                    <a:pt x="388" y="10"/>
                  </a:cubicBezTo>
                  <a:cubicBezTo>
                    <a:pt x="388" y="11"/>
                    <a:pt x="388" y="11"/>
                    <a:pt x="388" y="11"/>
                  </a:cubicBezTo>
                  <a:cubicBezTo>
                    <a:pt x="388" y="11"/>
                    <a:pt x="388" y="12"/>
                    <a:pt x="388" y="13"/>
                  </a:cubicBezTo>
                  <a:cubicBezTo>
                    <a:pt x="388" y="13"/>
                    <a:pt x="388" y="15"/>
                    <a:pt x="388" y="17"/>
                  </a:cubicBezTo>
                  <a:cubicBezTo>
                    <a:pt x="387" y="20"/>
                    <a:pt x="387" y="20"/>
                    <a:pt x="387" y="20"/>
                  </a:cubicBezTo>
                  <a:cubicBezTo>
                    <a:pt x="387" y="22"/>
                    <a:pt x="387" y="23"/>
                    <a:pt x="387" y="24"/>
                  </a:cubicBezTo>
                  <a:cubicBezTo>
                    <a:pt x="387" y="25"/>
                    <a:pt x="387" y="26"/>
                    <a:pt x="389" y="26"/>
                  </a:cubicBezTo>
                  <a:cubicBezTo>
                    <a:pt x="389" y="26"/>
                    <a:pt x="390" y="25"/>
                    <a:pt x="391" y="25"/>
                  </a:cubicBezTo>
                  <a:moveTo>
                    <a:pt x="362" y="25"/>
                  </a:moveTo>
                  <a:cubicBezTo>
                    <a:pt x="362" y="24"/>
                    <a:pt x="363" y="24"/>
                    <a:pt x="363" y="24"/>
                  </a:cubicBezTo>
                  <a:cubicBezTo>
                    <a:pt x="362" y="23"/>
                    <a:pt x="362" y="23"/>
                    <a:pt x="362" y="23"/>
                  </a:cubicBezTo>
                  <a:cubicBezTo>
                    <a:pt x="362" y="23"/>
                    <a:pt x="361" y="24"/>
                    <a:pt x="361" y="24"/>
                  </a:cubicBezTo>
                  <a:cubicBezTo>
                    <a:pt x="360" y="23"/>
                    <a:pt x="360" y="23"/>
                    <a:pt x="360" y="23"/>
                  </a:cubicBezTo>
                  <a:cubicBezTo>
                    <a:pt x="360" y="23"/>
                    <a:pt x="360" y="23"/>
                    <a:pt x="360" y="22"/>
                  </a:cubicBezTo>
                  <a:cubicBezTo>
                    <a:pt x="360" y="21"/>
                    <a:pt x="361" y="19"/>
                    <a:pt x="361" y="15"/>
                  </a:cubicBezTo>
                  <a:cubicBezTo>
                    <a:pt x="362" y="14"/>
                    <a:pt x="362" y="13"/>
                    <a:pt x="362" y="12"/>
                  </a:cubicBezTo>
                  <a:cubicBezTo>
                    <a:pt x="362" y="10"/>
                    <a:pt x="361" y="9"/>
                    <a:pt x="361" y="8"/>
                  </a:cubicBezTo>
                  <a:cubicBezTo>
                    <a:pt x="360" y="8"/>
                    <a:pt x="360" y="8"/>
                    <a:pt x="360" y="7"/>
                  </a:cubicBezTo>
                  <a:cubicBezTo>
                    <a:pt x="359" y="7"/>
                    <a:pt x="359" y="7"/>
                    <a:pt x="358" y="7"/>
                  </a:cubicBezTo>
                  <a:cubicBezTo>
                    <a:pt x="358" y="7"/>
                    <a:pt x="357" y="7"/>
                    <a:pt x="356" y="7"/>
                  </a:cubicBezTo>
                  <a:cubicBezTo>
                    <a:pt x="355" y="8"/>
                    <a:pt x="353" y="9"/>
                    <a:pt x="352" y="11"/>
                  </a:cubicBezTo>
                  <a:cubicBezTo>
                    <a:pt x="352" y="10"/>
                    <a:pt x="351" y="9"/>
                    <a:pt x="351" y="8"/>
                  </a:cubicBezTo>
                  <a:cubicBezTo>
                    <a:pt x="351" y="8"/>
                    <a:pt x="350" y="8"/>
                    <a:pt x="350" y="7"/>
                  </a:cubicBezTo>
                  <a:cubicBezTo>
                    <a:pt x="349" y="7"/>
                    <a:pt x="349" y="7"/>
                    <a:pt x="348" y="7"/>
                  </a:cubicBezTo>
                  <a:cubicBezTo>
                    <a:pt x="348" y="7"/>
                    <a:pt x="347" y="7"/>
                    <a:pt x="347" y="7"/>
                  </a:cubicBezTo>
                  <a:cubicBezTo>
                    <a:pt x="345" y="8"/>
                    <a:pt x="343" y="9"/>
                    <a:pt x="342" y="11"/>
                  </a:cubicBezTo>
                  <a:cubicBezTo>
                    <a:pt x="342" y="8"/>
                    <a:pt x="342" y="8"/>
                    <a:pt x="342" y="8"/>
                  </a:cubicBezTo>
                  <a:cubicBezTo>
                    <a:pt x="342" y="7"/>
                    <a:pt x="342" y="7"/>
                    <a:pt x="342" y="7"/>
                  </a:cubicBezTo>
                  <a:cubicBezTo>
                    <a:pt x="338" y="8"/>
                    <a:pt x="338" y="8"/>
                    <a:pt x="338" y="8"/>
                  </a:cubicBezTo>
                  <a:cubicBezTo>
                    <a:pt x="337" y="9"/>
                    <a:pt x="337" y="9"/>
                    <a:pt x="337" y="9"/>
                  </a:cubicBezTo>
                  <a:cubicBezTo>
                    <a:pt x="339" y="10"/>
                    <a:pt x="339" y="10"/>
                    <a:pt x="339" y="10"/>
                  </a:cubicBezTo>
                  <a:cubicBezTo>
                    <a:pt x="337" y="26"/>
                    <a:pt x="337" y="26"/>
                    <a:pt x="337" y="26"/>
                  </a:cubicBezTo>
                  <a:cubicBezTo>
                    <a:pt x="340" y="26"/>
                    <a:pt x="340" y="26"/>
                    <a:pt x="340" y="26"/>
                  </a:cubicBezTo>
                  <a:cubicBezTo>
                    <a:pt x="342" y="14"/>
                    <a:pt x="342" y="14"/>
                    <a:pt x="342" y="14"/>
                  </a:cubicBezTo>
                  <a:cubicBezTo>
                    <a:pt x="342" y="13"/>
                    <a:pt x="343" y="12"/>
                    <a:pt x="344" y="11"/>
                  </a:cubicBezTo>
                  <a:cubicBezTo>
                    <a:pt x="345" y="10"/>
                    <a:pt x="345" y="10"/>
                    <a:pt x="346" y="10"/>
                  </a:cubicBezTo>
                  <a:cubicBezTo>
                    <a:pt x="346" y="10"/>
                    <a:pt x="347" y="10"/>
                    <a:pt x="347" y="10"/>
                  </a:cubicBezTo>
                  <a:cubicBezTo>
                    <a:pt x="348" y="10"/>
                    <a:pt x="348" y="10"/>
                    <a:pt x="348" y="10"/>
                  </a:cubicBezTo>
                  <a:cubicBezTo>
                    <a:pt x="349" y="11"/>
                    <a:pt x="349" y="11"/>
                    <a:pt x="349" y="11"/>
                  </a:cubicBezTo>
                  <a:cubicBezTo>
                    <a:pt x="349" y="11"/>
                    <a:pt x="349" y="12"/>
                    <a:pt x="349" y="13"/>
                  </a:cubicBezTo>
                  <a:cubicBezTo>
                    <a:pt x="349" y="14"/>
                    <a:pt x="349" y="15"/>
                    <a:pt x="348" y="17"/>
                  </a:cubicBezTo>
                  <a:cubicBezTo>
                    <a:pt x="348" y="19"/>
                    <a:pt x="348" y="19"/>
                    <a:pt x="348" y="19"/>
                  </a:cubicBezTo>
                  <a:cubicBezTo>
                    <a:pt x="347" y="26"/>
                    <a:pt x="347" y="26"/>
                    <a:pt x="347" y="26"/>
                  </a:cubicBezTo>
                  <a:cubicBezTo>
                    <a:pt x="350" y="26"/>
                    <a:pt x="350" y="26"/>
                    <a:pt x="350" y="26"/>
                  </a:cubicBezTo>
                  <a:cubicBezTo>
                    <a:pt x="351" y="18"/>
                    <a:pt x="351" y="18"/>
                    <a:pt x="351" y="18"/>
                  </a:cubicBezTo>
                  <a:cubicBezTo>
                    <a:pt x="352" y="16"/>
                    <a:pt x="352" y="15"/>
                    <a:pt x="352" y="14"/>
                  </a:cubicBezTo>
                  <a:cubicBezTo>
                    <a:pt x="353" y="12"/>
                    <a:pt x="353" y="12"/>
                    <a:pt x="354" y="11"/>
                  </a:cubicBezTo>
                  <a:cubicBezTo>
                    <a:pt x="355" y="10"/>
                    <a:pt x="355" y="10"/>
                    <a:pt x="356" y="10"/>
                  </a:cubicBezTo>
                  <a:cubicBezTo>
                    <a:pt x="356" y="10"/>
                    <a:pt x="357" y="10"/>
                    <a:pt x="357" y="10"/>
                  </a:cubicBezTo>
                  <a:cubicBezTo>
                    <a:pt x="358" y="10"/>
                    <a:pt x="358" y="10"/>
                    <a:pt x="358" y="10"/>
                  </a:cubicBezTo>
                  <a:cubicBezTo>
                    <a:pt x="358" y="11"/>
                    <a:pt x="358" y="11"/>
                    <a:pt x="358" y="11"/>
                  </a:cubicBezTo>
                  <a:cubicBezTo>
                    <a:pt x="359" y="11"/>
                    <a:pt x="359" y="12"/>
                    <a:pt x="359" y="13"/>
                  </a:cubicBezTo>
                  <a:cubicBezTo>
                    <a:pt x="359" y="13"/>
                    <a:pt x="358" y="15"/>
                    <a:pt x="358" y="17"/>
                  </a:cubicBezTo>
                  <a:cubicBezTo>
                    <a:pt x="358" y="20"/>
                    <a:pt x="358" y="20"/>
                    <a:pt x="358" y="20"/>
                  </a:cubicBezTo>
                  <a:cubicBezTo>
                    <a:pt x="357" y="22"/>
                    <a:pt x="357" y="23"/>
                    <a:pt x="357" y="24"/>
                  </a:cubicBezTo>
                  <a:cubicBezTo>
                    <a:pt x="357" y="25"/>
                    <a:pt x="358" y="26"/>
                    <a:pt x="359" y="26"/>
                  </a:cubicBezTo>
                  <a:cubicBezTo>
                    <a:pt x="360" y="26"/>
                    <a:pt x="361" y="25"/>
                    <a:pt x="362" y="25"/>
                  </a:cubicBezTo>
                  <a:moveTo>
                    <a:pt x="321" y="18"/>
                  </a:moveTo>
                  <a:cubicBezTo>
                    <a:pt x="321" y="16"/>
                    <a:pt x="322" y="14"/>
                    <a:pt x="323" y="12"/>
                  </a:cubicBezTo>
                  <a:cubicBezTo>
                    <a:pt x="323" y="12"/>
                    <a:pt x="323" y="11"/>
                    <a:pt x="324" y="11"/>
                  </a:cubicBezTo>
                  <a:cubicBezTo>
                    <a:pt x="324" y="10"/>
                    <a:pt x="324" y="10"/>
                    <a:pt x="325" y="10"/>
                  </a:cubicBezTo>
                  <a:cubicBezTo>
                    <a:pt x="325" y="9"/>
                    <a:pt x="326" y="9"/>
                    <a:pt x="327" y="9"/>
                  </a:cubicBezTo>
                  <a:cubicBezTo>
                    <a:pt x="327" y="9"/>
                    <a:pt x="328" y="9"/>
                    <a:pt x="328" y="9"/>
                  </a:cubicBezTo>
                  <a:cubicBezTo>
                    <a:pt x="329" y="10"/>
                    <a:pt x="330" y="12"/>
                    <a:pt x="330" y="15"/>
                  </a:cubicBezTo>
                  <a:cubicBezTo>
                    <a:pt x="330" y="17"/>
                    <a:pt x="330" y="19"/>
                    <a:pt x="329" y="21"/>
                  </a:cubicBezTo>
                  <a:cubicBezTo>
                    <a:pt x="329" y="21"/>
                    <a:pt x="328" y="22"/>
                    <a:pt x="328" y="22"/>
                  </a:cubicBezTo>
                  <a:cubicBezTo>
                    <a:pt x="328" y="23"/>
                    <a:pt x="327" y="23"/>
                    <a:pt x="327" y="23"/>
                  </a:cubicBezTo>
                  <a:cubicBezTo>
                    <a:pt x="326" y="24"/>
                    <a:pt x="326" y="24"/>
                    <a:pt x="325" y="24"/>
                  </a:cubicBezTo>
                  <a:cubicBezTo>
                    <a:pt x="324" y="24"/>
                    <a:pt x="324" y="24"/>
                    <a:pt x="323" y="24"/>
                  </a:cubicBezTo>
                  <a:cubicBezTo>
                    <a:pt x="322" y="23"/>
                    <a:pt x="321" y="21"/>
                    <a:pt x="321" y="18"/>
                  </a:cubicBezTo>
                  <a:moveTo>
                    <a:pt x="324" y="26"/>
                  </a:moveTo>
                  <a:cubicBezTo>
                    <a:pt x="325" y="26"/>
                    <a:pt x="326" y="26"/>
                    <a:pt x="327" y="25"/>
                  </a:cubicBezTo>
                  <a:cubicBezTo>
                    <a:pt x="329" y="25"/>
                    <a:pt x="330" y="24"/>
                    <a:pt x="331" y="22"/>
                  </a:cubicBezTo>
                  <a:cubicBezTo>
                    <a:pt x="333" y="20"/>
                    <a:pt x="333" y="18"/>
                    <a:pt x="333" y="15"/>
                  </a:cubicBezTo>
                  <a:cubicBezTo>
                    <a:pt x="333" y="12"/>
                    <a:pt x="333" y="10"/>
                    <a:pt x="332" y="9"/>
                  </a:cubicBezTo>
                  <a:cubicBezTo>
                    <a:pt x="331" y="8"/>
                    <a:pt x="331" y="8"/>
                    <a:pt x="330" y="8"/>
                  </a:cubicBezTo>
                  <a:cubicBezTo>
                    <a:pt x="329" y="7"/>
                    <a:pt x="328" y="7"/>
                    <a:pt x="327" y="7"/>
                  </a:cubicBezTo>
                  <a:cubicBezTo>
                    <a:pt x="326" y="7"/>
                    <a:pt x="325" y="7"/>
                    <a:pt x="325" y="8"/>
                  </a:cubicBezTo>
                  <a:cubicBezTo>
                    <a:pt x="323" y="8"/>
                    <a:pt x="322" y="9"/>
                    <a:pt x="321" y="11"/>
                  </a:cubicBezTo>
                  <a:cubicBezTo>
                    <a:pt x="319" y="13"/>
                    <a:pt x="318" y="16"/>
                    <a:pt x="318" y="18"/>
                  </a:cubicBezTo>
                  <a:cubicBezTo>
                    <a:pt x="318" y="22"/>
                    <a:pt x="319" y="24"/>
                    <a:pt x="322" y="25"/>
                  </a:cubicBezTo>
                  <a:cubicBezTo>
                    <a:pt x="323" y="26"/>
                    <a:pt x="323" y="26"/>
                    <a:pt x="324" y="26"/>
                  </a:cubicBezTo>
                  <a:moveTo>
                    <a:pt x="313" y="25"/>
                  </a:moveTo>
                  <a:cubicBezTo>
                    <a:pt x="314" y="25"/>
                    <a:pt x="314" y="24"/>
                    <a:pt x="314" y="24"/>
                  </a:cubicBezTo>
                  <a:cubicBezTo>
                    <a:pt x="315" y="19"/>
                    <a:pt x="315" y="19"/>
                    <a:pt x="315" y="19"/>
                  </a:cubicBezTo>
                  <a:cubicBezTo>
                    <a:pt x="313" y="19"/>
                    <a:pt x="313" y="19"/>
                    <a:pt x="313" y="19"/>
                  </a:cubicBezTo>
                  <a:cubicBezTo>
                    <a:pt x="312" y="22"/>
                    <a:pt x="312" y="22"/>
                    <a:pt x="312" y="22"/>
                  </a:cubicBezTo>
                  <a:cubicBezTo>
                    <a:pt x="311" y="23"/>
                    <a:pt x="311" y="23"/>
                    <a:pt x="311" y="23"/>
                  </a:cubicBezTo>
                  <a:cubicBezTo>
                    <a:pt x="310" y="24"/>
                    <a:pt x="309" y="24"/>
                    <a:pt x="308" y="24"/>
                  </a:cubicBezTo>
                  <a:cubicBezTo>
                    <a:pt x="306" y="24"/>
                    <a:pt x="305" y="23"/>
                    <a:pt x="304" y="21"/>
                  </a:cubicBezTo>
                  <a:cubicBezTo>
                    <a:pt x="303" y="20"/>
                    <a:pt x="302" y="18"/>
                    <a:pt x="302" y="15"/>
                  </a:cubicBezTo>
                  <a:cubicBezTo>
                    <a:pt x="302" y="12"/>
                    <a:pt x="303" y="10"/>
                    <a:pt x="304" y="7"/>
                  </a:cubicBezTo>
                  <a:cubicBezTo>
                    <a:pt x="304" y="7"/>
                    <a:pt x="305" y="6"/>
                    <a:pt x="306" y="5"/>
                  </a:cubicBezTo>
                  <a:cubicBezTo>
                    <a:pt x="306" y="5"/>
                    <a:pt x="307" y="4"/>
                    <a:pt x="308" y="4"/>
                  </a:cubicBezTo>
                  <a:cubicBezTo>
                    <a:pt x="308" y="3"/>
                    <a:pt x="309" y="3"/>
                    <a:pt x="310" y="3"/>
                  </a:cubicBezTo>
                  <a:cubicBezTo>
                    <a:pt x="311" y="3"/>
                    <a:pt x="311" y="3"/>
                    <a:pt x="312" y="3"/>
                  </a:cubicBezTo>
                  <a:cubicBezTo>
                    <a:pt x="313" y="3"/>
                    <a:pt x="313" y="3"/>
                    <a:pt x="314" y="4"/>
                  </a:cubicBezTo>
                  <a:cubicBezTo>
                    <a:pt x="314" y="8"/>
                    <a:pt x="314" y="8"/>
                    <a:pt x="314" y="8"/>
                  </a:cubicBezTo>
                  <a:cubicBezTo>
                    <a:pt x="316" y="8"/>
                    <a:pt x="316" y="8"/>
                    <a:pt x="316" y="8"/>
                  </a:cubicBezTo>
                  <a:cubicBezTo>
                    <a:pt x="317" y="2"/>
                    <a:pt x="317" y="2"/>
                    <a:pt x="317" y="2"/>
                  </a:cubicBezTo>
                  <a:cubicBezTo>
                    <a:pt x="316" y="2"/>
                    <a:pt x="316" y="2"/>
                    <a:pt x="316" y="2"/>
                  </a:cubicBezTo>
                  <a:cubicBezTo>
                    <a:pt x="315" y="1"/>
                    <a:pt x="313" y="1"/>
                    <a:pt x="311" y="1"/>
                  </a:cubicBezTo>
                  <a:cubicBezTo>
                    <a:pt x="309" y="1"/>
                    <a:pt x="307" y="2"/>
                    <a:pt x="305" y="3"/>
                  </a:cubicBezTo>
                  <a:cubicBezTo>
                    <a:pt x="304" y="4"/>
                    <a:pt x="303" y="4"/>
                    <a:pt x="302" y="5"/>
                  </a:cubicBezTo>
                  <a:cubicBezTo>
                    <a:pt x="302" y="6"/>
                    <a:pt x="301" y="7"/>
                    <a:pt x="301" y="8"/>
                  </a:cubicBezTo>
                  <a:cubicBezTo>
                    <a:pt x="300" y="9"/>
                    <a:pt x="300" y="10"/>
                    <a:pt x="299" y="11"/>
                  </a:cubicBezTo>
                  <a:cubicBezTo>
                    <a:pt x="299" y="13"/>
                    <a:pt x="299" y="14"/>
                    <a:pt x="299" y="16"/>
                  </a:cubicBezTo>
                  <a:cubicBezTo>
                    <a:pt x="299" y="17"/>
                    <a:pt x="299" y="19"/>
                    <a:pt x="300" y="20"/>
                  </a:cubicBezTo>
                  <a:cubicBezTo>
                    <a:pt x="300" y="21"/>
                    <a:pt x="301" y="22"/>
                    <a:pt x="301" y="23"/>
                  </a:cubicBezTo>
                  <a:cubicBezTo>
                    <a:pt x="301" y="23"/>
                    <a:pt x="302" y="24"/>
                    <a:pt x="302" y="24"/>
                  </a:cubicBezTo>
                  <a:cubicBezTo>
                    <a:pt x="303" y="25"/>
                    <a:pt x="304" y="25"/>
                    <a:pt x="305" y="25"/>
                  </a:cubicBezTo>
                  <a:cubicBezTo>
                    <a:pt x="305" y="26"/>
                    <a:pt x="306" y="26"/>
                    <a:pt x="307" y="26"/>
                  </a:cubicBezTo>
                  <a:cubicBezTo>
                    <a:pt x="308" y="26"/>
                    <a:pt x="309" y="26"/>
                    <a:pt x="310" y="26"/>
                  </a:cubicBezTo>
                  <a:cubicBezTo>
                    <a:pt x="310" y="25"/>
                    <a:pt x="311" y="25"/>
                    <a:pt x="312" y="25"/>
                  </a:cubicBezTo>
                  <a:cubicBezTo>
                    <a:pt x="312" y="25"/>
                    <a:pt x="313" y="25"/>
                    <a:pt x="313" y="25"/>
                  </a:cubicBezTo>
                  <a:moveTo>
                    <a:pt x="279" y="13"/>
                  </a:moveTo>
                  <a:cubicBezTo>
                    <a:pt x="279" y="13"/>
                    <a:pt x="279" y="12"/>
                    <a:pt x="280" y="12"/>
                  </a:cubicBezTo>
                  <a:cubicBezTo>
                    <a:pt x="280" y="11"/>
                    <a:pt x="280" y="11"/>
                    <a:pt x="281" y="10"/>
                  </a:cubicBezTo>
                  <a:cubicBezTo>
                    <a:pt x="281" y="10"/>
                    <a:pt x="281" y="10"/>
                    <a:pt x="282" y="9"/>
                  </a:cubicBezTo>
                  <a:cubicBezTo>
                    <a:pt x="282" y="9"/>
                    <a:pt x="283" y="9"/>
                    <a:pt x="283" y="9"/>
                  </a:cubicBezTo>
                  <a:cubicBezTo>
                    <a:pt x="284" y="9"/>
                    <a:pt x="284" y="9"/>
                    <a:pt x="285" y="10"/>
                  </a:cubicBezTo>
                  <a:cubicBezTo>
                    <a:pt x="285" y="10"/>
                    <a:pt x="285" y="10"/>
                    <a:pt x="285" y="11"/>
                  </a:cubicBezTo>
                  <a:cubicBezTo>
                    <a:pt x="285" y="12"/>
                    <a:pt x="285" y="12"/>
                    <a:pt x="285" y="13"/>
                  </a:cubicBezTo>
                  <a:cubicBezTo>
                    <a:pt x="284" y="14"/>
                    <a:pt x="284" y="15"/>
                    <a:pt x="283" y="15"/>
                  </a:cubicBezTo>
                  <a:cubicBezTo>
                    <a:pt x="281" y="16"/>
                    <a:pt x="280" y="16"/>
                    <a:pt x="278" y="17"/>
                  </a:cubicBezTo>
                  <a:cubicBezTo>
                    <a:pt x="278" y="16"/>
                    <a:pt x="279" y="14"/>
                    <a:pt x="279" y="13"/>
                  </a:cubicBezTo>
                  <a:moveTo>
                    <a:pt x="279" y="23"/>
                  </a:moveTo>
                  <a:cubicBezTo>
                    <a:pt x="279" y="22"/>
                    <a:pt x="279" y="22"/>
                    <a:pt x="279" y="22"/>
                  </a:cubicBezTo>
                  <a:cubicBezTo>
                    <a:pt x="278" y="21"/>
                    <a:pt x="278" y="21"/>
                    <a:pt x="278" y="21"/>
                  </a:cubicBezTo>
                  <a:cubicBezTo>
                    <a:pt x="278" y="20"/>
                    <a:pt x="278" y="20"/>
                    <a:pt x="278" y="20"/>
                  </a:cubicBezTo>
                  <a:cubicBezTo>
                    <a:pt x="278" y="19"/>
                    <a:pt x="278" y="19"/>
                    <a:pt x="278" y="19"/>
                  </a:cubicBezTo>
                  <a:cubicBezTo>
                    <a:pt x="278" y="18"/>
                    <a:pt x="278" y="18"/>
                    <a:pt x="278" y="18"/>
                  </a:cubicBezTo>
                  <a:cubicBezTo>
                    <a:pt x="279" y="18"/>
                    <a:pt x="281" y="18"/>
                    <a:pt x="282" y="17"/>
                  </a:cubicBezTo>
                  <a:cubicBezTo>
                    <a:pt x="283" y="17"/>
                    <a:pt x="284" y="17"/>
                    <a:pt x="284" y="16"/>
                  </a:cubicBezTo>
                  <a:cubicBezTo>
                    <a:pt x="285" y="16"/>
                    <a:pt x="286" y="16"/>
                    <a:pt x="286" y="15"/>
                  </a:cubicBezTo>
                  <a:cubicBezTo>
                    <a:pt x="287" y="15"/>
                    <a:pt x="288" y="14"/>
                    <a:pt x="288" y="13"/>
                  </a:cubicBezTo>
                  <a:cubicBezTo>
                    <a:pt x="288" y="13"/>
                    <a:pt x="289" y="12"/>
                    <a:pt x="289" y="11"/>
                  </a:cubicBezTo>
                  <a:cubicBezTo>
                    <a:pt x="289" y="11"/>
                    <a:pt x="288" y="10"/>
                    <a:pt x="288" y="10"/>
                  </a:cubicBezTo>
                  <a:cubicBezTo>
                    <a:pt x="288" y="8"/>
                    <a:pt x="286" y="7"/>
                    <a:pt x="284" y="7"/>
                  </a:cubicBezTo>
                  <a:cubicBezTo>
                    <a:pt x="282" y="7"/>
                    <a:pt x="281" y="8"/>
                    <a:pt x="279" y="9"/>
                  </a:cubicBezTo>
                  <a:cubicBezTo>
                    <a:pt x="279" y="9"/>
                    <a:pt x="278" y="10"/>
                    <a:pt x="278" y="11"/>
                  </a:cubicBezTo>
                  <a:cubicBezTo>
                    <a:pt x="277" y="11"/>
                    <a:pt x="276" y="12"/>
                    <a:pt x="276" y="13"/>
                  </a:cubicBezTo>
                  <a:cubicBezTo>
                    <a:pt x="276" y="14"/>
                    <a:pt x="275" y="15"/>
                    <a:pt x="275" y="16"/>
                  </a:cubicBezTo>
                  <a:cubicBezTo>
                    <a:pt x="275" y="17"/>
                    <a:pt x="275" y="18"/>
                    <a:pt x="275" y="18"/>
                  </a:cubicBezTo>
                  <a:cubicBezTo>
                    <a:pt x="275" y="19"/>
                    <a:pt x="275" y="19"/>
                    <a:pt x="275" y="20"/>
                  </a:cubicBezTo>
                  <a:cubicBezTo>
                    <a:pt x="275" y="20"/>
                    <a:pt x="275" y="21"/>
                    <a:pt x="275" y="21"/>
                  </a:cubicBezTo>
                  <a:cubicBezTo>
                    <a:pt x="276" y="23"/>
                    <a:pt x="277" y="24"/>
                    <a:pt x="278" y="25"/>
                  </a:cubicBezTo>
                  <a:cubicBezTo>
                    <a:pt x="279" y="26"/>
                    <a:pt x="280" y="26"/>
                    <a:pt x="281" y="26"/>
                  </a:cubicBezTo>
                  <a:cubicBezTo>
                    <a:pt x="282" y="26"/>
                    <a:pt x="284" y="25"/>
                    <a:pt x="285" y="25"/>
                  </a:cubicBezTo>
                  <a:cubicBezTo>
                    <a:pt x="286" y="24"/>
                    <a:pt x="287" y="23"/>
                    <a:pt x="288" y="23"/>
                  </a:cubicBezTo>
                  <a:cubicBezTo>
                    <a:pt x="287" y="21"/>
                    <a:pt x="287" y="21"/>
                    <a:pt x="287" y="21"/>
                  </a:cubicBezTo>
                  <a:cubicBezTo>
                    <a:pt x="285" y="23"/>
                    <a:pt x="283" y="24"/>
                    <a:pt x="281" y="24"/>
                  </a:cubicBezTo>
                  <a:cubicBezTo>
                    <a:pt x="281" y="24"/>
                    <a:pt x="280" y="23"/>
                    <a:pt x="279" y="23"/>
                  </a:cubicBezTo>
                  <a:moveTo>
                    <a:pt x="262" y="13"/>
                  </a:moveTo>
                  <a:cubicBezTo>
                    <a:pt x="263" y="13"/>
                    <a:pt x="263" y="12"/>
                    <a:pt x="263" y="12"/>
                  </a:cubicBezTo>
                  <a:cubicBezTo>
                    <a:pt x="263" y="11"/>
                    <a:pt x="264" y="11"/>
                    <a:pt x="264" y="10"/>
                  </a:cubicBezTo>
                  <a:cubicBezTo>
                    <a:pt x="264" y="10"/>
                    <a:pt x="265" y="10"/>
                    <a:pt x="265" y="9"/>
                  </a:cubicBezTo>
                  <a:cubicBezTo>
                    <a:pt x="266" y="9"/>
                    <a:pt x="266" y="9"/>
                    <a:pt x="267" y="9"/>
                  </a:cubicBezTo>
                  <a:cubicBezTo>
                    <a:pt x="267" y="9"/>
                    <a:pt x="268" y="9"/>
                    <a:pt x="268" y="10"/>
                  </a:cubicBezTo>
                  <a:cubicBezTo>
                    <a:pt x="269" y="10"/>
                    <a:pt x="269" y="10"/>
                    <a:pt x="269" y="11"/>
                  </a:cubicBezTo>
                  <a:cubicBezTo>
                    <a:pt x="269" y="12"/>
                    <a:pt x="269" y="12"/>
                    <a:pt x="268" y="13"/>
                  </a:cubicBezTo>
                  <a:cubicBezTo>
                    <a:pt x="268" y="14"/>
                    <a:pt x="267" y="15"/>
                    <a:pt x="266" y="15"/>
                  </a:cubicBezTo>
                  <a:cubicBezTo>
                    <a:pt x="265" y="16"/>
                    <a:pt x="263" y="16"/>
                    <a:pt x="262" y="17"/>
                  </a:cubicBezTo>
                  <a:cubicBezTo>
                    <a:pt x="262" y="16"/>
                    <a:pt x="262" y="14"/>
                    <a:pt x="262" y="13"/>
                  </a:cubicBezTo>
                  <a:moveTo>
                    <a:pt x="263" y="23"/>
                  </a:moveTo>
                  <a:cubicBezTo>
                    <a:pt x="262" y="22"/>
                    <a:pt x="262" y="22"/>
                    <a:pt x="262" y="22"/>
                  </a:cubicBezTo>
                  <a:cubicBezTo>
                    <a:pt x="262" y="21"/>
                    <a:pt x="262" y="21"/>
                    <a:pt x="262" y="21"/>
                  </a:cubicBezTo>
                  <a:cubicBezTo>
                    <a:pt x="262" y="20"/>
                    <a:pt x="261" y="20"/>
                    <a:pt x="261" y="20"/>
                  </a:cubicBezTo>
                  <a:cubicBezTo>
                    <a:pt x="261" y="19"/>
                    <a:pt x="261" y="19"/>
                    <a:pt x="261" y="19"/>
                  </a:cubicBezTo>
                  <a:cubicBezTo>
                    <a:pt x="261" y="18"/>
                    <a:pt x="261" y="18"/>
                    <a:pt x="261" y="18"/>
                  </a:cubicBezTo>
                  <a:cubicBezTo>
                    <a:pt x="263" y="18"/>
                    <a:pt x="264" y="18"/>
                    <a:pt x="266" y="17"/>
                  </a:cubicBezTo>
                  <a:cubicBezTo>
                    <a:pt x="266" y="17"/>
                    <a:pt x="267" y="17"/>
                    <a:pt x="268" y="16"/>
                  </a:cubicBezTo>
                  <a:cubicBezTo>
                    <a:pt x="269" y="16"/>
                    <a:pt x="269" y="16"/>
                    <a:pt x="270" y="15"/>
                  </a:cubicBezTo>
                  <a:cubicBezTo>
                    <a:pt x="271" y="15"/>
                    <a:pt x="271" y="14"/>
                    <a:pt x="271" y="13"/>
                  </a:cubicBezTo>
                  <a:cubicBezTo>
                    <a:pt x="272" y="13"/>
                    <a:pt x="272" y="12"/>
                    <a:pt x="272" y="11"/>
                  </a:cubicBezTo>
                  <a:cubicBezTo>
                    <a:pt x="272" y="11"/>
                    <a:pt x="272" y="10"/>
                    <a:pt x="272" y="10"/>
                  </a:cubicBezTo>
                  <a:cubicBezTo>
                    <a:pt x="271" y="8"/>
                    <a:pt x="270" y="7"/>
                    <a:pt x="267" y="7"/>
                  </a:cubicBezTo>
                  <a:cubicBezTo>
                    <a:pt x="266" y="7"/>
                    <a:pt x="264" y="8"/>
                    <a:pt x="263" y="9"/>
                  </a:cubicBezTo>
                  <a:cubicBezTo>
                    <a:pt x="262" y="9"/>
                    <a:pt x="262" y="10"/>
                    <a:pt x="261" y="11"/>
                  </a:cubicBezTo>
                  <a:cubicBezTo>
                    <a:pt x="260" y="11"/>
                    <a:pt x="260" y="12"/>
                    <a:pt x="260" y="13"/>
                  </a:cubicBezTo>
                  <a:cubicBezTo>
                    <a:pt x="259" y="14"/>
                    <a:pt x="259" y="15"/>
                    <a:pt x="259" y="16"/>
                  </a:cubicBezTo>
                  <a:cubicBezTo>
                    <a:pt x="258" y="17"/>
                    <a:pt x="258" y="18"/>
                    <a:pt x="258" y="18"/>
                  </a:cubicBezTo>
                  <a:cubicBezTo>
                    <a:pt x="258" y="19"/>
                    <a:pt x="258" y="19"/>
                    <a:pt x="258" y="20"/>
                  </a:cubicBezTo>
                  <a:cubicBezTo>
                    <a:pt x="258" y="20"/>
                    <a:pt x="258" y="21"/>
                    <a:pt x="259" y="21"/>
                  </a:cubicBezTo>
                  <a:cubicBezTo>
                    <a:pt x="259" y="23"/>
                    <a:pt x="260" y="24"/>
                    <a:pt x="262" y="25"/>
                  </a:cubicBezTo>
                  <a:cubicBezTo>
                    <a:pt x="262" y="26"/>
                    <a:pt x="263" y="26"/>
                    <a:pt x="265" y="26"/>
                  </a:cubicBezTo>
                  <a:cubicBezTo>
                    <a:pt x="266" y="26"/>
                    <a:pt x="267" y="25"/>
                    <a:pt x="269" y="25"/>
                  </a:cubicBezTo>
                  <a:cubicBezTo>
                    <a:pt x="270" y="24"/>
                    <a:pt x="270" y="23"/>
                    <a:pt x="271" y="23"/>
                  </a:cubicBezTo>
                  <a:cubicBezTo>
                    <a:pt x="270" y="21"/>
                    <a:pt x="270" y="21"/>
                    <a:pt x="270" y="21"/>
                  </a:cubicBezTo>
                  <a:cubicBezTo>
                    <a:pt x="269" y="23"/>
                    <a:pt x="267" y="24"/>
                    <a:pt x="265" y="24"/>
                  </a:cubicBezTo>
                  <a:cubicBezTo>
                    <a:pt x="264" y="24"/>
                    <a:pt x="263" y="23"/>
                    <a:pt x="263" y="23"/>
                  </a:cubicBezTo>
                  <a:moveTo>
                    <a:pt x="246" y="26"/>
                  </a:moveTo>
                  <a:cubicBezTo>
                    <a:pt x="249" y="26"/>
                    <a:pt x="249" y="26"/>
                    <a:pt x="249" y="26"/>
                  </a:cubicBezTo>
                  <a:cubicBezTo>
                    <a:pt x="250" y="14"/>
                    <a:pt x="250" y="14"/>
                    <a:pt x="250" y="14"/>
                  </a:cubicBezTo>
                  <a:cubicBezTo>
                    <a:pt x="251" y="13"/>
                    <a:pt x="252" y="12"/>
                    <a:pt x="253" y="11"/>
                  </a:cubicBezTo>
                  <a:cubicBezTo>
                    <a:pt x="253" y="11"/>
                    <a:pt x="253" y="11"/>
                    <a:pt x="254" y="11"/>
                  </a:cubicBezTo>
                  <a:cubicBezTo>
                    <a:pt x="254" y="11"/>
                    <a:pt x="255" y="10"/>
                    <a:pt x="255" y="10"/>
                  </a:cubicBezTo>
                  <a:cubicBezTo>
                    <a:pt x="256" y="10"/>
                    <a:pt x="256" y="11"/>
                    <a:pt x="257" y="11"/>
                  </a:cubicBezTo>
                  <a:cubicBezTo>
                    <a:pt x="257" y="7"/>
                    <a:pt x="257" y="7"/>
                    <a:pt x="257" y="7"/>
                  </a:cubicBezTo>
                  <a:cubicBezTo>
                    <a:pt x="257" y="7"/>
                    <a:pt x="257" y="7"/>
                    <a:pt x="256" y="7"/>
                  </a:cubicBezTo>
                  <a:cubicBezTo>
                    <a:pt x="255" y="7"/>
                    <a:pt x="255" y="7"/>
                    <a:pt x="254" y="8"/>
                  </a:cubicBezTo>
                  <a:cubicBezTo>
                    <a:pt x="253" y="8"/>
                    <a:pt x="251" y="10"/>
                    <a:pt x="251" y="11"/>
                  </a:cubicBezTo>
                  <a:cubicBezTo>
                    <a:pt x="251" y="8"/>
                    <a:pt x="251" y="8"/>
                    <a:pt x="251" y="8"/>
                  </a:cubicBezTo>
                  <a:cubicBezTo>
                    <a:pt x="250" y="7"/>
                    <a:pt x="250" y="7"/>
                    <a:pt x="250" y="7"/>
                  </a:cubicBezTo>
                  <a:cubicBezTo>
                    <a:pt x="246" y="8"/>
                    <a:pt x="246" y="8"/>
                    <a:pt x="246" y="8"/>
                  </a:cubicBezTo>
                  <a:cubicBezTo>
                    <a:pt x="246" y="9"/>
                    <a:pt x="246" y="9"/>
                    <a:pt x="246" y="9"/>
                  </a:cubicBezTo>
                  <a:cubicBezTo>
                    <a:pt x="248" y="10"/>
                    <a:pt x="248" y="10"/>
                    <a:pt x="248" y="10"/>
                  </a:cubicBezTo>
                  <a:lnTo>
                    <a:pt x="246" y="26"/>
                  </a:lnTo>
                  <a:close/>
                  <a:moveTo>
                    <a:pt x="226" y="26"/>
                  </a:moveTo>
                  <a:cubicBezTo>
                    <a:pt x="236" y="26"/>
                    <a:pt x="236" y="26"/>
                    <a:pt x="236" y="26"/>
                  </a:cubicBezTo>
                  <a:cubicBezTo>
                    <a:pt x="236" y="24"/>
                    <a:pt x="236" y="24"/>
                    <a:pt x="236" y="24"/>
                  </a:cubicBezTo>
                  <a:cubicBezTo>
                    <a:pt x="231" y="24"/>
                    <a:pt x="231" y="24"/>
                    <a:pt x="231" y="24"/>
                  </a:cubicBezTo>
                  <a:cubicBezTo>
                    <a:pt x="233" y="14"/>
                    <a:pt x="233" y="14"/>
                    <a:pt x="233" y="14"/>
                  </a:cubicBezTo>
                  <a:cubicBezTo>
                    <a:pt x="240" y="14"/>
                    <a:pt x="240" y="14"/>
                    <a:pt x="240" y="14"/>
                  </a:cubicBezTo>
                  <a:cubicBezTo>
                    <a:pt x="240" y="12"/>
                    <a:pt x="240" y="12"/>
                    <a:pt x="240" y="12"/>
                  </a:cubicBezTo>
                  <a:cubicBezTo>
                    <a:pt x="233" y="12"/>
                    <a:pt x="233" y="12"/>
                    <a:pt x="233" y="12"/>
                  </a:cubicBezTo>
                  <a:cubicBezTo>
                    <a:pt x="234" y="3"/>
                    <a:pt x="234" y="3"/>
                    <a:pt x="234" y="3"/>
                  </a:cubicBezTo>
                  <a:cubicBezTo>
                    <a:pt x="241" y="3"/>
                    <a:pt x="241" y="3"/>
                    <a:pt x="241" y="3"/>
                  </a:cubicBezTo>
                  <a:cubicBezTo>
                    <a:pt x="242" y="6"/>
                    <a:pt x="242" y="6"/>
                    <a:pt x="242" y="6"/>
                  </a:cubicBezTo>
                  <a:cubicBezTo>
                    <a:pt x="244" y="6"/>
                    <a:pt x="244" y="6"/>
                    <a:pt x="244" y="6"/>
                  </a:cubicBezTo>
                  <a:cubicBezTo>
                    <a:pt x="244" y="1"/>
                    <a:pt x="244" y="1"/>
                    <a:pt x="244" y="1"/>
                  </a:cubicBezTo>
                  <a:cubicBezTo>
                    <a:pt x="229" y="1"/>
                    <a:pt x="229" y="1"/>
                    <a:pt x="229" y="1"/>
                  </a:cubicBezTo>
                  <a:cubicBezTo>
                    <a:pt x="229" y="3"/>
                    <a:pt x="229" y="3"/>
                    <a:pt x="229" y="3"/>
                  </a:cubicBezTo>
                  <a:cubicBezTo>
                    <a:pt x="231" y="3"/>
                    <a:pt x="231" y="3"/>
                    <a:pt x="231" y="3"/>
                  </a:cubicBezTo>
                  <a:cubicBezTo>
                    <a:pt x="228" y="24"/>
                    <a:pt x="228" y="24"/>
                    <a:pt x="228" y="24"/>
                  </a:cubicBezTo>
                  <a:cubicBezTo>
                    <a:pt x="226" y="24"/>
                    <a:pt x="226" y="24"/>
                    <a:pt x="226" y="24"/>
                  </a:cubicBezTo>
                  <a:lnTo>
                    <a:pt x="226" y="26"/>
                  </a:lnTo>
                  <a:close/>
                  <a:moveTo>
                    <a:pt x="209" y="15"/>
                  </a:moveTo>
                  <a:cubicBezTo>
                    <a:pt x="222" y="15"/>
                    <a:pt x="222" y="15"/>
                    <a:pt x="222" y="15"/>
                  </a:cubicBezTo>
                  <a:cubicBezTo>
                    <a:pt x="223" y="12"/>
                    <a:pt x="223" y="12"/>
                    <a:pt x="223" y="12"/>
                  </a:cubicBezTo>
                  <a:cubicBezTo>
                    <a:pt x="209" y="12"/>
                    <a:pt x="209" y="12"/>
                    <a:pt x="209" y="12"/>
                  </a:cubicBezTo>
                  <a:lnTo>
                    <a:pt x="209" y="15"/>
                  </a:lnTo>
                  <a:close/>
                  <a:moveTo>
                    <a:pt x="199" y="21"/>
                  </a:moveTo>
                  <a:cubicBezTo>
                    <a:pt x="198" y="22"/>
                    <a:pt x="198" y="22"/>
                    <a:pt x="198" y="22"/>
                  </a:cubicBezTo>
                  <a:cubicBezTo>
                    <a:pt x="197" y="23"/>
                    <a:pt x="196" y="24"/>
                    <a:pt x="194" y="24"/>
                  </a:cubicBezTo>
                  <a:cubicBezTo>
                    <a:pt x="194" y="24"/>
                    <a:pt x="193" y="23"/>
                    <a:pt x="192" y="22"/>
                  </a:cubicBezTo>
                  <a:cubicBezTo>
                    <a:pt x="192" y="22"/>
                    <a:pt x="192" y="20"/>
                    <a:pt x="192" y="19"/>
                  </a:cubicBezTo>
                  <a:cubicBezTo>
                    <a:pt x="192" y="17"/>
                    <a:pt x="192" y="16"/>
                    <a:pt x="192" y="15"/>
                  </a:cubicBezTo>
                  <a:cubicBezTo>
                    <a:pt x="193" y="14"/>
                    <a:pt x="193" y="13"/>
                    <a:pt x="193" y="13"/>
                  </a:cubicBezTo>
                  <a:cubicBezTo>
                    <a:pt x="194" y="12"/>
                    <a:pt x="194" y="11"/>
                    <a:pt x="195" y="11"/>
                  </a:cubicBezTo>
                  <a:cubicBezTo>
                    <a:pt x="195" y="10"/>
                    <a:pt x="196" y="10"/>
                    <a:pt x="196" y="10"/>
                  </a:cubicBezTo>
                  <a:cubicBezTo>
                    <a:pt x="197" y="9"/>
                    <a:pt x="198" y="9"/>
                    <a:pt x="198" y="9"/>
                  </a:cubicBezTo>
                  <a:cubicBezTo>
                    <a:pt x="199" y="9"/>
                    <a:pt x="200" y="9"/>
                    <a:pt x="201" y="10"/>
                  </a:cubicBezTo>
                  <a:lnTo>
                    <a:pt x="199" y="21"/>
                  </a:lnTo>
                  <a:close/>
                  <a:moveTo>
                    <a:pt x="190" y="14"/>
                  </a:moveTo>
                  <a:cubicBezTo>
                    <a:pt x="189" y="16"/>
                    <a:pt x="189" y="17"/>
                    <a:pt x="189" y="19"/>
                  </a:cubicBezTo>
                  <a:cubicBezTo>
                    <a:pt x="189" y="21"/>
                    <a:pt x="189" y="23"/>
                    <a:pt x="190" y="24"/>
                  </a:cubicBezTo>
                  <a:cubicBezTo>
                    <a:pt x="190" y="25"/>
                    <a:pt x="191" y="25"/>
                    <a:pt x="191" y="25"/>
                  </a:cubicBezTo>
                  <a:cubicBezTo>
                    <a:pt x="192" y="26"/>
                    <a:pt x="193" y="26"/>
                    <a:pt x="194" y="26"/>
                  </a:cubicBezTo>
                  <a:cubicBezTo>
                    <a:pt x="194" y="26"/>
                    <a:pt x="195" y="26"/>
                    <a:pt x="195" y="26"/>
                  </a:cubicBezTo>
                  <a:cubicBezTo>
                    <a:pt x="197" y="25"/>
                    <a:pt x="198" y="24"/>
                    <a:pt x="199" y="23"/>
                  </a:cubicBezTo>
                  <a:cubicBezTo>
                    <a:pt x="198" y="28"/>
                    <a:pt x="198" y="28"/>
                    <a:pt x="198" y="28"/>
                  </a:cubicBezTo>
                  <a:cubicBezTo>
                    <a:pt x="198" y="29"/>
                    <a:pt x="197" y="30"/>
                    <a:pt x="197" y="30"/>
                  </a:cubicBezTo>
                  <a:cubicBezTo>
                    <a:pt x="196" y="31"/>
                    <a:pt x="195" y="31"/>
                    <a:pt x="194" y="31"/>
                  </a:cubicBezTo>
                  <a:cubicBezTo>
                    <a:pt x="193" y="31"/>
                    <a:pt x="191" y="31"/>
                    <a:pt x="190" y="30"/>
                  </a:cubicBezTo>
                  <a:cubicBezTo>
                    <a:pt x="189" y="33"/>
                    <a:pt x="189" y="33"/>
                    <a:pt x="189" y="33"/>
                  </a:cubicBezTo>
                  <a:cubicBezTo>
                    <a:pt x="190" y="33"/>
                    <a:pt x="191" y="34"/>
                    <a:pt x="193" y="34"/>
                  </a:cubicBezTo>
                  <a:cubicBezTo>
                    <a:pt x="194" y="34"/>
                    <a:pt x="196" y="33"/>
                    <a:pt x="198" y="32"/>
                  </a:cubicBezTo>
                  <a:cubicBezTo>
                    <a:pt x="200" y="31"/>
                    <a:pt x="201" y="29"/>
                    <a:pt x="201" y="27"/>
                  </a:cubicBezTo>
                  <a:cubicBezTo>
                    <a:pt x="204" y="7"/>
                    <a:pt x="204" y="7"/>
                    <a:pt x="204" y="7"/>
                  </a:cubicBezTo>
                  <a:cubicBezTo>
                    <a:pt x="202" y="8"/>
                    <a:pt x="202" y="8"/>
                    <a:pt x="202" y="8"/>
                  </a:cubicBezTo>
                  <a:cubicBezTo>
                    <a:pt x="201" y="7"/>
                    <a:pt x="200" y="7"/>
                    <a:pt x="199" y="7"/>
                  </a:cubicBezTo>
                  <a:cubicBezTo>
                    <a:pt x="198" y="7"/>
                    <a:pt x="197" y="7"/>
                    <a:pt x="196" y="8"/>
                  </a:cubicBezTo>
                  <a:cubicBezTo>
                    <a:pt x="193" y="9"/>
                    <a:pt x="191" y="11"/>
                    <a:pt x="190" y="14"/>
                  </a:cubicBezTo>
                  <a:moveTo>
                    <a:pt x="180" y="24"/>
                  </a:moveTo>
                  <a:cubicBezTo>
                    <a:pt x="180" y="25"/>
                    <a:pt x="180" y="25"/>
                    <a:pt x="180" y="25"/>
                  </a:cubicBezTo>
                  <a:cubicBezTo>
                    <a:pt x="181" y="26"/>
                    <a:pt x="181" y="26"/>
                    <a:pt x="182" y="26"/>
                  </a:cubicBezTo>
                  <a:cubicBezTo>
                    <a:pt x="183" y="26"/>
                    <a:pt x="184" y="25"/>
                    <a:pt x="185" y="25"/>
                  </a:cubicBezTo>
                  <a:cubicBezTo>
                    <a:pt x="185" y="24"/>
                    <a:pt x="186" y="24"/>
                    <a:pt x="186" y="24"/>
                  </a:cubicBezTo>
                  <a:cubicBezTo>
                    <a:pt x="185" y="23"/>
                    <a:pt x="185" y="23"/>
                    <a:pt x="185" y="23"/>
                  </a:cubicBezTo>
                  <a:cubicBezTo>
                    <a:pt x="184" y="23"/>
                    <a:pt x="184" y="24"/>
                    <a:pt x="184" y="24"/>
                  </a:cubicBezTo>
                  <a:cubicBezTo>
                    <a:pt x="183" y="24"/>
                    <a:pt x="183" y="24"/>
                    <a:pt x="183" y="23"/>
                  </a:cubicBezTo>
                  <a:cubicBezTo>
                    <a:pt x="183" y="23"/>
                    <a:pt x="183" y="23"/>
                    <a:pt x="183" y="23"/>
                  </a:cubicBezTo>
                  <a:cubicBezTo>
                    <a:pt x="185" y="7"/>
                    <a:pt x="185" y="7"/>
                    <a:pt x="185" y="7"/>
                  </a:cubicBezTo>
                  <a:cubicBezTo>
                    <a:pt x="182" y="7"/>
                    <a:pt x="182" y="7"/>
                    <a:pt x="182" y="7"/>
                  </a:cubicBezTo>
                  <a:cubicBezTo>
                    <a:pt x="180" y="22"/>
                    <a:pt x="180" y="22"/>
                    <a:pt x="180" y="22"/>
                  </a:cubicBezTo>
                  <a:cubicBezTo>
                    <a:pt x="180" y="22"/>
                    <a:pt x="179" y="23"/>
                    <a:pt x="178" y="23"/>
                  </a:cubicBezTo>
                  <a:cubicBezTo>
                    <a:pt x="178" y="23"/>
                    <a:pt x="178" y="23"/>
                    <a:pt x="177" y="24"/>
                  </a:cubicBezTo>
                  <a:cubicBezTo>
                    <a:pt x="177" y="24"/>
                    <a:pt x="176" y="24"/>
                    <a:pt x="176" y="24"/>
                  </a:cubicBezTo>
                  <a:cubicBezTo>
                    <a:pt x="175" y="24"/>
                    <a:pt x="175" y="23"/>
                    <a:pt x="175" y="23"/>
                  </a:cubicBezTo>
                  <a:cubicBezTo>
                    <a:pt x="174" y="22"/>
                    <a:pt x="174" y="22"/>
                    <a:pt x="174" y="22"/>
                  </a:cubicBezTo>
                  <a:cubicBezTo>
                    <a:pt x="174" y="22"/>
                    <a:pt x="174" y="22"/>
                    <a:pt x="174" y="21"/>
                  </a:cubicBezTo>
                  <a:cubicBezTo>
                    <a:pt x="174" y="20"/>
                    <a:pt x="174" y="20"/>
                    <a:pt x="174" y="19"/>
                  </a:cubicBezTo>
                  <a:cubicBezTo>
                    <a:pt x="176" y="8"/>
                    <a:pt x="176" y="8"/>
                    <a:pt x="176" y="8"/>
                  </a:cubicBezTo>
                  <a:cubicBezTo>
                    <a:pt x="175" y="7"/>
                    <a:pt x="175" y="7"/>
                    <a:pt x="175" y="7"/>
                  </a:cubicBezTo>
                  <a:cubicBezTo>
                    <a:pt x="171" y="8"/>
                    <a:pt x="171" y="8"/>
                    <a:pt x="171" y="8"/>
                  </a:cubicBezTo>
                  <a:cubicBezTo>
                    <a:pt x="171" y="9"/>
                    <a:pt x="171" y="9"/>
                    <a:pt x="171" y="9"/>
                  </a:cubicBezTo>
                  <a:cubicBezTo>
                    <a:pt x="172" y="10"/>
                    <a:pt x="172" y="10"/>
                    <a:pt x="172" y="10"/>
                  </a:cubicBezTo>
                  <a:cubicBezTo>
                    <a:pt x="171" y="19"/>
                    <a:pt x="171" y="19"/>
                    <a:pt x="171" y="19"/>
                  </a:cubicBezTo>
                  <a:cubicBezTo>
                    <a:pt x="171" y="19"/>
                    <a:pt x="171" y="20"/>
                    <a:pt x="171" y="20"/>
                  </a:cubicBezTo>
                  <a:cubicBezTo>
                    <a:pt x="171" y="21"/>
                    <a:pt x="171" y="21"/>
                    <a:pt x="171" y="22"/>
                  </a:cubicBezTo>
                  <a:cubicBezTo>
                    <a:pt x="171" y="22"/>
                    <a:pt x="171" y="23"/>
                    <a:pt x="171" y="24"/>
                  </a:cubicBezTo>
                  <a:cubicBezTo>
                    <a:pt x="172" y="25"/>
                    <a:pt x="173" y="26"/>
                    <a:pt x="175" y="26"/>
                  </a:cubicBezTo>
                  <a:cubicBezTo>
                    <a:pt x="177" y="26"/>
                    <a:pt x="179" y="25"/>
                    <a:pt x="180" y="24"/>
                  </a:cubicBezTo>
                  <a:cubicBezTo>
                    <a:pt x="180" y="24"/>
                    <a:pt x="180" y="24"/>
                    <a:pt x="180" y="24"/>
                  </a:cubicBezTo>
                  <a:moveTo>
                    <a:pt x="157" y="26"/>
                  </a:moveTo>
                  <a:cubicBezTo>
                    <a:pt x="160" y="26"/>
                    <a:pt x="160" y="26"/>
                    <a:pt x="160" y="26"/>
                  </a:cubicBezTo>
                  <a:cubicBezTo>
                    <a:pt x="162" y="14"/>
                    <a:pt x="162" y="14"/>
                    <a:pt x="162" y="14"/>
                  </a:cubicBezTo>
                  <a:cubicBezTo>
                    <a:pt x="162" y="13"/>
                    <a:pt x="163" y="12"/>
                    <a:pt x="164" y="11"/>
                  </a:cubicBezTo>
                  <a:cubicBezTo>
                    <a:pt x="164" y="11"/>
                    <a:pt x="165" y="11"/>
                    <a:pt x="165" y="11"/>
                  </a:cubicBezTo>
                  <a:cubicBezTo>
                    <a:pt x="166" y="11"/>
                    <a:pt x="166" y="10"/>
                    <a:pt x="167" y="10"/>
                  </a:cubicBezTo>
                  <a:cubicBezTo>
                    <a:pt x="167" y="10"/>
                    <a:pt x="168" y="11"/>
                    <a:pt x="168" y="11"/>
                  </a:cubicBezTo>
                  <a:cubicBezTo>
                    <a:pt x="169" y="7"/>
                    <a:pt x="169" y="7"/>
                    <a:pt x="169" y="7"/>
                  </a:cubicBezTo>
                  <a:cubicBezTo>
                    <a:pt x="169" y="7"/>
                    <a:pt x="168" y="7"/>
                    <a:pt x="167" y="7"/>
                  </a:cubicBezTo>
                  <a:cubicBezTo>
                    <a:pt x="167" y="7"/>
                    <a:pt x="166" y="7"/>
                    <a:pt x="166" y="8"/>
                  </a:cubicBezTo>
                  <a:cubicBezTo>
                    <a:pt x="164" y="8"/>
                    <a:pt x="163" y="10"/>
                    <a:pt x="162" y="11"/>
                  </a:cubicBezTo>
                  <a:cubicBezTo>
                    <a:pt x="162" y="8"/>
                    <a:pt x="162" y="8"/>
                    <a:pt x="162" y="8"/>
                  </a:cubicBezTo>
                  <a:cubicBezTo>
                    <a:pt x="162" y="7"/>
                    <a:pt x="162" y="7"/>
                    <a:pt x="162" y="7"/>
                  </a:cubicBezTo>
                  <a:cubicBezTo>
                    <a:pt x="158" y="8"/>
                    <a:pt x="158" y="8"/>
                    <a:pt x="158" y="8"/>
                  </a:cubicBezTo>
                  <a:cubicBezTo>
                    <a:pt x="158" y="9"/>
                    <a:pt x="158" y="9"/>
                    <a:pt x="158" y="9"/>
                  </a:cubicBezTo>
                  <a:cubicBezTo>
                    <a:pt x="159" y="10"/>
                    <a:pt x="159" y="10"/>
                    <a:pt x="159" y="10"/>
                  </a:cubicBezTo>
                  <a:lnTo>
                    <a:pt x="157" y="26"/>
                  </a:lnTo>
                  <a:close/>
                  <a:moveTo>
                    <a:pt x="141" y="3"/>
                  </a:moveTo>
                  <a:cubicBezTo>
                    <a:pt x="142" y="3"/>
                    <a:pt x="143" y="3"/>
                    <a:pt x="144" y="3"/>
                  </a:cubicBezTo>
                  <a:cubicBezTo>
                    <a:pt x="146" y="3"/>
                    <a:pt x="148" y="4"/>
                    <a:pt x="149" y="5"/>
                  </a:cubicBezTo>
                  <a:cubicBezTo>
                    <a:pt x="150" y="6"/>
                    <a:pt x="151" y="8"/>
                    <a:pt x="151" y="11"/>
                  </a:cubicBezTo>
                  <a:cubicBezTo>
                    <a:pt x="151" y="16"/>
                    <a:pt x="150" y="20"/>
                    <a:pt x="147" y="22"/>
                  </a:cubicBezTo>
                  <a:cubicBezTo>
                    <a:pt x="146" y="23"/>
                    <a:pt x="144" y="24"/>
                    <a:pt x="143" y="24"/>
                  </a:cubicBezTo>
                  <a:cubicBezTo>
                    <a:pt x="142" y="24"/>
                    <a:pt x="142" y="24"/>
                    <a:pt x="141" y="24"/>
                  </a:cubicBezTo>
                  <a:cubicBezTo>
                    <a:pt x="140" y="24"/>
                    <a:pt x="139" y="24"/>
                    <a:pt x="139" y="23"/>
                  </a:cubicBezTo>
                  <a:lnTo>
                    <a:pt x="141" y="3"/>
                  </a:lnTo>
                  <a:close/>
                  <a:moveTo>
                    <a:pt x="133" y="26"/>
                  </a:moveTo>
                  <a:cubicBezTo>
                    <a:pt x="137" y="26"/>
                    <a:pt x="137" y="26"/>
                    <a:pt x="137" y="26"/>
                  </a:cubicBezTo>
                  <a:cubicBezTo>
                    <a:pt x="138" y="26"/>
                    <a:pt x="138" y="26"/>
                    <a:pt x="138" y="26"/>
                  </a:cubicBezTo>
                  <a:cubicBezTo>
                    <a:pt x="138" y="26"/>
                    <a:pt x="138" y="26"/>
                    <a:pt x="138" y="26"/>
                  </a:cubicBezTo>
                  <a:cubicBezTo>
                    <a:pt x="139" y="26"/>
                    <a:pt x="139" y="26"/>
                    <a:pt x="139" y="26"/>
                  </a:cubicBezTo>
                  <a:cubicBezTo>
                    <a:pt x="140" y="26"/>
                    <a:pt x="140" y="26"/>
                    <a:pt x="140" y="26"/>
                  </a:cubicBezTo>
                  <a:cubicBezTo>
                    <a:pt x="140" y="26"/>
                    <a:pt x="140" y="26"/>
                    <a:pt x="140" y="26"/>
                  </a:cubicBezTo>
                  <a:cubicBezTo>
                    <a:pt x="141" y="26"/>
                    <a:pt x="141" y="26"/>
                    <a:pt x="141" y="26"/>
                  </a:cubicBezTo>
                  <a:cubicBezTo>
                    <a:pt x="142" y="26"/>
                    <a:pt x="142" y="26"/>
                    <a:pt x="142" y="26"/>
                  </a:cubicBezTo>
                  <a:cubicBezTo>
                    <a:pt x="143" y="26"/>
                    <a:pt x="144" y="26"/>
                    <a:pt x="145" y="25"/>
                  </a:cubicBezTo>
                  <a:cubicBezTo>
                    <a:pt x="147" y="25"/>
                    <a:pt x="149" y="23"/>
                    <a:pt x="151" y="22"/>
                  </a:cubicBezTo>
                  <a:cubicBezTo>
                    <a:pt x="153" y="19"/>
                    <a:pt x="154" y="15"/>
                    <a:pt x="154" y="11"/>
                  </a:cubicBezTo>
                  <a:cubicBezTo>
                    <a:pt x="154" y="8"/>
                    <a:pt x="153" y="6"/>
                    <a:pt x="152" y="4"/>
                  </a:cubicBezTo>
                  <a:cubicBezTo>
                    <a:pt x="150" y="2"/>
                    <a:pt x="148" y="1"/>
                    <a:pt x="145" y="1"/>
                  </a:cubicBezTo>
                  <a:cubicBezTo>
                    <a:pt x="144" y="1"/>
                    <a:pt x="144" y="1"/>
                    <a:pt x="143" y="1"/>
                  </a:cubicBezTo>
                  <a:cubicBezTo>
                    <a:pt x="142" y="1"/>
                    <a:pt x="141" y="1"/>
                    <a:pt x="141" y="1"/>
                  </a:cubicBezTo>
                  <a:cubicBezTo>
                    <a:pt x="136" y="1"/>
                    <a:pt x="136" y="1"/>
                    <a:pt x="136" y="1"/>
                  </a:cubicBezTo>
                  <a:cubicBezTo>
                    <a:pt x="136" y="3"/>
                    <a:pt x="136" y="3"/>
                    <a:pt x="136" y="3"/>
                  </a:cubicBezTo>
                  <a:cubicBezTo>
                    <a:pt x="138" y="3"/>
                    <a:pt x="138" y="3"/>
                    <a:pt x="138" y="3"/>
                  </a:cubicBezTo>
                  <a:cubicBezTo>
                    <a:pt x="135" y="24"/>
                    <a:pt x="135" y="24"/>
                    <a:pt x="135" y="24"/>
                  </a:cubicBezTo>
                  <a:cubicBezTo>
                    <a:pt x="133" y="24"/>
                    <a:pt x="133" y="24"/>
                    <a:pt x="133" y="24"/>
                  </a:cubicBezTo>
                  <a:lnTo>
                    <a:pt x="133" y="26"/>
                  </a:lnTo>
                  <a:close/>
                  <a:moveTo>
                    <a:pt x="118" y="21"/>
                  </a:moveTo>
                  <a:cubicBezTo>
                    <a:pt x="118" y="22"/>
                    <a:pt x="118" y="22"/>
                    <a:pt x="118" y="22"/>
                  </a:cubicBezTo>
                  <a:cubicBezTo>
                    <a:pt x="116" y="23"/>
                    <a:pt x="115" y="24"/>
                    <a:pt x="114" y="24"/>
                  </a:cubicBezTo>
                  <a:cubicBezTo>
                    <a:pt x="113" y="24"/>
                    <a:pt x="112" y="23"/>
                    <a:pt x="112" y="22"/>
                  </a:cubicBezTo>
                  <a:cubicBezTo>
                    <a:pt x="112" y="22"/>
                    <a:pt x="111" y="20"/>
                    <a:pt x="111" y="19"/>
                  </a:cubicBezTo>
                  <a:cubicBezTo>
                    <a:pt x="111" y="17"/>
                    <a:pt x="112" y="16"/>
                    <a:pt x="112" y="15"/>
                  </a:cubicBezTo>
                  <a:cubicBezTo>
                    <a:pt x="112" y="14"/>
                    <a:pt x="112" y="13"/>
                    <a:pt x="113" y="13"/>
                  </a:cubicBezTo>
                  <a:cubicBezTo>
                    <a:pt x="113" y="12"/>
                    <a:pt x="114" y="11"/>
                    <a:pt x="114" y="11"/>
                  </a:cubicBezTo>
                  <a:cubicBezTo>
                    <a:pt x="115" y="10"/>
                    <a:pt x="115" y="10"/>
                    <a:pt x="116" y="10"/>
                  </a:cubicBezTo>
                  <a:cubicBezTo>
                    <a:pt x="116" y="9"/>
                    <a:pt x="117" y="9"/>
                    <a:pt x="118" y="9"/>
                  </a:cubicBezTo>
                  <a:cubicBezTo>
                    <a:pt x="119" y="9"/>
                    <a:pt x="119" y="9"/>
                    <a:pt x="120" y="10"/>
                  </a:cubicBezTo>
                  <a:lnTo>
                    <a:pt x="118" y="21"/>
                  </a:lnTo>
                  <a:close/>
                  <a:moveTo>
                    <a:pt x="109" y="14"/>
                  </a:moveTo>
                  <a:cubicBezTo>
                    <a:pt x="108" y="16"/>
                    <a:pt x="108" y="17"/>
                    <a:pt x="108" y="19"/>
                  </a:cubicBezTo>
                  <a:cubicBezTo>
                    <a:pt x="108" y="21"/>
                    <a:pt x="108" y="23"/>
                    <a:pt x="109" y="24"/>
                  </a:cubicBezTo>
                  <a:cubicBezTo>
                    <a:pt x="110" y="25"/>
                    <a:pt x="110" y="25"/>
                    <a:pt x="111" y="25"/>
                  </a:cubicBezTo>
                  <a:cubicBezTo>
                    <a:pt x="112" y="26"/>
                    <a:pt x="112" y="26"/>
                    <a:pt x="113" y="26"/>
                  </a:cubicBezTo>
                  <a:cubicBezTo>
                    <a:pt x="114" y="26"/>
                    <a:pt x="114" y="26"/>
                    <a:pt x="115" y="26"/>
                  </a:cubicBezTo>
                  <a:cubicBezTo>
                    <a:pt x="116" y="25"/>
                    <a:pt x="117" y="24"/>
                    <a:pt x="118" y="23"/>
                  </a:cubicBezTo>
                  <a:cubicBezTo>
                    <a:pt x="117" y="28"/>
                    <a:pt x="117" y="28"/>
                    <a:pt x="117" y="28"/>
                  </a:cubicBezTo>
                  <a:cubicBezTo>
                    <a:pt x="117" y="29"/>
                    <a:pt x="117" y="30"/>
                    <a:pt x="116" y="30"/>
                  </a:cubicBezTo>
                  <a:cubicBezTo>
                    <a:pt x="116" y="31"/>
                    <a:pt x="115" y="31"/>
                    <a:pt x="114" y="31"/>
                  </a:cubicBezTo>
                  <a:cubicBezTo>
                    <a:pt x="112" y="31"/>
                    <a:pt x="111" y="31"/>
                    <a:pt x="109" y="30"/>
                  </a:cubicBezTo>
                  <a:cubicBezTo>
                    <a:pt x="109" y="33"/>
                    <a:pt x="109" y="33"/>
                    <a:pt x="109" y="33"/>
                  </a:cubicBezTo>
                  <a:cubicBezTo>
                    <a:pt x="110" y="33"/>
                    <a:pt x="111" y="34"/>
                    <a:pt x="112" y="34"/>
                  </a:cubicBezTo>
                  <a:cubicBezTo>
                    <a:pt x="114" y="34"/>
                    <a:pt x="116" y="33"/>
                    <a:pt x="117" y="32"/>
                  </a:cubicBezTo>
                  <a:cubicBezTo>
                    <a:pt x="119" y="31"/>
                    <a:pt x="120" y="29"/>
                    <a:pt x="121" y="27"/>
                  </a:cubicBezTo>
                  <a:cubicBezTo>
                    <a:pt x="124" y="7"/>
                    <a:pt x="124" y="7"/>
                    <a:pt x="124" y="7"/>
                  </a:cubicBezTo>
                  <a:cubicBezTo>
                    <a:pt x="122" y="8"/>
                    <a:pt x="122" y="8"/>
                    <a:pt x="122" y="8"/>
                  </a:cubicBezTo>
                  <a:cubicBezTo>
                    <a:pt x="121" y="7"/>
                    <a:pt x="119" y="7"/>
                    <a:pt x="118" y="7"/>
                  </a:cubicBezTo>
                  <a:cubicBezTo>
                    <a:pt x="117" y="7"/>
                    <a:pt x="116" y="7"/>
                    <a:pt x="115" y="8"/>
                  </a:cubicBezTo>
                  <a:cubicBezTo>
                    <a:pt x="113" y="9"/>
                    <a:pt x="111" y="11"/>
                    <a:pt x="109" y="14"/>
                  </a:cubicBezTo>
                  <a:moveTo>
                    <a:pt x="102" y="26"/>
                  </a:moveTo>
                  <a:cubicBezTo>
                    <a:pt x="104" y="25"/>
                    <a:pt x="104" y="25"/>
                    <a:pt x="105" y="24"/>
                  </a:cubicBezTo>
                  <a:cubicBezTo>
                    <a:pt x="104" y="23"/>
                    <a:pt x="104" y="23"/>
                    <a:pt x="104" y="23"/>
                  </a:cubicBezTo>
                  <a:cubicBezTo>
                    <a:pt x="104" y="24"/>
                    <a:pt x="103" y="24"/>
                    <a:pt x="103" y="24"/>
                  </a:cubicBezTo>
                  <a:cubicBezTo>
                    <a:pt x="103" y="23"/>
                    <a:pt x="103" y="23"/>
                    <a:pt x="103" y="23"/>
                  </a:cubicBezTo>
                  <a:cubicBezTo>
                    <a:pt x="102" y="23"/>
                    <a:pt x="103" y="21"/>
                    <a:pt x="103" y="18"/>
                  </a:cubicBezTo>
                  <a:cubicBezTo>
                    <a:pt x="103" y="17"/>
                    <a:pt x="104" y="16"/>
                    <a:pt x="104" y="15"/>
                  </a:cubicBezTo>
                  <a:cubicBezTo>
                    <a:pt x="104" y="14"/>
                    <a:pt x="104" y="13"/>
                    <a:pt x="104" y="12"/>
                  </a:cubicBezTo>
                  <a:cubicBezTo>
                    <a:pt x="104" y="10"/>
                    <a:pt x="104" y="9"/>
                    <a:pt x="103" y="8"/>
                  </a:cubicBezTo>
                  <a:cubicBezTo>
                    <a:pt x="103" y="8"/>
                    <a:pt x="102" y="8"/>
                    <a:pt x="102" y="7"/>
                  </a:cubicBezTo>
                  <a:cubicBezTo>
                    <a:pt x="102" y="7"/>
                    <a:pt x="101" y="7"/>
                    <a:pt x="101" y="7"/>
                  </a:cubicBezTo>
                  <a:cubicBezTo>
                    <a:pt x="100" y="7"/>
                    <a:pt x="99" y="7"/>
                    <a:pt x="99" y="7"/>
                  </a:cubicBezTo>
                  <a:cubicBezTo>
                    <a:pt x="97" y="8"/>
                    <a:pt x="96" y="9"/>
                    <a:pt x="94" y="11"/>
                  </a:cubicBezTo>
                  <a:cubicBezTo>
                    <a:pt x="94" y="8"/>
                    <a:pt x="94" y="8"/>
                    <a:pt x="94" y="8"/>
                  </a:cubicBezTo>
                  <a:cubicBezTo>
                    <a:pt x="94" y="7"/>
                    <a:pt x="94" y="7"/>
                    <a:pt x="94" y="7"/>
                  </a:cubicBezTo>
                  <a:cubicBezTo>
                    <a:pt x="90" y="8"/>
                    <a:pt x="90" y="8"/>
                    <a:pt x="90" y="8"/>
                  </a:cubicBezTo>
                  <a:cubicBezTo>
                    <a:pt x="90" y="9"/>
                    <a:pt x="90" y="9"/>
                    <a:pt x="90" y="9"/>
                  </a:cubicBezTo>
                  <a:cubicBezTo>
                    <a:pt x="91" y="10"/>
                    <a:pt x="91" y="10"/>
                    <a:pt x="91" y="10"/>
                  </a:cubicBezTo>
                  <a:cubicBezTo>
                    <a:pt x="89" y="26"/>
                    <a:pt x="89" y="26"/>
                    <a:pt x="89" y="26"/>
                  </a:cubicBezTo>
                  <a:cubicBezTo>
                    <a:pt x="92" y="26"/>
                    <a:pt x="92" y="26"/>
                    <a:pt x="92" y="26"/>
                  </a:cubicBezTo>
                  <a:cubicBezTo>
                    <a:pt x="94" y="14"/>
                    <a:pt x="94" y="14"/>
                    <a:pt x="94" y="14"/>
                  </a:cubicBezTo>
                  <a:cubicBezTo>
                    <a:pt x="95" y="13"/>
                    <a:pt x="95" y="12"/>
                    <a:pt x="96" y="11"/>
                  </a:cubicBezTo>
                  <a:cubicBezTo>
                    <a:pt x="97" y="10"/>
                    <a:pt x="97" y="10"/>
                    <a:pt x="98" y="10"/>
                  </a:cubicBezTo>
                  <a:cubicBezTo>
                    <a:pt x="98" y="10"/>
                    <a:pt x="99" y="10"/>
                    <a:pt x="99" y="10"/>
                  </a:cubicBezTo>
                  <a:cubicBezTo>
                    <a:pt x="100" y="10"/>
                    <a:pt x="100" y="10"/>
                    <a:pt x="100" y="10"/>
                  </a:cubicBezTo>
                  <a:cubicBezTo>
                    <a:pt x="101" y="11"/>
                    <a:pt x="101" y="11"/>
                    <a:pt x="101" y="11"/>
                  </a:cubicBezTo>
                  <a:cubicBezTo>
                    <a:pt x="101" y="11"/>
                    <a:pt x="101" y="12"/>
                    <a:pt x="101" y="12"/>
                  </a:cubicBezTo>
                  <a:cubicBezTo>
                    <a:pt x="101" y="13"/>
                    <a:pt x="101" y="14"/>
                    <a:pt x="101" y="15"/>
                  </a:cubicBezTo>
                  <a:cubicBezTo>
                    <a:pt x="101" y="16"/>
                    <a:pt x="100" y="17"/>
                    <a:pt x="100" y="18"/>
                  </a:cubicBezTo>
                  <a:cubicBezTo>
                    <a:pt x="100" y="19"/>
                    <a:pt x="100" y="20"/>
                    <a:pt x="100" y="20"/>
                  </a:cubicBezTo>
                  <a:cubicBezTo>
                    <a:pt x="100" y="22"/>
                    <a:pt x="100" y="22"/>
                    <a:pt x="100" y="22"/>
                  </a:cubicBezTo>
                  <a:cubicBezTo>
                    <a:pt x="99" y="22"/>
                    <a:pt x="99" y="23"/>
                    <a:pt x="99" y="24"/>
                  </a:cubicBezTo>
                  <a:cubicBezTo>
                    <a:pt x="99" y="25"/>
                    <a:pt x="100" y="26"/>
                    <a:pt x="101" y="26"/>
                  </a:cubicBezTo>
                  <a:cubicBezTo>
                    <a:pt x="102" y="26"/>
                    <a:pt x="102" y="26"/>
                    <a:pt x="102" y="26"/>
                  </a:cubicBezTo>
                  <a:moveTo>
                    <a:pt x="83" y="26"/>
                  </a:moveTo>
                  <a:cubicBezTo>
                    <a:pt x="84" y="25"/>
                    <a:pt x="85" y="24"/>
                    <a:pt x="85" y="24"/>
                  </a:cubicBezTo>
                  <a:cubicBezTo>
                    <a:pt x="85" y="23"/>
                    <a:pt x="85" y="23"/>
                    <a:pt x="85" y="23"/>
                  </a:cubicBezTo>
                  <a:cubicBezTo>
                    <a:pt x="84" y="23"/>
                    <a:pt x="83" y="24"/>
                    <a:pt x="83" y="24"/>
                  </a:cubicBezTo>
                  <a:cubicBezTo>
                    <a:pt x="83" y="24"/>
                    <a:pt x="83" y="24"/>
                    <a:pt x="83" y="23"/>
                  </a:cubicBezTo>
                  <a:cubicBezTo>
                    <a:pt x="83" y="23"/>
                    <a:pt x="83" y="23"/>
                    <a:pt x="83" y="23"/>
                  </a:cubicBezTo>
                  <a:cubicBezTo>
                    <a:pt x="85" y="8"/>
                    <a:pt x="85" y="8"/>
                    <a:pt x="85" y="8"/>
                  </a:cubicBezTo>
                  <a:cubicBezTo>
                    <a:pt x="84" y="7"/>
                    <a:pt x="84" y="7"/>
                    <a:pt x="84" y="7"/>
                  </a:cubicBezTo>
                  <a:cubicBezTo>
                    <a:pt x="79" y="8"/>
                    <a:pt x="79" y="8"/>
                    <a:pt x="79" y="8"/>
                  </a:cubicBezTo>
                  <a:cubicBezTo>
                    <a:pt x="79" y="9"/>
                    <a:pt x="79" y="9"/>
                    <a:pt x="79" y="9"/>
                  </a:cubicBezTo>
                  <a:cubicBezTo>
                    <a:pt x="81" y="10"/>
                    <a:pt x="81" y="10"/>
                    <a:pt x="81" y="10"/>
                  </a:cubicBezTo>
                  <a:cubicBezTo>
                    <a:pt x="80" y="20"/>
                    <a:pt x="80" y="20"/>
                    <a:pt x="80" y="20"/>
                  </a:cubicBezTo>
                  <a:cubicBezTo>
                    <a:pt x="80" y="22"/>
                    <a:pt x="79" y="23"/>
                    <a:pt x="79" y="24"/>
                  </a:cubicBezTo>
                  <a:cubicBezTo>
                    <a:pt x="79" y="25"/>
                    <a:pt x="80" y="26"/>
                    <a:pt x="81" y="26"/>
                  </a:cubicBezTo>
                  <a:cubicBezTo>
                    <a:pt x="82" y="26"/>
                    <a:pt x="82" y="26"/>
                    <a:pt x="83" y="26"/>
                  </a:cubicBezTo>
                  <a:moveTo>
                    <a:pt x="85" y="3"/>
                  </a:moveTo>
                  <a:cubicBezTo>
                    <a:pt x="86" y="2"/>
                    <a:pt x="86" y="2"/>
                    <a:pt x="86" y="1"/>
                  </a:cubicBezTo>
                  <a:cubicBezTo>
                    <a:pt x="86" y="0"/>
                    <a:pt x="86" y="0"/>
                    <a:pt x="85" y="0"/>
                  </a:cubicBezTo>
                  <a:cubicBezTo>
                    <a:pt x="85" y="0"/>
                    <a:pt x="84" y="0"/>
                    <a:pt x="84" y="0"/>
                  </a:cubicBezTo>
                  <a:cubicBezTo>
                    <a:pt x="84" y="0"/>
                    <a:pt x="83" y="0"/>
                    <a:pt x="83" y="0"/>
                  </a:cubicBezTo>
                  <a:cubicBezTo>
                    <a:pt x="82" y="1"/>
                    <a:pt x="82" y="1"/>
                    <a:pt x="82" y="2"/>
                  </a:cubicBezTo>
                  <a:cubicBezTo>
                    <a:pt x="82" y="3"/>
                    <a:pt x="82" y="3"/>
                    <a:pt x="83" y="3"/>
                  </a:cubicBezTo>
                  <a:cubicBezTo>
                    <a:pt x="84" y="4"/>
                    <a:pt x="84" y="4"/>
                    <a:pt x="84" y="4"/>
                  </a:cubicBezTo>
                  <a:cubicBezTo>
                    <a:pt x="84" y="4"/>
                    <a:pt x="85" y="3"/>
                    <a:pt x="85" y="3"/>
                  </a:cubicBezTo>
                  <a:moveTo>
                    <a:pt x="70" y="21"/>
                  </a:moveTo>
                  <a:cubicBezTo>
                    <a:pt x="69" y="22"/>
                    <a:pt x="69" y="22"/>
                    <a:pt x="69" y="22"/>
                  </a:cubicBezTo>
                  <a:cubicBezTo>
                    <a:pt x="68" y="23"/>
                    <a:pt x="67" y="24"/>
                    <a:pt x="65" y="24"/>
                  </a:cubicBezTo>
                  <a:cubicBezTo>
                    <a:pt x="65" y="24"/>
                    <a:pt x="64" y="23"/>
                    <a:pt x="63" y="22"/>
                  </a:cubicBezTo>
                  <a:cubicBezTo>
                    <a:pt x="63" y="22"/>
                    <a:pt x="63" y="20"/>
                    <a:pt x="63" y="19"/>
                  </a:cubicBezTo>
                  <a:cubicBezTo>
                    <a:pt x="63" y="17"/>
                    <a:pt x="63" y="16"/>
                    <a:pt x="63" y="15"/>
                  </a:cubicBezTo>
                  <a:cubicBezTo>
                    <a:pt x="64" y="14"/>
                    <a:pt x="64" y="13"/>
                    <a:pt x="64" y="13"/>
                  </a:cubicBezTo>
                  <a:cubicBezTo>
                    <a:pt x="65" y="12"/>
                    <a:pt x="65" y="11"/>
                    <a:pt x="66" y="11"/>
                  </a:cubicBezTo>
                  <a:cubicBezTo>
                    <a:pt x="66" y="10"/>
                    <a:pt x="67" y="10"/>
                    <a:pt x="67" y="10"/>
                  </a:cubicBezTo>
                  <a:cubicBezTo>
                    <a:pt x="68" y="9"/>
                    <a:pt x="69" y="9"/>
                    <a:pt x="69" y="9"/>
                  </a:cubicBezTo>
                  <a:cubicBezTo>
                    <a:pt x="70" y="9"/>
                    <a:pt x="71" y="9"/>
                    <a:pt x="72" y="10"/>
                  </a:cubicBezTo>
                  <a:lnTo>
                    <a:pt x="70" y="21"/>
                  </a:lnTo>
                  <a:close/>
                  <a:moveTo>
                    <a:pt x="73" y="26"/>
                  </a:moveTo>
                  <a:cubicBezTo>
                    <a:pt x="74" y="25"/>
                    <a:pt x="75" y="25"/>
                    <a:pt x="75" y="24"/>
                  </a:cubicBezTo>
                  <a:cubicBezTo>
                    <a:pt x="75" y="23"/>
                    <a:pt x="75" y="23"/>
                    <a:pt x="75" y="23"/>
                  </a:cubicBezTo>
                  <a:cubicBezTo>
                    <a:pt x="74" y="24"/>
                    <a:pt x="74" y="24"/>
                    <a:pt x="73" y="24"/>
                  </a:cubicBezTo>
                  <a:cubicBezTo>
                    <a:pt x="73" y="24"/>
                    <a:pt x="73" y="23"/>
                    <a:pt x="73" y="23"/>
                  </a:cubicBezTo>
                  <a:cubicBezTo>
                    <a:pt x="76" y="0"/>
                    <a:pt x="76" y="0"/>
                    <a:pt x="76" y="0"/>
                  </a:cubicBezTo>
                  <a:cubicBezTo>
                    <a:pt x="75" y="0"/>
                    <a:pt x="75" y="0"/>
                    <a:pt x="75" y="0"/>
                  </a:cubicBezTo>
                  <a:cubicBezTo>
                    <a:pt x="71" y="0"/>
                    <a:pt x="71" y="0"/>
                    <a:pt x="71" y="0"/>
                  </a:cubicBezTo>
                  <a:cubicBezTo>
                    <a:pt x="71" y="1"/>
                    <a:pt x="71" y="1"/>
                    <a:pt x="71" y="1"/>
                  </a:cubicBezTo>
                  <a:cubicBezTo>
                    <a:pt x="73" y="2"/>
                    <a:pt x="73" y="2"/>
                    <a:pt x="73" y="2"/>
                  </a:cubicBezTo>
                  <a:cubicBezTo>
                    <a:pt x="72" y="7"/>
                    <a:pt x="72" y="7"/>
                    <a:pt x="72" y="7"/>
                  </a:cubicBezTo>
                  <a:cubicBezTo>
                    <a:pt x="71" y="7"/>
                    <a:pt x="70" y="7"/>
                    <a:pt x="69" y="7"/>
                  </a:cubicBezTo>
                  <a:cubicBezTo>
                    <a:pt x="69" y="7"/>
                    <a:pt x="68" y="7"/>
                    <a:pt x="67" y="8"/>
                  </a:cubicBezTo>
                  <a:cubicBezTo>
                    <a:pt x="64" y="9"/>
                    <a:pt x="62" y="11"/>
                    <a:pt x="61" y="14"/>
                  </a:cubicBezTo>
                  <a:cubicBezTo>
                    <a:pt x="60" y="16"/>
                    <a:pt x="60" y="17"/>
                    <a:pt x="60" y="19"/>
                  </a:cubicBezTo>
                  <a:cubicBezTo>
                    <a:pt x="60" y="21"/>
                    <a:pt x="60" y="23"/>
                    <a:pt x="61" y="24"/>
                  </a:cubicBezTo>
                  <a:cubicBezTo>
                    <a:pt x="61" y="25"/>
                    <a:pt x="62" y="25"/>
                    <a:pt x="62" y="25"/>
                  </a:cubicBezTo>
                  <a:cubicBezTo>
                    <a:pt x="63" y="26"/>
                    <a:pt x="64" y="26"/>
                    <a:pt x="65" y="26"/>
                  </a:cubicBezTo>
                  <a:cubicBezTo>
                    <a:pt x="65" y="26"/>
                    <a:pt x="66" y="26"/>
                    <a:pt x="66" y="26"/>
                  </a:cubicBezTo>
                  <a:cubicBezTo>
                    <a:pt x="68" y="25"/>
                    <a:pt x="69" y="24"/>
                    <a:pt x="70" y="23"/>
                  </a:cubicBezTo>
                  <a:cubicBezTo>
                    <a:pt x="70" y="24"/>
                    <a:pt x="70" y="24"/>
                    <a:pt x="70" y="24"/>
                  </a:cubicBezTo>
                  <a:cubicBezTo>
                    <a:pt x="70" y="24"/>
                    <a:pt x="70" y="24"/>
                    <a:pt x="70" y="24"/>
                  </a:cubicBezTo>
                  <a:cubicBezTo>
                    <a:pt x="70" y="25"/>
                    <a:pt x="70" y="26"/>
                    <a:pt x="72" y="26"/>
                  </a:cubicBezTo>
                  <a:cubicBezTo>
                    <a:pt x="72" y="26"/>
                    <a:pt x="72" y="26"/>
                    <a:pt x="73" y="26"/>
                  </a:cubicBezTo>
                  <a:moveTo>
                    <a:pt x="54" y="23"/>
                  </a:moveTo>
                  <a:cubicBezTo>
                    <a:pt x="57" y="0"/>
                    <a:pt x="57" y="0"/>
                    <a:pt x="57" y="0"/>
                  </a:cubicBezTo>
                  <a:cubicBezTo>
                    <a:pt x="56" y="0"/>
                    <a:pt x="56" y="0"/>
                    <a:pt x="56" y="0"/>
                  </a:cubicBezTo>
                  <a:cubicBezTo>
                    <a:pt x="52" y="0"/>
                    <a:pt x="52" y="0"/>
                    <a:pt x="52" y="0"/>
                  </a:cubicBezTo>
                  <a:cubicBezTo>
                    <a:pt x="52" y="1"/>
                    <a:pt x="52" y="1"/>
                    <a:pt x="52" y="1"/>
                  </a:cubicBezTo>
                  <a:cubicBezTo>
                    <a:pt x="54" y="2"/>
                    <a:pt x="54" y="2"/>
                    <a:pt x="54" y="2"/>
                  </a:cubicBezTo>
                  <a:cubicBezTo>
                    <a:pt x="51" y="22"/>
                    <a:pt x="51" y="22"/>
                    <a:pt x="51" y="22"/>
                  </a:cubicBezTo>
                  <a:cubicBezTo>
                    <a:pt x="51" y="23"/>
                    <a:pt x="51" y="23"/>
                    <a:pt x="51" y="24"/>
                  </a:cubicBezTo>
                  <a:cubicBezTo>
                    <a:pt x="51" y="24"/>
                    <a:pt x="51" y="25"/>
                    <a:pt x="51" y="25"/>
                  </a:cubicBezTo>
                  <a:cubicBezTo>
                    <a:pt x="52" y="26"/>
                    <a:pt x="52" y="26"/>
                    <a:pt x="53" y="26"/>
                  </a:cubicBezTo>
                  <a:cubicBezTo>
                    <a:pt x="54" y="26"/>
                    <a:pt x="55" y="25"/>
                    <a:pt x="56" y="25"/>
                  </a:cubicBezTo>
                  <a:cubicBezTo>
                    <a:pt x="56" y="24"/>
                    <a:pt x="56" y="24"/>
                    <a:pt x="57" y="24"/>
                  </a:cubicBezTo>
                  <a:cubicBezTo>
                    <a:pt x="56" y="23"/>
                    <a:pt x="56" y="23"/>
                    <a:pt x="56" y="23"/>
                  </a:cubicBezTo>
                  <a:cubicBezTo>
                    <a:pt x="55" y="23"/>
                    <a:pt x="55" y="24"/>
                    <a:pt x="54" y="24"/>
                  </a:cubicBezTo>
                  <a:cubicBezTo>
                    <a:pt x="54" y="24"/>
                    <a:pt x="54" y="23"/>
                    <a:pt x="54" y="23"/>
                  </a:cubicBezTo>
                  <a:moveTo>
                    <a:pt x="44" y="26"/>
                  </a:moveTo>
                  <a:cubicBezTo>
                    <a:pt x="46" y="25"/>
                    <a:pt x="46" y="24"/>
                    <a:pt x="47" y="24"/>
                  </a:cubicBezTo>
                  <a:cubicBezTo>
                    <a:pt x="46" y="23"/>
                    <a:pt x="46" y="23"/>
                    <a:pt x="46" y="23"/>
                  </a:cubicBezTo>
                  <a:cubicBezTo>
                    <a:pt x="46" y="23"/>
                    <a:pt x="45" y="24"/>
                    <a:pt x="45" y="24"/>
                  </a:cubicBezTo>
                  <a:cubicBezTo>
                    <a:pt x="45" y="24"/>
                    <a:pt x="44" y="24"/>
                    <a:pt x="44" y="23"/>
                  </a:cubicBezTo>
                  <a:cubicBezTo>
                    <a:pt x="44" y="23"/>
                    <a:pt x="44" y="23"/>
                    <a:pt x="44" y="23"/>
                  </a:cubicBezTo>
                  <a:cubicBezTo>
                    <a:pt x="47" y="8"/>
                    <a:pt x="47" y="8"/>
                    <a:pt x="47" y="8"/>
                  </a:cubicBezTo>
                  <a:cubicBezTo>
                    <a:pt x="46" y="7"/>
                    <a:pt x="46" y="7"/>
                    <a:pt x="46" y="7"/>
                  </a:cubicBezTo>
                  <a:cubicBezTo>
                    <a:pt x="41" y="8"/>
                    <a:pt x="41" y="8"/>
                    <a:pt x="41" y="8"/>
                  </a:cubicBezTo>
                  <a:cubicBezTo>
                    <a:pt x="41" y="9"/>
                    <a:pt x="41" y="9"/>
                    <a:pt x="41" y="9"/>
                  </a:cubicBezTo>
                  <a:cubicBezTo>
                    <a:pt x="43" y="10"/>
                    <a:pt x="43" y="10"/>
                    <a:pt x="43" y="10"/>
                  </a:cubicBezTo>
                  <a:cubicBezTo>
                    <a:pt x="42" y="20"/>
                    <a:pt x="42" y="20"/>
                    <a:pt x="42" y="20"/>
                  </a:cubicBezTo>
                  <a:cubicBezTo>
                    <a:pt x="41" y="22"/>
                    <a:pt x="41" y="23"/>
                    <a:pt x="41" y="24"/>
                  </a:cubicBezTo>
                  <a:cubicBezTo>
                    <a:pt x="41" y="25"/>
                    <a:pt x="42" y="26"/>
                    <a:pt x="43" y="26"/>
                  </a:cubicBezTo>
                  <a:cubicBezTo>
                    <a:pt x="44" y="26"/>
                    <a:pt x="44" y="26"/>
                    <a:pt x="44" y="26"/>
                  </a:cubicBezTo>
                  <a:moveTo>
                    <a:pt x="47" y="3"/>
                  </a:moveTo>
                  <a:cubicBezTo>
                    <a:pt x="48" y="2"/>
                    <a:pt x="48" y="2"/>
                    <a:pt x="48" y="1"/>
                  </a:cubicBezTo>
                  <a:cubicBezTo>
                    <a:pt x="48" y="0"/>
                    <a:pt x="47" y="0"/>
                    <a:pt x="47" y="0"/>
                  </a:cubicBezTo>
                  <a:cubicBezTo>
                    <a:pt x="46" y="0"/>
                    <a:pt x="46" y="0"/>
                    <a:pt x="46" y="0"/>
                  </a:cubicBezTo>
                  <a:cubicBezTo>
                    <a:pt x="45" y="0"/>
                    <a:pt x="45" y="0"/>
                    <a:pt x="44" y="0"/>
                  </a:cubicBezTo>
                  <a:cubicBezTo>
                    <a:pt x="44" y="1"/>
                    <a:pt x="44" y="1"/>
                    <a:pt x="44" y="2"/>
                  </a:cubicBezTo>
                  <a:cubicBezTo>
                    <a:pt x="44" y="3"/>
                    <a:pt x="44" y="3"/>
                    <a:pt x="45" y="3"/>
                  </a:cubicBezTo>
                  <a:cubicBezTo>
                    <a:pt x="45" y="4"/>
                    <a:pt x="45" y="4"/>
                    <a:pt x="45" y="4"/>
                  </a:cubicBezTo>
                  <a:cubicBezTo>
                    <a:pt x="46" y="4"/>
                    <a:pt x="47" y="3"/>
                    <a:pt x="47" y="3"/>
                  </a:cubicBezTo>
                  <a:moveTo>
                    <a:pt x="31" y="24"/>
                  </a:moveTo>
                  <a:cubicBezTo>
                    <a:pt x="32" y="25"/>
                    <a:pt x="32" y="25"/>
                    <a:pt x="32" y="25"/>
                  </a:cubicBezTo>
                  <a:cubicBezTo>
                    <a:pt x="32" y="26"/>
                    <a:pt x="33" y="26"/>
                    <a:pt x="33" y="26"/>
                  </a:cubicBezTo>
                  <a:cubicBezTo>
                    <a:pt x="34" y="26"/>
                    <a:pt x="35" y="25"/>
                    <a:pt x="36" y="25"/>
                  </a:cubicBezTo>
                  <a:cubicBezTo>
                    <a:pt x="37" y="24"/>
                    <a:pt x="37" y="24"/>
                    <a:pt x="37" y="24"/>
                  </a:cubicBezTo>
                  <a:cubicBezTo>
                    <a:pt x="37" y="23"/>
                    <a:pt x="37" y="23"/>
                    <a:pt x="37" y="23"/>
                  </a:cubicBezTo>
                  <a:cubicBezTo>
                    <a:pt x="36" y="23"/>
                    <a:pt x="35" y="24"/>
                    <a:pt x="35" y="24"/>
                  </a:cubicBezTo>
                  <a:cubicBezTo>
                    <a:pt x="35" y="24"/>
                    <a:pt x="35" y="24"/>
                    <a:pt x="35" y="23"/>
                  </a:cubicBezTo>
                  <a:cubicBezTo>
                    <a:pt x="35" y="23"/>
                    <a:pt x="35" y="23"/>
                    <a:pt x="35" y="23"/>
                  </a:cubicBezTo>
                  <a:cubicBezTo>
                    <a:pt x="37" y="7"/>
                    <a:pt x="37" y="7"/>
                    <a:pt x="37" y="7"/>
                  </a:cubicBezTo>
                  <a:cubicBezTo>
                    <a:pt x="34" y="7"/>
                    <a:pt x="34" y="7"/>
                    <a:pt x="34" y="7"/>
                  </a:cubicBezTo>
                  <a:cubicBezTo>
                    <a:pt x="32" y="22"/>
                    <a:pt x="32" y="22"/>
                    <a:pt x="32" y="22"/>
                  </a:cubicBezTo>
                  <a:cubicBezTo>
                    <a:pt x="31" y="22"/>
                    <a:pt x="30" y="23"/>
                    <a:pt x="30" y="23"/>
                  </a:cubicBezTo>
                  <a:cubicBezTo>
                    <a:pt x="29" y="23"/>
                    <a:pt x="29" y="23"/>
                    <a:pt x="29" y="24"/>
                  </a:cubicBezTo>
                  <a:cubicBezTo>
                    <a:pt x="28" y="24"/>
                    <a:pt x="28" y="24"/>
                    <a:pt x="27" y="24"/>
                  </a:cubicBezTo>
                  <a:cubicBezTo>
                    <a:pt x="27" y="24"/>
                    <a:pt x="26" y="23"/>
                    <a:pt x="26" y="23"/>
                  </a:cubicBezTo>
                  <a:cubicBezTo>
                    <a:pt x="25" y="22"/>
                    <a:pt x="25" y="22"/>
                    <a:pt x="25" y="22"/>
                  </a:cubicBezTo>
                  <a:cubicBezTo>
                    <a:pt x="25" y="22"/>
                    <a:pt x="25" y="22"/>
                    <a:pt x="25" y="21"/>
                  </a:cubicBezTo>
                  <a:cubicBezTo>
                    <a:pt x="25" y="20"/>
                    <a:pt x="25" y="20"/>
                    <a:pt x="25" y="19"/>
                  </a:cubicBezTo>
                  <a:cubicBezTo>
                    <a:pt x="27" y="8"/>
                    <a:pt x="27" y="8"/>
                    <a:pt x="27" y="8"/>
                  </a:cubicBezTo>
                  <a:cubicBezTo>
                    <a:pt x="26" y="7"/>
                    <a:pt x="26" y="7"/>
                    <a:pt x="26" y="7"/>
                  </a:cubicBezTo>
                  <a:cubicBezTo>
                    <a:pt x="22" y="8"/>
                    <a:pt x="22" y="8"/>
                    <a:pt x="22" y="8"/>
                  </a:cubicBezTo>
                  <a:cubicBezTo>
                    <a:pt x="22" y="9"/>
                    <a:pt x="22" y="9"/>
                    <a:pt x="22" y="9"/>
                  </a:cubicBezTo>
                  <a:cubicBezTo>
                    <a:pt x="24" y="10"/>
                    <a:pt x="24" y="10"/>
                    <a:pt x="24" y="10"/>
                  </a:cubicBezTo>
                  <a:cubicBezTo>
                    <a:pt x="22" y="19"/>
                    <a:pt x="22" y="19"/>
                    <a:pt x="22" y="19"/>
                  </a:cubicBezTo>
                  <a:cubicBezTo>
                    <a:pt x="22" y="19"/>
                    <a:pt x="22" y="20"/>
                    <a:pt x="22" y="20"/>
                  </a:cubicBezTo>
                  <a:cubicBezTo>
                    <a:pt x="22" y="21"/>
                    <a:pt x="22" y="21"/>
                    <a:pt x="22" y="22"/>
                  </a:cubicBezTo>
                  <a:cubicBezTo>
                    <a:pt x="22" y="22"/>
                    <a:pt x="22" y="23"/>
                    <a:pt x="23" y="24"/>
                  </a:cubicBezTo>
                  <a:cubicBezTo>
                    <a:pt x="23" y="25"/>
                    <a:pt x="24" y="26"/>
                    <a:pt x="26" y="26"/>
                  </a:cubicBezTo>
                  <a:cubicBezTo>
                    <a:pt x="28" y="26"/>
                    <a:pt x="30" y="25"/>
                    <a:pt x="31" y="24"/>
                  </a:cubicBezTo>
                  <a:cubicBezTo>
                    <a:pt x="31" y="24"/>
                    <a:pt x="31" y="24"/>
                    <a:pt x="31" y="24"/>
                  </a:cubicBezTo>
                  <a:moveTo>
                    <a:pt x="5" y="23"/>
                  </a:moveTo>
                  <a:cubicBezTo>
                    <a:pt x="7" y="14"/>
                    <a:pt x="7" y="14"/>
                    <a:pt x="7" y="14"/>
                  </a:cubicBezTo>
                  <a:cubicBezTo>
                    <a:pt x="8" y="14"/>
                    <a:pt x="9" y="14"/>
                    <a:pt x="10" y="14"/>
                  </a:cubicBezTo>
                  <a:cubicBezTo>
                    <a:pt x="12" y="14"/>
                    <a:pt x="13" y="14"/>
                    <a:pt x="14" y="15"/>
                  </a:cubicBezTo>
                  <a:cubicBezTo>
                    <a:pt x="14" y="16"/>
                    <a:pt x="15" y="17"/>
                    <a:pt x="15" y="18"/>
                  </a:cubicBezTo>
                  <a:cubicBezTo>
                    <a:pt x="15" y="22"/>
                    <a:pt x="13" y="24"/>
                    <a:pt x="8" y="24"/>
                  </a:cubicBezTo>
                  <a:cubicBezTo>
                    <a:pt x="7" y="24"/>
                    <a:pt x="6" y="24"/>
                    <a:pt x="5" y="23"/>
                  </a:cubicBezTo>
                  <a:moveTo>
                    <a:pt x="7" y="12"/>
                  </a:moveTo>
                  <a:cubicBezTo>
                    <a:pt x="8" y="3"/>
                    <a:pt x="8" y="3"/>
                    <a:pt x="8" y="3"/>
                  </a:cubicBezTo>
                  <a:cubicBezTo>
                    <a:pt x="8" y="3"/>
                    <a:pt x="9" y="3"/>
                    <a:pt x="9" y="3"/>
                  </a:cubicBezTo>
                  <a:cubicBezTo>
                    <a:pt x="10" y="3"/>
                    <a:pt x="10" y="3"/>
                    <a:pt x="10" y="3"/>
                  </a:cubicBezTo>
                  <a:cubicBezTo>
                    <a:pt x="10" y="3"/>
                    <a:pt x="11" y="3"/>
                    <a:pt x="11" y="3"/>
                  </a:cubicBezTo>
                  <a:cubicBezTo>
                    <a:pt x="11" y="3"/>
                    <a:pt x="12" y="3"/>
                    <a:pt x="13" y="3"/>
                  </a:cubicBezTo>
                  <a:cubicBezTo>
                    <a:pt x="14" y="4"/>
                    <a:pt x="15" y="5"/>
                    <a:pt x="15" y="7"/>
                  </a:cubicBezTo>
                  <a:cubicBezTo>
                    <a:pt x="15" y="9"/>
                    <a:pt x="15" y="10"/>
                    <a:pt x="14" y="11"/>
                  </a:cubicBezTo>
                  <a:cubicBezTo>
                    <a:pt x="13" y="12"/>
                    <a:pt x="11" y="12"/>
                    <a:pt x="10" y="12"/>
                  </a:cubicBezTo>
                  <a:cubicBezTo>
                    <a:pt x="8" y="12"/>
                    <a:pt x="8" y="12"/>
                    <a:pt x="8" y="12"/>
                  </a:cubicBezTo>
                  <a:cubicBezTo>
                    <a:pt x="7" y="12"/>
                    <a:pt x="7" y="12"/>
                    <a:pt x="7" y="12"/>
                  </a:cubicBezTo>
                  <a:moveTo>
                    <a:pt x="15" y="24"/>
                  </a:moveTo>
                  <a:cubicBezTo>
                    <a:pt x="16" y="23"/>
                    <a:pt x="17" y="22"/>
                    <a:pt x="17" y="21"/>
                  </a:cubicBezTo>
                  <a:cubicBezTo>
                    <a:pt x="18" y="20"/>
                    <a:pt x="18" y="19"/>
                    <a:pt x="18" y="18"/>
                  </a:cubicBezTo>
                  <a:cubicBezTo>
                    <a:pt x="18" y="17"/>
                    <a:pt x="18" y="15"/>
                    <a:pt x="17" y="14"/>
                  </a:cubicBezTo>
                  <a:cubicBezTo>
                    <a:pt x="16" y="13"/>
                    <a:pt x="15" y="13"/>
                    <a:pt x="14" y="13"/>
                  </a:cubicBezTo>
                  <a:cubicBezTo>
                    <a:pt x="17" y="12"/>
                    <a:pt x="18" y="10"/>
                    <a:pt x="18" y="6"/>
                  </a:cubicBezTo>
                  <a:cubicBezTo>
                    <a:pt x="18" y="5"/>
                    <a:pt x="18" y="4"/>
                    <a:pt x="16" y="3"/>
                  </a:cubicBezTo>
                  <a:cubicBezTo>
                    <a:pt x="16" y="2"/>
                    <a:pt x="15" y="2"/>
                    <a:pt x="14" y="2"/>
                  </a:cubicBezTo>
                  <a:cubicBezTo>
                    <a:pt x="13" y="1"/>
                    <a:pt x="13" y="1"/>
                    <a:pt x="12" y="1"/>
                  </a:cubicBezTo>
                  <a:cubicBezTo>
                    <a:pt x="11" y="1"/>
                    <a:pt x="10" y="1"/>
                    <a:pt x="9" y="1"/>
                  </a:cubicBezTo>
                  <a:cubicBezTo>
                    <a:pt x="8" y="1"/>
                    <a:pt x="8" y="1"/>
                    <a:pt x="7" y="1"/>
                  </a:cubicBezTo>
                  <a:cubicBezTo>
                    <a:pt x="3" y="1"/>
                    <a:pt x="3" y="1"/>
                    <a:pt x="3" y="1"/>
                  </a:cubicBezTo>
                  <a:cubicBezTo>
                    <a:pt x="3" y="3"/>
                    <a:pt x="3" y="3"/>
                    <a:pt x="3" y="3"/>
                  </a:cubicBezTo>
                  <a:cubicBezTo>
                    <a:pt x="5" y="3"/>
                    <a:pt x="5" y="3"/>
                    <a:pt x="5" y="3"/>
                  </a:cubicBezTo>
                  <a:cubicBezTo>
                    <a:pt x="2" y="24"/>
                    <a:pt x="2" y="24"/>
                    <a:pt x="2" y="24"/>
                  </a:cubicBezTo>
                  <a:cubicBezTo>
                    <a:pt x="0" y="24"/>
                    <a:pt x="0" y="24"/>
                    <a:pt x="0" y="24"/>
                  </a:cubicBezTo>
                  <a:cubicBezTo>
                    <a:pt x="0" y="26"/>
                    <a:pt x="0" y="26"/>
                    <a:pt x="0" y="26"/>
                  </a:cubicBezTo>
                  <a:cubicBezTo>
                    <a:pt x="3" y="26"/>
                    <a:pt x="3" y="26"/>
                    <a:pt x="3" y="26"/>
                  </a:cubicBezTo>
                  <a:cubicBezTo>
                    <a:pt x="7" y="26"/>
                    <a:pt x="7" y="26"/>
                    <a:pt x="7" y="26"/>
                  </a:cubicBezTo>
                  <a:cubicBezTo>
                    <a:pt x="11" y="26"/>
                    <a:pt x="13" y="25"/>
                    <a:pt x="15" y="24"/>
                  </a:cubicBezTo>
                </a:path>
              </a:pathLst>
            </a:custGeom>
            <a:solidFill>
              <a:srgbClr val="6D6E7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0" name="Freeform 3982"/>
          <p:cNvSpPr>
            <a:spLocks noEditPoints="1"/>
          </p:cNvSpPr>
          <p:nvPr userDrawn="1"/>
        </p:nvSpPr>
        <p:spPr bwMode="auto">
          <a:xfrm>
            <a:off x="1054440" y="632460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ED2E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4593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D7A8FB9-D041-8A42-B1CE-7044B6F8EA0B}"/>
              </a:ext>
            </a:extLst>
          </p:cNvPr>
          <p:cNvPicPr>
            <a:picLocks noChangeAspect="1"/>
          </p:cNvPicPr>
          <p:nvPr userDrawn="1"/>
        </p:nvPicPr>
        <p:blipFill>
          <a:blip r:embed="rId2"/>
          <a:stretch>
            <a:fillRect/>
          </a:stretch>
        </p:blipFill>
        <p:spPr>
          <a:xfrm>
            <a:off x="0" y="-12207"/>
            <a:ext cx="12192000" cy="4384337"/>
          </a:xfrm>
          <a:prstGeom prst="rect">
            <a:avLst/>
          </a:prstGeom>
        </p:spPr>
      </p:pic>
      <p:sp>
        <p:nvSpPr>
          <p:cNvPr id="2" name="Picture Placeholder 7">
            <a:extLst>
              <a:ext uri="{FF2B5EF4-FFF2-40B4-BE49-F238E27FC236}">
                <a16:creationId xmlns:a16="http://schemas.microsoft.com/office/drawing/2014/main" id="{0E7F85D2-A5D8-FD48-858C-3D739FFC3203}"/>
              </a:ext>
            </a:extLst>
          </p:cNvPr>
          <p:cNvSpPr>
            <a:spLocks noGrp="1"/>
          </p:cNvSpPr>
          <p:nvPr>
            <p:ph type="pic" sz="quarter" idx="10"/>
          </p:nvPr>
        </p:nvSpPr>
        <p:spPr>
          <a:xfrm>
            <a:off x="1403350" y="3063933"/>
            <a:ext cx="1644650" cy="1491915"/>
          </a:xfrm>
        </p:spPr>
        <p:txBody>
          <a:bodyPr/>
          <a:lstStyle/>
          <a:p>
            <a:endParaRPr lang="en-US"/>
          </a:p>
        </p:txBody>
      </p:sp>
      <p:sp>
        <p:nvSpPr>
          <p:cNvPr id="3" name="Picture Placeholder 7">
            <a:extLst>
              <a:ext uri="{FF2B5EF4-FFF2-40B4-BE49-F238E27FC236}">
                <a16:creationId xmlns:a16="http://schemas.microsoft.com/office/drawing/2014/main" id="{9CF899E7-4EC1-BF40-9309-1FE96097726A}"/>
              </a:ext>
            </a:extLst>
          </p:cNvPr>
          <p:cNvSpPr>
            <a:spLocks noGrp="1"/>
          </p:cNvSpPr>
          <p:nvPr>
            <p:ph type="pic" sz="quarter" idx="11"/>
          </p:nvPr>
        </p:nvSpPr>
        <p:spPr>
          <a:xfrm>
            <a:off x="3424631" y="3063933"/>
            <a:ext cx="1644650" cy="1491915"/>
          </a:xfrm>
        </p:spPr>
        <p:txBody>
          <a:bodyPr/>
          <a:lstStyle/>
          <a:p>
            <a:endParaRPr lang="en-US"/>
          </a:p>
        </p:txBody>
      </p:sp>
      <p:sp>
        <p:nvSpPr>
          <p:cNvPr id="4" name="Picture Placeholder 7">
            <a:extLst>
              <a:ext uri="{FF2B5EF4-FFF2-40B4-BE49-F238E27FC236}">
                <a16:creationId xmlns:a16="http://schemas.microsoft.com/office/drawing/2014/main" id="{7FF18BAC-578E-7946-A173-B5FE6013282B}"/>
              </a:ext>
            </a:extLst>
          </p:cNvPr>
          <p:cNvSpPr>
            <a:spLocks noGrp="1"/>
          </p:cNvSpPr>
          <p:nvPr>
            <p:ph type="pic" sz="quarter" idx="12"/>
          </p:nvPr>
        </p:nvSpPr>
        <p:spPr>
          <a:xfrm>
            <a:off x="5420417" y="3063933"/>
            <a:ext cx="1644650" cy="1491915"/>
          </a:xfrm>
        </p:spPr>
        <p:txBody>
          <a:bodyPr/>
          <a:lstStyle/>
          <a:p>
            <a:endParaRPr lang="en-US"/>
          </a:p>
        </p:txBody>
      </p:sp>
      <p:sp>
        <p:nvSpPr>
          <p:cNvPr id="5" name="Picture Placeholder 7">
            <a:extLst>
              <a:ext uri="{FF2B5EF4-FFF2-40B4-BE49-F238E27FC236}">
                <a16:creationId xmlns:a16="http://schemas.microsoft.com/office/drawing/2014/main" id="{A014455B-8C8C-CA4C-AA68-2B86BAC2E3DE}"/>
              </a:ext>
            </a:extLst>
          </p:cNvPr>
          <p:cNvSpPr>
            <a:spLocks noGrp="1"/>
          </p:cNvSpPr>
          <p:nvPr>
            <p:ph type="pic" sz="quarter" idx="13"/>
          </p:nvPr>
        </p:nvSpPr>
        <p:spPr>
          <a:xfrm>
            <a:off x="7378103" y="3063933"/>
            <a:ext cx="1644650" cy="1491915"/>
          </a:xfrm>
        </p:spPr>
        <p:txBody>
          <a:bodyPr/>
          <a:lstStyle/>
          <a:p>
            <a:endParaRPr lang="en-US"/>
          </a:p>
        </p:txBody>
      </p:sp>
      <p:sp>
        <p:nvSpPr>
          <p:cNvPr id="6" name="Picture Placeholder 7">
            <a:extLst>
              <a:ext uri="{FF2B5EF4-FFF2-40B4-BE49-F238E27FC236}">
                <a16:creationId xmlns:a16="http://schemas.microsoft.com/office/drawing/2014/main" id="{ABB15391-35B7-5846-88D8-A551BF347A5D}"/>
              </a:ext>
            </a:extLst>
          </p:cNvPr>
          <p:cNvSpPr>
            <a:spLocks noGrp="1"/>
          </p:cNvSpPr>
          <p:nvPr>
            <p:ph type="pic" sz="quarter" idx="14"/>
          </p:nvPr>
        </p:nvSpPr>
        <p:spPr>
          <a:xfrm>
            <a:off x="9373889" y="3063933"/>
            <a:ext cx="1644650" cy="1491915"/>
          </a:xfrm>
        </p:spPr>
        <p:txBody>
          <a:bodyPr/>
          <a:lstStyle/>
          <a:p>
            <a:endParaRPr lang="en-US"/>
          </a:p>
        </p:txBody>
      </p:sp>
      <p:grpSp>
        <p:nvGrpSpPr>
          <p:cNvPr id="14" name="Group 13">
            <a:extLst>
              <a:ext uri="{FF2B5EF4-FFF2-40B4-BE49-F238E27FC236}">
                <a16:creationId xmlns:a16="http://schemas.microsoft.com/office/drawing/2014/main" id="{87C162EB-A352-0F43-BA25-C5D0CB15E713}"/>
              </a:ext>
            </a:extLst>
          </p:cNvPr>
          <p:cNvGrpSpPr/>
          <p:nvPr userDrawn="1"/>
        </p:nvGrpSpPr>
        <p:grpSpPr>
          <a:xfrm>
            <a:off x="1395663" y="4555848"/>
            <a:ext cx="9649326" cy="1537045"/>
            <a:chOff x="1395663" y="2646947"/>
            <a:chExt cx="9649326" cy="782053"/>
          </a:xfrm>
        </p:grpSpPr>
        <p:sp>
          <p:nvSpPr>
            <p:cNvPr id="7" name="Rectangle 6">
              <a:extLst>
                <a:ext uri="{FF2B5EF4-FFF2-40B4-BE49-F238E27FC236}">
                  <a16:creationId xmlns:a16="http://schemas.microsoft.com/office/drawing/2014/main" id="{23627718-6A0D-ED46-983B-EC0B156A70DF}"/>
                </a:ext>
              </a:extLst>
            </p:cNvPr>
            <p:cNvSpPr/>
            <p:nvPr userDrawn="1"/>
          </p:nvSpPr>
          <p:spPr>
            <a:xfrm>
              <a:off x="139566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6884A9-DF12-8249-A84F-C65AC44BBDA3}"/>
                </a:ext>
              </a:extLst>
            </p:cNvPr>
            <p:cNvSpPr/>
            <p:nvPr userDrawn="1"/>
          </p:nvSpPr>
          <p:spPr>
            <a:xfrm>
              <a:off x="3416968"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0536D7-6EE4-0B40-8500-777F35069D8D}"/>
                </a:ext>
              </a:extLst>
            </p:cNvPr>
            <p:cNvSpPr/>
            <p:nvPr userDrawn="1"/>
          </p:nvSpPr>
          <p:spPr>
            <a:xfrm>
              <a:off x="5438273"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1D580D-4075-3448-8851-D1294B801E0F}"/>
                </a:ext>
              </a:extLst>
            </p:cNvPr>
            <p:cNvSpPr/>
            <p:nvPr userDrawn="1"/>
          </p:nvSpPr>
          <p:spPr>
            <a:xfrm>
              <a:off x="7363326"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D5F0B7-8C19-9F47-8659-9962B52E6B2B}"/>
                </a:ext>
              </a:extLst>
            </p:cNvPr>
            <p:cNvSpPr/>
            <p:nvPr userDrawn="1"/>
          </p:nvSpPr>
          <p:spPr>
            <a:xfrm>
              <a:off x="9384631" y="2646947"/>
              <a:ext cx="1660358" cy="78205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A7A4A7CB-8C9B-2D4A-9993-F03A377DDBC6}"/>
              </a:ext>
            </a:extLst>
          </p:cNvPr>
          <p:cNvSpPr>
            <a:spLocks noGrp="1"/>
          </p:cNvSpPr>
          <p:nvPr>
            <p:ph type="title" hasCustomPrompt="1"/>
          </p:nvPr>
        </p:nvSpPr>
        <p:spPr>
          <a:xfrm>
            <a:off x="1402592" y="596995"/>
            <a:ext cx="9951208" cy="1325563"/>
          </a:xfrm>
        </p:spPr>
        <p:txBody>
          <a:bodyPr/>
          <a:lstStyle>
            <a:lvl1pPr algn="ctr">
              <a:defRPr b="1">
                <a:solidFill>
                  <a:srgbClr val="00B0F0"/>
                </a:solidFill>
                <a:latin typeface="Source Sans Pro" panose="020B0503030403020204" pitchFamily="34" charset="77"/>
              </a:defRPr>
            </a:lvl1pPr>
          </a:lstStyle>
          <a:p>
            <a:r>
              <a:rPr lang="en-US"/>
              <a:t>Lorem Ipsum Headline</a:t>
            </a:r>
          </a:p>
        </p:txBody>
      </p:sp>
      <p:sp>
        <p:nvSpPr>
          <p:cNvPr id="13" name="Text Placeholder 26">
            <a:extLst>
              <a:ext uri="{FF2B5EF4-FFF2-40B4-BE49-F238E27FC236}">
                <a16:creationId xmlns:a16="http://schemas.microsoft.com/office/drawing/2014/main" id="{B2E08D89-26BD-0546-90D6-852464EC5B31}"/>
              </a:ext>
            </a:extLst>
          </p:cNvPr>
          <p:cNvSpPr>
            <a:spLocks noGrp="1"/>
          </p:cNvSpPr>
          <p:nvPr>
            <p:ph type="body" sz="quarter" idx="16" hasCustomPrompt="1"/>
          </p:nvPr>
        </p:nvSpPr>
        <p:spPr>
          <a:xfrm>
            <a:off x="1403350" y="2044700"/>
            <a:ext cx="9969500" cy="426770"/>
          </a:xfrm>
        </p:spPr>
        <p:txBody>
          <a:bodyPr>
            <a:normAutofit/>
          </a:bodyPr>
          <a:lstStyle>
            <a:lvl1pPr marL="0" indent="0" algn="ctr">
              <a:buNone/>
              <a:defRPr sz="1800">
                <a:solidFill>
                  <a:srgbClr val="00B0F0"/>
                </a:solidFill>
                <a:latin typeface="Source Sans Pro" panose="020B0503030403020204" pitchFamily="34" charset="77"/>
              </a:defRPr>
            </a:lvl1pPr>
            <a:lvl2pPr marL="457200" indent="0" algn="ctr">
              <a:buNone/>
              <a:defRPr>
                <a:solidFill>
                  <a:schemeClr val="bg1"/>
                </a:solidFill>
                <a:latin typeface="Source Sans Pro" panose="020B0503030403020204" pitchFamily="34" charset="77"/>
              </a:defRPr>
            </a:lvl2pPr>
            <a:lvl3pPr marL="914400" indent="0" algn="ctr">
              <a:buNone/>
              <a:defRPr>
                <a:solidFill>
                  <a:schemeClr val="bg1"/>
                </a:solidFill>
                <a:latin typeface="Source Sans Pro" panose="020B0503030403020204" pitchFamily="34" charset="77"/>
              </a:defRPr>
            </a:lvl3pPr>
            <a:lvl4pPr marL="1371600" indent="0" algn="ctr">
              <a:buNone/>
              <a:defRPr>
                <a:solidFill>
                  <a:schemeClr val="bg1"/>
                </a:solidFill>
                <a:latin typeface="Source Sans Pro" panose="020B0503030403020204" pitchFamily="34" charset="77"/>
              </a:defRPr>
            </a:lvl4pPr>
            <a:lvl5pPr marL="1828800" indent="0" algn="ctr">
              <a:buNone/>
              <a:defRPr>
                <a:solidFill>
                  <a:schemeClr val="bg1"/>
                </a:solidFill>
                <a:latin typeface="Source Sans Pro" panose="020B0503030403020204" pitchFamily="34" charset="77"/>
              </a:defRPr>
            </a:lvl5pPr>
          </a:lstStyle>
          <a:p>
            <a:pPr lvl="0"/>
            <a:r>
              <a:rPr lang="en-US"/>
              <a:t>CLICK TO EDIT MASTER TEXT STYLES</a:t>
            </a:r>
          </a:p>
        </p:txBody>
      </p:sp>
      <p:sp>
        <p:nvSpPr>
          <p:cNvPr id="48" name="TextBox 47">
            <a:extLst>
              <a:ext uri="{FF2B5EF4-FFF2-40B4-BE49-F238E27FC236}">
                <a16:creationId xmlns:a16="http://schemas.microsoft.com/office/drawing/2014/main" id="{218B9D97-D4C8-4C46-8CC2-7AC55E7B43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3321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Y BA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B0531-F2FA-0945-B4E6-9DA5081F992B}"/>
              </a:ext>
            </a:extLst>
          </p:cNvPr>
          <p:cNvSpPr/>
          <p:nvPr userDrawn="1"/>
        </p:nvSpPr>
        <p:spPr>
          <a:xfrm>
            <a:off x="1542" y="2008522"/>
            <a:ext cx="12190458" cy="1466334"/>
          </a:xfrm>
          <a:prstGeom prst="rect">
            <a:avLst/>
          </a:prstGeom>
          <a:solidFill>
            <a:schemeClr val="bg1">
              <a:lumMod val="85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36" name="Title 35">
            <a:extLst>
              <a:ext uri="{FF2B5EF4-FFF2-40B4-BE49-F238E27FC236}">
                <a16:creationId xmlns:a16="http://schemas.microsoft.com/office/drawing/2014/main" id="{5777087C-776A-B449-885F-24181D5CEED9}"/>
              </a:ext>
            </a:extLst>
          </p:cNvPr>
          <p:cNvSpPr>
            <a:spLocks noGrp="1"/>
          </p:cNvSpPr>
          <p:nvPr>
            <p:ph type="title"/>
          </p:nvPr>
        </p:nvSpPr>
        <p:spPr>
          <a:xfrm>
            <a:off x="1536700" y="607121"/>
            <a:ext cx="9817100" cy="794278"/>
          </a:xfrm>
        </p:spPr>
        <p:txBody>
          <a:bodyPr/>
          <a:lstStyle>
            <a:lvl1pPr algn="l">
              <a:defRPr>
                <a:solidFill>
                  <a:srgbClr val="00B0F0"/>
                </a:solidFill>
              </a:defRPr>
            </a:lvl1pPr>
          </a:lstStyle>
          <a:p>
            <a:r>
              <a:rPr lang="en-US"/>
              <a:t>Click to edit Master title style</a:t>
            </a:r>
          </a:p>
        </p:txBody>
      </p:sp>
      <p:sp>
        <p:nvSpPr>
          <p:cNvPr id="44" name="Rectangle 33">
            <a:extLst>
              <a:ext uri="{FF2B5EF4-FFF2-40B4-BE49-F238E27FC236}">
                <a16:creationId xmlns:a16="http://schemas.microsoft.com/office/drawing/2014/main" id="{54006EBB-0E85-794C-AE7F-2BEAA613ED4F}"/>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0CF5B9B-D39D-DC4E-847A-CC1DE7E59182}"/>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4223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PICTURES + GRAY BAR">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66E9D81A-AB20-4646-AEE0-F78A464076E5}"/>
              </a:ext>
            </a:extLst>
          </p:cNvPr>
          <p:cNvSpPr/>
          <p:nvPr userDrawn="1"/>
        </p:nvSpPr>
        <p:spPr>
          <a:xfrm>
            <a:off x="0" y="4524376"/>
            <a:ext cx="12192000" cy="1602464"/>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ource Sans Pro" panose="020B0503030403020204" pitchFamily="34" charset="77"/>
            </a:endParaRPr>
          </a:p>
        </p:txBody>
      </p:sp>
      <p:sp>
        <p:nvSpPr>
          <p:cNvPr id="26" name="Picture Placeholder 25">
            <a:extLst>
              <a:ext uri="{FF2B5EF4-FFF2-40B4-BE49-F238E27FC236}">
                <a16:creationId xmlns:a16="http://schemas.microsoft.com/office/drawing/2014/main" id="{335D5234-07B1-764E-884C-64757F948F35}"/>
              </a:ext>
            </a:extLst>
          </p:cNvPr>
          <p:cNvSpPr>
            <a:spLocks noGrp="1"/>
          </p:cNvSpPr>
          <p:nvPr>
            <p:ph type="pic" sz="quarter" idx="12"/>
          </p:nvPr>
        </p:nvSpPr>
        <p:spPr>
          <a:xfrm>
            <a:off x="404296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2" name="Title 1">
            <a:extLst>
              <a:ext uri="{FF2B5EF4-FFF2-40B4-BE49-F238E27FC236}">
                <a16:creationId xmlns:a16="http://schemas.microsoft.com/office/drawing/2014/main" id="{F77ACFA8-5FA9-7F40-A62C-CE54E6E09A2C}"/>
              </a:ext>
            </a:extLst>
          </p:cNvPr>
          <p:cNvSpPr>
            <a:spLocks noGrp="1"/>
          </p:cNvSpPr>
          <p:nvPr>
            <p:ph type="title"/>
          </p:nvPr>
        </p:nvSpPr>
        <p:spPr>
          <a:xfrm>
            <a:off x="4741136" y="365125"/>
            <a:ext cx="6612664" cy="942975"/>
          </a:xfrm>
        </p:spPr>
        <p:txBody>
          <a:bodyPr/>
          <a:lstStyle>
            <a:lvl1pPr>
              <a:defRPr>
                <a:solidFill>
                  <a:srgbClr val="263B88"/>
                </a:solidFill>
              </a:defRPr>
            </a:lvl1pPr>
          </a:lstStyle>
          <a:p>
            <a:r>
              <a:rPr lang="en-US"/>
              <a:t>Click to edit Master title</a:t>
            </a:r>
          </a:p>
        </p:txBody>
      </p:sp>
      <p:sp>
        <p:nvSpPr>
          <p:cNvPr id="27" name="Picture Placeholder 26">
            <a:extLst>
              <a:ext uri="{FF2B5EF4-FFF2-40B4-BE49-F238E27FC236}">
                <a16:creationId xmlns:a16="http://schemas.microsoft.com/office/drawing/2014/main" id="{59E3727D-CE5F-B44C-9C1C-17FC907A8D0A}"/>
              </a:ext>
            </a:extLst>
          </p:cNvPr>
          <p:cNvSpPr>
            <a:spLocks noGrp="1"/>
          </p:cNvSpPr>
          <p:nvPr>
            <p:ph type="pic" sz="quarter" idx="13"/>
          </p:nvPr>
        </p:nvSpPr>
        <p:spPr>
          <a:xfrm>
            <a:off x="7884717" y="2929194"/>
            <a:ext cx="2922674" cy="1602463"/>
          </a:xfrm>
          <a:custGeom>
            <a:avLst/>
            <a:gdLst>
              <a:gd name="connsiteX0" fmla="*/ 546481 w 2922674"/>
              <a:gd name="connsiteY0" fmla="*/ 0 h 1602463"/>
              <a:gd name="connsiteX1" fmla="*/ 2922674 w 2922674"/>
              <a:gd name="connsiteY1" fmla="*/ 0 h 1602463"/>
              <a:gd name="connsiteX2" fmla="*/ 2376193 w 2922674"/>
              <a:gd name="connsiteY2" fmla="*/ 1602463 h 1602463"/>
              <a:gd name="connsiteX3" fmla="*/ 0 w 2922674"/>
              <a:gd name="connsiteY3" fmla="*/ 1602463 h 1602463"/>
            </a:gdLst>
            <a:ahLst/>
            <a:cxnLst>
              <a:cxn ang="0">
                <a:pos x="connsiteX0" y="connsiteY0"/>
              </a:cxn>
              <a:cxn ang="0">
                <a:pos x="connsiteX1" y="connsiteY1"/>
              </a:cxn>
              <a:cxn ang="0">
                <a:pos x="connsiteX2" y="connsiteY2"/>
              </a:cxn>
              <a:cxn ang="0">
                <a:pos x="connsiteX3" y="connsiteY3"/>
              </a:cxn>
            </a:cxnLst>
            <a:rect l="l" t="t" r="r" b="b"/>
            <a:pathLst>
              <a:path w="2922674" h="1602463">
                <a:moveTo>
                  <a:pt x="546481" y="0"/>
                </a:moveTo>
                <a:lnTo>
                  <a:pt x="2922674" y="0"/>
                </a:lnTo>
                <a:lnTo>
                  <a:pt x="2376193" y="1602463"/>
                </a:lnTo>
                <a:lnTo>
                  <a:pt x="0" y="1602463"/>
                </a:lnTo>
                <a:close/>
              </a:path>
            </a:pathLst>
          </a:custGeom>
          <a:pattFill prst="dkHorz">
            <a:fgClr>
              <a:schemeClr val="bg1">
                <a:lumMod val="85000"/>
              </a:schemeClr>
            </a:fgClr>
            <a:bgClr>
              <a:schemeClr val="bg1"/>
            </a:bgClr>
          </a:pattFill>
        </p:spPr>
      </p:sp>
      <p:sp>
        <p:nvSpPr>
          <p:cNvPr id="11" name="TextBox 10">
            <a:extLst>
              <a:ext uri="{FF2B5EF4-FFF2-40B4-BE49-F238E27FC236}">
                <a16:creationId xmlns:a16="http://schemas.microsoft.com/office/drawing/2014/main" id="{8137AD10-A5CE-C647-8201-102D861B5C0B}"/>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4" name="Picture Placeholder 13">
            <a:extLst>
              <a:ext uri="{FF2B5EF4-FFF2-40B4-BE49-F238E27FC236}">
                <a16:creationId xmlns:a16="http://schemas.microsoft.com/office/drawing/2014/main" id="{003B1538-F341-B842-87A6-3544E2BFEA15}"/>
              </a:ext>
            </a:extLst>
          </p:cNvPr>
          <p:cNvSpPr>
            <a:spLocks noGrp="1"/>
          </p:cNvSpPr>
          <p:nvPr>
            <p:ph type="pic" sz="quarter" idx="14"/>
          </p:nvPr>
        </p:nvSpPr>
        <p:spPr>
          <a:xfrm>
            <a:off x="0" y="0"/>
            <a:ext cx="4339408" cy="4531657"/>
          </a:xfrm>
          <a:custGeom>
            <a:avLst/>
            <a:gdLst>
              <a:gd name="connsiteX0" fmla="*/ 0 w 4339408"/>
              <a:gd name="connsiteY0" fmla="*/ 0 h 4531657"/>
              <a:gd name="connsiteX1" fmla="*/ 2008373 w 4339408"/>
              <a:gd name="connsiteY1" fmla="*/ 0 h 4531657"/>
              <a:gd name="connsiteX2" fmla="*/ 2774950 w 4339408"/>
              <a:gd name="connsiteY2" fmla="*/ 0 h 4531657"/>
              <a:gd name="connsiteX3" fmla="*/ 4339408 w 4339408"/>
              <a:gd name="connsiteY3" fmla="*/ 0 h 4531657"/>
              <a:gd name="connsiteX4" fmla="*/ 2793996 w 4339408"/>
              <a:gd name="connsiteY4" fmla="*/ 4531657 h 4531657"/>
              <a:gd name="connsiteX5" fmla="*/ 293980 w 4339408"/>
              <a:gd name="connsiteY5" fmla="*/ 4531657 h 4531657"/>
              <a:gd name="connsiteX6" fmla="*/ 293980 w 4339408"/>
              <a:gd name="connsiteY6" fmla="*/ 4529272 h 4531657"/>
              <a:gd name="connsiteX7" fmla="*/ 463868 w 4339408"/>
              <a:gd name="connsiteY7" fmla="*/ 4529001 h 4531657"/>
              <a:gd name="connsiteX8" fmla="*/ 465446 w 4339408"/>
              <a:gd name="connsiteY8" fmla="*/ 4524375 h 4531657"/>
              <a:gd name="connsiteX9" fmla="*/ 0 w 4339408"/>
              <a:gd name="connsiteY9" fmla="*/ 4524375 h 453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39408" h="4531657">
                <a:moveTo>
                  <a:pt x="0" y="0"/>
                </a:moveTo>
                <a:lnTo>
                  <a:pt x="2008373" y="0"/>
                </a:lnTo>
                <a:lnTo>
                  <a:pt x="2774950" y="0"/>
                </a:lnTo>
                <a:lnTo>
                  <a:pt x="4339408" y="0"/>
                </a:lnTo>
                <a:lnTo>
                  <a:pt x="2793996" y="4531657"/>
                </a:lnTo>
                <a:lnTo>
                  <a:pt x="293980" y="4531657"/>
                </a:lnTo>
                <a:lnTo>
                  <a:pt x="293980" y="4529272"/>
                </a:lnTo>
                <a:lnTo>
                  <a:pt x="463868" y="4529001"/>
                </a:lnTo>
                <a:lnTo>
                  <a:pt x="465446" y="4524375"/>
                </a:lnTo>
                <a:lnTo>
                  <a:pt x="0" y="4524375"/>
                </a:lnTo>
                <a:close/>
              </a:path>
            </a:pathLst>
          </a:custGeom>
          <a:pattFill prst="wdDnDiag">
            <a:fgClr>
              <a:schemeClr val="bg1">
                <a:lumMod val="85000"/>
              </a:schemeClr>
            </a:fgClr>
            <a:bgClr>
              <a:schemeClr val="bg1"/>
            </a:bgClr>
          </a:pattFill>
        </p:spPr>
        <p:txBody>
          <a:bodyPr wrap="square">
            <a:noAutofit/>
          </a:bodyPr>
          <a:lstStyle/>
          <a:p>
            <a:endParaRPr lang="en-US"/>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63941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LOCK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1060450" y="365125"/>
            <a:ext cx="10293350" cy="1325563"/>
          </a:xfrm>
        </p:spPr>
        <p:txBody>
          <a:bodyPr/>
          <a:lstStyle>
            <a:lvl1pPr algn="l">
              <a:defRPr>
                <a:solidFill>
                  <a:srgbClr val="263B88"/>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2981926"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263B88"/>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5" name="Freeform 14">
            <a:extLst>
              <a:ext uri="{FF2B5EF4-FFF2-40B4-BE49-F238E27FC236}">
                <a16:creationId xmlns:a16="http://schemas.microsoft.com/office/drawing/2014/main" id="{AF4360A8-3249-854F-8B3A-B5B48573560C}"/>
              </a:ext>
            </a:extLst>
          </p:cNvPr>
          <p:cNvSpPr/>
          <p:nvPr userDrawn="1"/>
        </p:nvSpPr>
        <p:spPr>
          <a:xfrm>
            <a:off x="0"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8" name="Freeform 17">
            <a:extLst>
              <a:ext uri="{FF2B5EF4-FFF2-40B4-BE49-F238E27FC236}">
                <a16:creationId xmlns:a16="http://schemas.microsoft.com/office/drawing/2014/main" id="{34A4FF6B-593F-2B46-BFF5-EDC18ED9318B}"/>
              </a:ext>
            </a:extLst>
          </p:cNvPr>
          <p:cNvSpPr/>
          <p:nvPr userDrawn="1"/>
        </p:nvSpPr>
        <p:spPr>
          <a:xfrm rot="10800000">
            <a:off x="8244584" y="2059322"/>
            <a:ext cx="3947416" cy="3301098"/>
          </a:xfrm>
          <a:custGeom>
            <a:avLst/>
            <a:gdLst>
              <a:gd name="connsiteX0" fmla="*/ 0 w 3947416"/>
              <a:gd name="connsiteY0" fmla="*/ 0 h 3301098"/>
              <a:gd name="connsiteX1" fmla="*/ 3947416 w 3947416"/>
              <a:gd name="connsiteY1" fmla="*/ 0 h 3301098"/>
              <a:gd name="connsiteX2" fmla="*/ 2821657 w 3947416"/>
              <a:gd name="connsiteY2" fmla="*/ 3301098 h 3301098"/>
              <a:gd name="connsiteX3" fmla="*/ 0 w 3947416"/>
              <a:gd name="connsiteY3" fmla="*/ 3301098 h 3301098"/>
            </a:gdLst>
            <a:ahLst/>
            <a:cxnLst>
              <a:cxn ang="0">
                <a:pos x="connsiteX0" y="connsiteY0"/>
              </a:cxn>
              <a:cxn ang="0">
                <a:pos x="connsiteX1" y="connsiteY1"/>
              </a:cxn>
              <a:cxn ang="0">
                <a:pos x="connsiteX2" y="connsiteY2"/>
              </a:cxn>
              <a:cxn ang="0">
                <a:pos x="connsiteX3" y="connsiteY3"/>
              </a:cxn>
            </a:cxnLst>
            <a:rect l="l" t="t" r="r" b="b"/>
            <a:pathLst>
              <a:path w="3947416" h="3301098">
                <a:moveTo>
                  <a:pt x="0" y="0"/>
                </a:moveTo>
                <a:lnTo>
                  <a:pt x="3947416" y="0"/>
                </a:lnTo>
                <a:lnTo>
                  <a:pt x="2821657" y="3301098"/>
                </a:lnTo>
                <a:lnTo>
                  <a:pt x="0" y="3301098"/>
                </a:lnTo>
                <a:close/>
              </a:path>
            </a:pathLst>
          </a:custGeom>
          <a:solidFill>
            <a:schemeClr val="bg1">
              <a:lumMod val="85000"/>
            </a:schemeClr>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27837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G PHOTO LEFT- TWO BLOC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36" name="Title 35">
            <a:extLst>
              <a:ext uri="{FF2B5EF4-FFF2-40B4-BE49-F238E27FC236}">
                <a16:creationId xmlns:a16="http://schemas.microsoft.com/office/drawing/2014/main" id="{82E99C3A-E626-C642-B1F2-2B0E38A5B6F1}"/>
              </a:ext>
            </a:extLst>
          </p:cNvPr>
          <p:cNvSpPr>
            <a:spLocks noGrp="1"/>
          </p:cNvSpPr>
          <p:nvPr userDrawn="1">
            <p:ph type="title"/>
          </p:nvPr>
        </p:nvSpPr>
        <p:spPr>
          <a:xfrm>
            <a:off x="6096000" y="365125"/>
            <a:ext cx="5257800" cy="1325563"/>
          </a:xfrm>
        </p:spPr>
        <p:txBody>
          <a:bodyPr/>
          <a:lstStyle>
            <a:lvl1pPr algn="l">
              <a:defRPr>
                <a:solidFill>
                  <a:srgbClr val="00B0F0"/>
                </a:solidFill>
              </a:defRPr>
            </a:lvl1pPr>
          </a:lstStyle>
          <a:p>
            <a:r>
              <a:rPr lang="en-US"/>
              <a:t>Click to edit Master title style</a:t>
            </a:r>
          </a:p>
        </p:txBody>
      </p:sp>
      <p:sp>
        <p:nvSpPr>
          <p:cNvPr id="16" name="Freeform 15">
            <a:extLst>
              <a:ext uri="{FF2B5EF4-FFF2-40B4-BE49-F238E27FC236}">
                <a16:creationId xmlns:a16="http://schemas.microsoft.com/office/drawing/2014/main" id="{A9DA2588-8AB2-B144-9D61-C5A10946D2CC}"/>
              </a:ext>
            </a:extLst>
          </p:cNvPr>
          <p:cNvSpPr/>
          <p:nvPr userDrawn="1"/>
        </p:nvSpPr>
        <p:spPr>
          <a:xfrm>
            <a:off x="4155387" y="2059322"/>
            <a:ext cx="6223379" cy="3301098"/>
          </a:xfrm>
          <a:custGeom>
            <a:avLst/>
            <a:gdLst>
              <a:gd name="connsiteX0" fmla="*/ 1125759 w 5089904"/>
              <a:gd name="connsiteY0" fmla="*/ 0 h 3301098"/>
              <a:gd name="connsiteX1" fmla="*/ 5089904 w 5089904"/>
              <a:gd name="connsiteY1" fmla="*/ 0 h 3301098"/>
              <a:gd name="connsiteX2" fmla="*/ 5089904 w 5089904"/>
              <a:gd name="connsiteY2" fmla="*/ 3301098 h 3301098"/>
              <a:gd name="connsiteX3" fmla="*/ 0 w 5089904"/>
              <a:gd name="connsiteY3" fmla="*/ 3301098 h 3301098"/>
              <a:gd name="connsiteX0" fmla="*/ 1125759 w 7147304"/>
              <a:gd name="connsiteY0" fmla="*/ 0 h 3301098"/>
              <a:gd name="connsiteX1" fmla="*/ 7147304 w 7147304"/>
              <a:gd name="connsiteY1" fmla="*/ 0 h 3301098"/>
              <a:gd name="connsiteX2" fmla="*/ 5089904 w 7147304"/>
              <a:gd name="connsiteY2" fmla="*/ 3301098 h 3301098"/>
              <a:gd name="connsiteX3" fmla="*/ 0 w 7147304"/>
              <a:gd name="connsiteY3" fmla="*/ 3301098 h 3301098"/>
              <a:gd name="connsiteX4" fmla="*/ 1125759 w 7147304"/>
              <a:gd name="connsiteY4" fmla="*/ 0 h 3301098"/>
              <a:gd name="connsiteX0" fmla="*/ 1125759 w 6223379"/>
              <a:gd name="connsiteY0" fmla="*/ 0 h 3301098"/>
              <a:gd name="connsiteX1" fmla="*/ 6223379 w 6223379"/>
              <a:gd name="connsiteY1" fmla="*/ 0 h 3301098"/>
              <a:gd name="connsiteX2" fmla="*/ 5089904 w 6223379"/>
              <a:gd name="connsiteY2" fmla="*/ 3301098 h 3301098"/>
              <a:gd name="connsiteX3" fmla="*/ 0 w 6223379"/>
              <a:gd name="connsiteY3" fmla="*/ 3301098 h 3301098"/>
              <a:gd name="connsiteX4" fmla="*/ 1125759 w 6223379"/>
              <a:gd name="connsiteY4" fmla="*/ 0 h 330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379" h="3301098">
                <a:moveTo>
                  <a:pt x="1125759" y="0"/>
                </a:moveTo>
                <a:lnTo>
                  <a:pt x="6223379" y="0"/>
                </a:lnTo>
                <a:lnTo>
                  <a:pt x="5089904" y="3301098"/>
                </a:lnTo>
                <a:lnTo>
                  <a:pt x="0" y="3301098"/>
                </a:lnTo>
                <a:lnTo>
                  <a:pt x="1125759"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9" name="Freeform 8">
            <a:extLst>
              <a:ext uri="{FF2B5EF4-FFF2-40B4-BE49-F238E27FC236}">
                <a16:creationId xmlns:a16="http://schemas.microsoft.com/office/drawing/2014/main" id="{8C739B2F-99B4-0247-9BC2-6FE167FBFA9F}"/>
              </a:ext>
            </a:extLst>
          </p:cNvPr>
          <p:cNvSpPr/>
          <p:nvPr userDrawn="1"/>
        </p:nvSpPr>
        <p:spPr>
          <a:xfrm rot="10800000">
            <a:off x="9418045" y="2059322"/>
            <a:ext cx="2773955" cy="3301098"/>
          </a:xfrm>
          <a:custGeom>
            <a:avLst/>
            <a:gdLst>
              <a:gd name="connsiteX0" fmla="*/ 1648196 w 2773955"/>
              <a:gd name="connsiteY0" fmla="*/ 3301098 h 3301098"/>
              <a:gd name="connsiteX1" fmla="*/ 0 w 2773955"/>
              <a:gd name="connsiteY1" fmla="*/ 3301098 h 3301098"/>
              <a:gd name="connsiteX2" fmla="*/ 0 w 2773955"/>
              <a:gd name="connsiteY2" fmla="*/ 0 h 3301098"/>
              <a:gd name="connsiteX3" fmla="*/ 2773955 w 2773955"/>
              <a:gd name="connsiteY3" fmla="*/ 0 h 3301098"/>
            </a:gdLst>
            <a:ahLst/>
            <a:cxnLst>
              <a:cxn ang="0">
                <a:pos x="connsiteX0" y="connsiteY0"/>
              </a:cxn>
              <a:cxn ang="0">
                <a:pos x="connsiteX1" y="connsiteY1"/>
              </a:cxn>
              <a:cxn ang="0">
                <a:pos x="connsiteX2" y="connsiteY2"/>
              </a:cxn>
              <a:cxn ang="0">
                <a:pos x="connsiteX3" y="connsiteY3"/>
              </a:cxn>
            </a:cxnLst>
            <a:rect l="l" t="t" r="r" b="b"/>
            <a:pathLst>
              <a:path w="2773955" h="3301098">
                <a:moveTo>
                  <a:pt x="1648196" y="3301098"/>
                </a:moveTo>
                <a:lnTo>
                  <a:pt x="0" y="3301098"/>
                </a:lnTo>
                <a:lnTo>
                  <a:pt x="0" y="0"/>
                </a:lnTo>
                <a:lnTo>
                  <a:pt x="2773955" y="0"/>
                </a:lnTo>
                <a:close/>
              </a:path>
            </a:pathLst>
          </a:custGeom>
          <a:solidFill>
            <a:srgbClr val="00B0F0"/>
          </a:solidFill>
          <a:ln w="19050">
            <a:noFill/>
            <a:prstDash val="solid"/>
            <a:miter lim="400000"/>
          </a:ln>
        </p:spPr>
        <p:txBody>
          <a:bodyPr wrap="square" lIns="101574" tIns="101574" rIns="101574" bIns="101574" anchor="ctr">
            <a:noAutofit/>
          </a:bodyPr>
          <a:lstStyle/>
          <a:p>
            <a:pPr lvl="0"/>
            <a:endParaRPr sz="5400">
              <a:latin typeface="Source Sans Pro" panose="020B0503030403020204" pitchFamily="34" charset="77"/>
            </a:endParaRPr>
          </a:p>
        </p:txBody>
      </p:sp>
      <p:sp>
        <p:nvSpPr>
          <p:cNvPr id="12" name="Picture Placeholder 11">
            <a:extLst>
              <a:ext uri="{FF2B5EF4-FFF2-40B4-BE49-F238E27FC236}">
                <a16:creationId xmlns:a16="http://schemas.microsoft.com/office/drawing/2014/main" id="{314E61CD-E063-304D-B5B1-87DCCF78666D}"/>
              </a:ext>
            </a:extLst>
          </p:cNvPr>
          <p:cNvSpPr>
            <a:spLocks noGrp="1"/>
          </p:cNvSpPr>
          <p:nvPr>
            <p:ph type="pic" sz="quarter" idx="11"/>
          </p:nvPr>
        </p:nvSpPr>
        <p:spPr>
          <a:xfrm>
            <a:off x="0" y="-3175"/>
            <a:ext cx="5785615" cy="6861175"/>
          </a:xfrm>
          <a:custGeom>
            <a:avLst/>
            <a:gdLst>
              <a:gd name="connsiteX0" fmla="*/ 1173462 w 5785615"/>
              <a:gd name="connsiteY0" fmla="*/ 0 h 6861175"/>
              <a:gd name="connsiteX1" fmla="*/ 5785615 w 5785615"/>
              <a:gd name="connsiteY1" fmla="*/ 0 h 6861175"/>
              <a:gd name="connsiteX2" fmla="*/ 3445779 w 5785615"/>
              <a:gd name="connsiteY2" fmla="*/ 6861175 h 6861175"/>
              <a:gd name="connsiteX3" fmla="*/ 2730500 w 5785615"/>
              <a:gd name="connsiteY3" fmla="*/ 6861175 h 6861175"/>
              <a:gd name="connsiteX4" fmla="*/ 1173462 w 5785615"/>
              <a:gd name="connsiteY4" fmla="*/ 6861175 h 6861175"/>
              <a:gd name="connsiteX5" fmla="*/ 0 w 5785615"/>
              <a:gd name="connsiteY5" fmla="*/ 6861175 h 6861175"/>
              <a:gd name="connsiteX6" fmla="*/ 0 w 5785615"/>
              <a:gd name="connsiteY6" fmla="*/ 3175 h 6861175"/>
              <a:gd name="connsiteX7" fmla="*/ 1173462 w 5785615"/>
              <a:gd name="connsiteY7" fmla="*/ 3175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5615" h="6861175">
                <a:moveTo>
                  <a:pt x="1173462" y="0"/>
                </a:moveTo>
                <a:lnTo>
                  <a:pt x="5785615" y="0"/>
                </a:lnTo>
                <a:lnTo>
                  <a:pt x="3445779" y="6861175"/>
                </a:lnTo>
                <a:lnTo>
                  <a:pt x="2730500" y="6861175"/>
                </a:lnTo>
                <a:lnTo>
                  <a:pt x="1173462" y="6861175"/>
                </a:lnTo>
                <a:lnTo>
                  <a:pt x="0" y="6861175"/>
                </a:lnTo>
                <a:lnTo>
                  <a:pt x="0" y="3175"/>
                </a:lnTo>
                <a:lnTo>
                  <a:pt x="1173462" y="3175"/>
                </a:lnTo>
                <a:close/>
              </a:path>
            </a:pathLst>
          </a:custGeom>
          <a:pattFill prst="wdUpDiag">
            <a:fgClr>
              <a:schemeClr val="bg1">
                <a:lumMod val="85000"/>
              </a:schemeClr>
            </a:fgClr>
            <a:bgClr>
              <a:schemeClr val="bg1"/>
            </a:bgClr>
          </a:pattFill>
        </p:spPr>
        <p:txBody>
          <a:bodyPr wrap="square">
            <a:noAutofit/>
          </a:bodyPr>
          <a:lstStyle/>
          <a:p>
            <a:endParaRPr lang="en-US"/>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96573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AN WITH IC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D3687A-C370-A64B-9BE8-48099D66DB10}"/>
              </a:ext>
            </a:extLst>
          </p:cNvPr>
          <p:cNvSpPr/>
          <p:nvPr userDrawn="1"/>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15" name="TextBox 14">
            <a:extLst>
              <a:ext uri="{FF2B5EF4-FFF2-40B4-BE49-F238E27FC236}">
                <a16:creationId xmlns:a16="http://schemas.microsoft.com/office/drawing/2014/main" id="{D99F4E21-A7F8-7945-9C98-D10A471BC929}"/>
              </a:ext>
            </a:extLst>
          </p:cNvPr>
          <p:cNvSpPr txBox="1"/>
          <p:nvPr userDrawn="1"/>
        </p:nvSpPr>
        <p:spPr>
          <a:xfrm>
            <a:off x="11024088" y="6275447"/>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r>
              <a:rPr lang="en-US"/>
              <a:t>Click to edit Master title style</a:t>
            </a:r>
          </a:p>
        </p:txBody>
      </p:sp>
      <p:sp>
        <p:nvSpPr>
          <p:cNvPr id="6"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09491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YAN WITH ICONS">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453A591-6CD6-1D4A-B145-83AACCEFE3B4}"/>
              </a:ext>
            </a:extLst>
          </p:cNvPr>
          <p:cNvSpPr/>
          <p:nvPr userDrawn="1"/>
        </p:nvSpPr>
        <p:spPr>
          <a:xfrm>
            <a:off x="0" y="0"/>
            <a:ext cx="12192000" cy="6858000"/>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Source Sans Pro" panose="020B0503030403020204" pitchFamily="34" charset="77"/>
            </a:endParaRPr>
          </a:p>
        </p:txBody>
      </p:sp>
      <p:sp>
        <p:nvSpPr>
          <p:cNvPr id="58" name="Title 57">
            <a:extLst>
              <a:ext uri="{FF2B5EF4-FFF2-40B4-BE49-F238E27FC236}">
                <a16:creationId xmlns:a16="http://schemas.microsoft.com/office/drawing/2014/main" id="{3B1F2291-070A-3A4E-9BBB-55B519372BD9}"/>
              </a:ext>
            </a:extLst>
          </p:cNvPr>
          <p:cNvSpPr>
            <a:spLocks noGrp="1"/>
          </p:cNvSpPr>
          <p:nvPr>
            <p:ph type="title"/>
          </p:nvPr>
        </p:nvSpPr>
        <p:spPr>
          <a:xfrm>
            <a:off x="838200" y="461936"/>
            <a:ext cx="10515600" cy="1325563"/>
          </a:xfrm>
        </p:spPr>
        <p:txBody>
          <a:bodyPr/>
          <a:lstStyle>
            <a:lvl1pPr algn="ctr">
              <a:defRPr>
                <a:solidFill>
                  <a:schemeClr val="bg1"/>
                </a:solidFill>
              </a:defRPr>
            </a:lvl1pPr>
          </a:lstStyle>
          <a:p>
            <a:endParaRPr lang="en-US"/>
          </a:p>
        </p:txBody>
      </p:sp>
    </p:spTree>
    <p:extLst>
      <p:ext uri="{BB962C8B-B14F-4D97-AF65-F5344CB8AC3E}">
        <p14:creationId xmlns:p14="http://schemas.microsoft.com/office/powerpoint/2010/main" val="30472213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24DE0FA-C083-1DB9-7A03-BE90704BFE69}"/>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8374528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upper lef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AE57C-AF95-3846-98A0-4AD48AB15325}"/>
              </a:ext>
            </a:extLst>
          </p:cNvPr>
          <p:cNvSpPr/>
          <p:nvPr userDrawn="1"/>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B73270-1CCB-254B-AA9C-14AC8FAB601B}"/>
              </a:ext>
            </a:extLst>
          </p:cNvPr>
          <p:cNvSpPr>
            <a:spLocks noGrp="1"/>
          </p:cNvSpPr>
          <p:nvPr>
            <p:ph type="title"/>
          </p:nvPr>
        </p:nvSpPr>
        <p:spPr>
          <a:xfrm>
            <a:off x="1587524" y="2626543"/>
            <a:ext cx="9802719" cy="814526"/>
          </a:xfrm>
        </p:spPr>
        <p:txBody>
          <a:bodyPr>
            <a:normAutofit/>
          </a:bodyPr>
          <a:lstStyle>
            <a:lvl1pPr>
              <a:defRPr sz="2800" b="1">
                <a:solidFill>
                  <a:srgbClr val="263B88"/>
                </a:solidFill>
                <a:latin typeface="Source Sans Pro" panose="020B0503030403020204" pitchFamily="34" charset="77"/>
              </a:defRPr>
            </a:lvl1pPr>
          </a:lstStyle>
          <a:p>
            <a:r>
              <a:rPr lang="en-US"/>
              <a:t>Click to edit Master title style</a:t>
            </a:r>
          </a:p>
        </p:txBody>
      </p:sp>
      <p:sp>
        <p:nvSpPr>
          <p:cNvPr id="5" name="TextBox 4">
            <a:extLst>
              <a:ext uri="{FF2B5EF4-FFF2-40B4-BE49-F238E27FC236}">
                <a16:creationId xmlns:a16="http://schemas.microsoft.com/office/drawing/2014/main" id="{637ECD7A-F2C5-D94B-A6D8-E36CFECE0B35}"/>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9" name="Freeform 8">
            <a:extLst>
              <a:ext uri="{FF2B5EF4-FFF2-40B4-BE49-F238E27FC236}">
                <a16:creationId xmlns:a16="http://schemas.microsoft.com/office/drawing/2014/main" id="{7966BBEF-6022-2B4D-BA56-81AD816033D7}"/>
              </a:ext>
            </a:extLst>
          </p:cNvPr>
          <p:cNvSpPr/>
          <p:nvPr userDrawn="1"/>
        </p:nvSpPr>
        <p:spPr>
          <a:xfrm rot="10800000">
            <a:off x="0" y="0"/>
            <a:ext cx="6138733" cy="6857997"/>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610EAE21-0B1E-AB4D-AF06-7BD0CB9FD3B8}"/>
              </a:ext>
            </a:extLst>
          </p:cNvPr>
          <p:cNvSpPr>
            <a:spLocks noGrp="1"/>
          </p:cNvSpPr>
          <p:nvPr>
            <p:ph type="body" sz="quarter" idx="10"/>
          </p:nvPr>
        </p:nvSpPr>
        <p:spPr>
          <a:xfrm>
            <a:off x="466287" y="566764"/>
            <a:ext cx="4426726" cy="1319398"/>
          </a:xfrm>
        </p:spPr>
        <p:txBody>
          <a:bodyPr>
            <a:noAutofit/>
          </a:bodyPr>
          <a:lstStyle>
            <a:lvl1pPr>
              <a:defRPr sz="4000" b="1">
                <a:solidFill>
                  <a:schemeClr val="bg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35C674B6-CB2B-FE41-BFC2-7A328D4E6A35}"/>
              </a:ext>
            </a:extLst>
          </p:cNvPr>
          <p:cNvSpPr>
            <a:spLocks noGrp="1"/>
          </p:cNvSpPr>
          <p:nvPr>
            <p:ph type="body" sz="quarter" idx="11" hasCustomPrompt="1"/>
          </p:nvPr>
        </p:nvSpPr>
        <p:spPr>
          <a:xfrm>
            <a:off x="4893013" y="554476"/>
            <a:ext cx="6643153" cy="486384"/>
          </a:xfrm>
        </p:spPr>
        <p:txBody>
          <a:bodyPr>
            <a:noAutofit/>
          </a:bodyPr>
          <a:lstStyle>
            <a:lvl1pPr algn="r">
              <a:defRPr sz="2400">
                <a:solidFill>
                  <a:srgbClr val="00B0F0"/>
                </a:solidFill>
              </a:defRPr>
            </a:lvl1pPr>
            <a:lvl2pPr algn="r">
              <a:defRPr>
                <a:solidFill>
                  <a:srgbClr val="00B0F0"/>
                </a:solidFill>
              </a:defRPr>
            </a:lvl2pPr>
            <a:lvl3pPr algn="r">
              <a:defRPr>
                <a:solidFill>
                  <a:srgbClr val="00B0F0"/>
                </a:solidFill>
              </a:defRPr>
            </a:lvl3pPr>
            <a:lvl4pPr algn="r">
              <a:defRPr>
                <a:solidFill>
                  <a:srgbClr val="00B0F0"/>
                </a:solidFill>
              </a:defRPr>
            </a:lvl4pPr>
            <a:lvl5pPr algn="r">
              <a:defRPr>
                <a:solidFill>
                  <a:srgbClr val="00B0F0"/>
                </a:solidFill>
              </a:defRPr>
            </a:lvl5pPr>
          </a:lstStyle>
          <a:p>
            <a:pPr lvl="0"/>
            <a:r>
              <a:rPr lang="en-US"/>
              <a:t>CLICK TO EDIT MASTER TEXT STYLES</a:t>
            </a:r>
          </a:p>
        </p:txBody>
      </p:sp>
      <p:sp>
        <p:nvSpPr>
          <p:cNvPr id="22" name="Text Placeholder 21">
            <a:extLst>
              <a:ext uri="{FF2B5EF4-FFF2-40B4-BE49-F238E27FC236}">
                <a16:creationId xmlns:a16="http://schemas.microsoft.com/office/drawing/2014/main" id="{6F98F603-7936-8047-8E2A-6CCF3B6379B0}"/>
              </a:ext>
            </a:extLst>
          </p:cNvPr>
          <p:cNvSpPr>
            <a:spLocks noGrp="1"/>
          </p:cNvSpPr>
          <p:nvPr>
            <p:ph type="body" sz="quarter" idx="12"/>
          </p:nvPr>
        </p:nvSpPr>
        <p:spPr>
          <a:xfrm>
            <a:off x="2335416"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E5AFBED5-2369-7649-B0B6-CB82992A2A01}"/>
              </a:ext>
            </a:extLst>
          </p:cNvPr>
          <p:cNvSpPr>
            <a:spLocks noGrp="1"/>
          </p:cNvSpPr>
          <p:nvPr>
            <p:ph type="body" sz="quarter" idx="13"/>
          </p:nvPr>
        </p:nvSpPr>
        <p:spPr>
          <a:xfrm>
            <a:off x="2335416"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Text Placeholder 21">
            <a:extLst>
              <a:ext uri="{FF2B5EF4-FFF2-40B4-BE49-F238E27FC236}">
                <a16:creationId xmlns:a16="http://schemas.microsoft.com/office/drawing/2014/main" id="{FCE46F1A-7B40-8747-9D4F-90572224770D}"/>
              </a:ext>
            </a:extLst>
          </p:cNvPr>
          <p:cNvSpPr>
            <a:spLocks noGrp="1"/>
          </p:cNvSpPr>
          <p:nvPr>
            <p:ph type="body" sz="quarter" idx="14"/>
          </p:nvPr>
        </p:nvSpPr>
        <p:spPr>
          <a:xfrm>
            <a:off x="7374344" y="3573146"/>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8DB80C9A-46AD-DD44-A2CB-4BC29A5CB58E}"/>
              </a:ext>
            </a:extLst>
          </p:cNvPr>
          <p:cNvSpPr>
            <a:spLocks noGrp="1"/>
          </p:cNvSpPr>
          <p:nvPr>
            <p:ph type="body" sz="quarter" idx="15"/>
          </p:nvPr>
        </p:nvSpPr>
        <p:spPr>
          <a:xfrm>
            <a:off x="7374344" y="4711282"/>
            <a:ext cx="4026474" cy="105092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8739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lower right">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189237D-3C54-064C-8019-9F30CCF110CD}"/>
              </a:ext>
            </a:extLst>
          </p:cNvPr>
          <p:cNvSpPr/>
          <p:nvPr userDrawn="1"/>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838200" y="365125"/>
            <a:ext cx="10515600"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838200" y="1825625"/>
            <a:ext cx="7499465"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Box 5">
            <a:extLst>
              <a:ext uri="{FF2B5EF4-FFF2-40B4-BE49-F238E27FC236}">
                <a16:creationId xmlns:a16="http://schemas.microsoft.com/office/drawing/2014/main" id="{BB3BEA2E-E5DB-6442-9BEB-BD1E25400B8E}"/>
              </a:ext>
            </a:extLst>
          </p:cNvPr>
          <p:cNvSpPr txBox="1"/>
          <p:nvPr userDrawn="1"/>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a:t>
            </a:fld>
            <a:endParaRPr lang="en-US" b="1" i="0">
              <a:solidFill>
                <a:schemeClr val="bg1"/>
              </a:solidFill>
              <a:latin typeface="Source Sans Pro" panose="020B0503030403020204" pitchFamily="34" charset="77"/>
            </a:endParaRP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394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cyan">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5"/>
            <a:ext cx="9951208" cy="1325563"/>
          </a:xfrm>
        </p:spPr>
        <p:txBody>
          <a:bodyPr/>
          <a:lstStyle>
            <a:lvl1pPr>
              <a:defRPr b="1">
                <a:solidFill>
                  <a:srgbClr val="00B0F0"/>
                </a:solidFill>
                <a:latin typeface="Source Sans Pro" panose="020B0503030403020204" pitchFamily="34" charset="77"/>
              </a:defRPr>
            </a:lvl1pPr>
          </a:lstStyle>
          <a:p>
            <a:r>
              <a:rPr lang="en-US"/>
              <a:t>Click to edit Master title style</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2020" y="-1"/>
            <a:ext cx="1404611"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83602"/>
              <a:gd name="connsiteX1" fmla="*/ 4791808 w 4791808"/>
              <a:gd name="connsiteY1" fmla="*/ 0 h 6883602"/>
              <a:gd name="connsiteX2" fmla="*/ 2453054 w 4791808"/>
              <a:gd name="connsiteY2" fmla="*/ 6858000 h 6883602"/>
              <a:gd name="connsiteX3" fmla="*/ 14796 w 4791808"/>
              <a:gd name="connsiteY3" fmla="*/ 6883602 h 6883602"/>
              <a:gd name="connsiteX4" fmla="*/ 0 w 4791808"/>
              <a:gd name="connsiteY4" fmla="*/ 0 h 6883602"/>
              <a:gd name="connsiteX0" fmla="*/ 0 w 4791808"/>
              <a:gd name="connsiteY0" fmla="*/ 0 h 6872755"/>
              <a:gd name="connsiteX1" fmla="*/ 4791808 w 4791808"/>
              <a:gd name="connsiteY1" fmla="*/ 0 h 6872755"/>
              <a:gd name="connsiteX2" fmla="*/ 2453054 w 4791808"/>
              <a:gd name="connsiteY2" fmla="*/ 6858000 h 6872755"/>
              <a:gd name="connsiteX3" fmla="*/ 14796 w 4791808"/>
              <a:gd name="connsiteY3" fmla="*/ 6872755 h 6872755"/>
              <a:gd name="connsiteX4" fmla="*/ 0 w 4791808"/>
              <a:gd name="connsiteY4" fmla="*/ 0 h 6872755"/>
              <a:gd name="connsiteX0" fmla="*/ 6898 w 4798706"/>
              <a:gd name="connsiteY0" fmla="*/ 0 h 6861908"/>
              <a:gd name="connsiteX1" fmla="*/ 4798706 w 4798706"/>
              <a:gd name="connsiteY1" fmla="*/ 0 h 6861908"/>
              <a:gd name="connsiteX2" fmla="*/ 2459952 w 4798706"/>
              <a:gd name="connsiteY2" fmla="*/ 6858000 h 6861908"/>
              <a:gd name="connsiteX3" fmla="*/ 0 w 4798706"/>
              <a:gd name="connsiteY3" fmla="*/ 6861908 h 6861908"/>
              <a:gd name="connsiteX4" fmla="*/ 6898 w 4798706"/>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706" h="6861908">
                <a:moveTo>
                  <a:pt x="6898" y="0"/>
                </a:moveTo>
                <a:lnTo>
                  <a:pt x="4798706" y="0"/>
                </a:lnTo>
                <a:lnTo>
                  <a:pt x="2459952" y="6858000"/>
                </a:lnTo>
                <a:lnTo>
                  <a:pt x="0" y="6861908"/>
                </a:lnTo>
                <a:cubicBezTo>
                  <a:pt x="2299" y="4574605"/>
                  <a:pt x="4599" y="2287303"/>
                  <a:pt x="6898"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E1319A1-2A7A-A540-B5B5-89B614A37E19}"/>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00B0F0"/>
                </a:solidFill>
                <a:latin typeface="Source Sans Pro" panose="020B0503030403020204" pitchFamily="34" charset="77"/>
              </a:rPr>
              <a:pPr algn="ctr"/>
              <a:t>‹#›</a:t>
            </a:fld>
            <a:endParaRPr lang="en-US" b="1" i="0">
              <a:solidFill>
                <a:srgbClr val="00B0F0"/>
              </a:solidFill>
              <a:latin typeface="Source Sans Pro" panose="020B0503030403020204" pitchFamily="34" charset="77"/>
            </a:endParaRPr>
          </a:p>
        </p:txBody>
      </p:sp>
      <p:sp>
        <p:nvSpPr>
          <p:cNvPr id="12" name="Content Placeholder 2">
            <a:extLst>
              <a:ext uri="{FF2B5EF4-FFF2-40B4-BE49-F238E27FC236}">
                <a16:creationId xmlns:a16="http://schemas.microsoft.com/office/drawing/2014/main" id="{FDFB371D-CF0C-1F4C-81C6-38F69B4842E9}"/>
              </a:ext>
            </a:extLst>
          </p:cNvPr>
          <p:cNvSpPr>
            <a:spLocks noGrp="1"/>
          </p:cNvSpPr>
          <p:nvPr>
            <p:ph idx="1"/>
          </p:nvPr>
        </p:nvSpPr>
        <p:spPr>
          <a:xfrm>
            <a:off x="1402591" y="1833989"/>
            <a:ext cx="9951208" cy="4351338"/>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00B0F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09953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blue">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3C14E1D-49EE-FB47-AC7E-0B58F8E5266F}"/>
              </a:ext>
            </a:extLst>
          </p:cNvPr>
          <p:cNvSpPr txBox="1">
            <a:spLocks/>
          </p:cNvSpPr>
          <p:nvPr userDrawn="1"/>
        </p:nvSpPr>
        <p:spPr>
          <a:xfrm>
            <a:off x="838200" y="805552"/>
            <a:ext cx="42771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263B88"/>
                </a:solidFill>
                <a:latin typeface="+mn-lt"/>
                <a:ea typeface="+mj-ea"/>
                <a:cs typeface="+mj-cs"/>
              </a:defRPr>
            </a:lvl1pPr>
          </a:lstStyle>
          <a:p>
            <a:r>
              <a:rPr lang="en-US">
                <a:solidFill>
                  <a:schemeClr val="bg1"/>
                </a:solidFill>
              </a:rPr>
              <a:t>Click to edit Master title style</a:t>
            </a:r>
          </a:p>
        </p:txBody>
      </p:sp>
      <p:sp>
        <p:nvSpPr>
          <p:cNvPr id="10" name="Title 1">
            <a:extLst>
              <a:ext uri="{FF2B5EF4-FFF2-40B4-BE49-F238E27FC236}">
                <a16:creationId xmlns:a16="http://schemas.microsoft.com/office/drawing/2014/main" id="{8B8E6346-2665-6848-951D-9F4ED64213A6}"/>
              </a:ext>
            </a:extLst>
          </p:cNvPr>
          <p:cNvSpPr>
            <a:spLocks noGrp="1"/>
          </p:cNvSpPr>
          <p:nvPr>
            <p:ph type="title"/>
          </p:nvPr>
        </p:nvSpPr>
        <p:spPr>
          <a:xfrm>
            <a:off x="1402592" y="365125"/>
            <a:ext cx="9951208" cy="1325563"/>
          </a:xfrm>
        </p:spPr>
        <p:txBody>
          <a:bodyPr/>
          <a:lstStyle>
            <a:lvl1pPr>
              <a:defRPr b="1">
                <a:solidFill>
                  <a:srgbClr val="263B88"/>
                </a:solidFill>
                <a:latin typeface="Source Sans Pro" panose="020B0503030403020204" pitchFamily="34" charset="77"/>
              </a:defRPr>
            </a:lvl1pPr>
          </a:lstStyle>
          <a:p>
            <a:r>
              <a:rPr lang="en-US"/>
              <a:t>Click to edit Master title style</a:t>
            </a:r>
          </a:p>
        </p:txBody>
      </p:sp>
      <p:sp>
        <p:nvSpPr>
          <p:cNvPr id="11" name="Content Placeholder 2">
            <a:extLst>
              <a:ext uri="{FF2B5EF4-FFF2-40B4-BE49-F238E27FC236}">
                <a16:creationId xmlns:a16="http://schemas.microsoft.com/office/drawing/2014/main" id="{D556F0F3-2207-EB44-A81F-3102D7C989FE}"/>
              </a:ext>
            </a:extLst>
          </p:cNvPr>
          <p:cNvSpPr>
            <a:spLocks noGrp="1"/>
          </p:cNvSpPr>
          <p:nvPr>
            <p:ph idx="1"/>
          </p:nvPr>
        </p:nvSpPr>
        <p:spPr>
          <a:xfrm>
            <a:off x="1402592" y="1825625"/>
            <a:ext cx="9951208" cy="4351338"/>
          </a:xfrm>
        </p:spPr>
        <p:txBody>
          <a:bodyPr/>
          <a:lstStyle>
            <a:lvl1pPr marL="0" indent="0">
              <a:buNone/>
              <a:defRPr>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33">
            <a:extLst>
              <a:ext uri="{FF2B5EF4-FFF2-40B4-BE49-F238E27FC236}">
                <a16:creationId xmlns:a16="http://schemas.microsoft.com/office/drawing/2014/main" id="{2A2640D2-8BA5-4E49-B05E-1C77E0E2DE14}"/>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1668422-86DB-0C47-951A-BCD790EF220E}"/>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3"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2709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IMAGE-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01D5716-421F-4D4D-8CF4-67CFB288A08E}"/>
              </a:ext>
            </a:extLst>
          </p:cNvPr>
          <p:cNvSpPr>
            <a:spLocks noGrp="1"/>
          </p:cNvSpPr>
          <p:nvPr>
            <p:ph type="pic" sz="quarter" idx="10"/>
          </p:nvPr>
        </p:nvSpPr>
        <p:spPr>
          <a:xfrm>
            <a:off x="5823625" y="2055813"/>
            <a:ext cx="6368375" cy="3664050"/>
          </a:xfrm>
          <a:custGeom>
            <a:avLst/>
            <a:gdLst>
              <a:gd name="connsiteX0" fmla="*/ 0 w 6368375"/>
              <a:gd name="connsiteY0" fmla="*/ 0 h 3664050"/>
              <a:gd name="connsiteX1" fmla="*/ 6368375 w 6368375"/>
              <a:gd name="connsiteY1" fmla="*/ 0 h 3664050"/>
              <a:gd name="connsiteX2" fmla="*/ 6368375 w 6368375"/>
              <a:gd name="connsiteY2" fmla="*/ 1409406 h 3664050"/>
              <a:gd name="connsiteX3" fmla="*/ 5599483 w 6368375"/>
              <a:gd name="connsiteY3" fmla="*/ 3664050 h 3664050"/>
              <a:gd name="connsiteX4" fmla="*/ 0 w 6368375"/>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8375" h="3664050">
                <a:moveTo>
                  <a:pt x="0" y="0"/>
                </a:moveTo>
                <a:lnTo>
                  <a:pt x="6368375" y="0"/>
                </a:lnTo>
                <a:lnTo>
                  <a:pt x="6368375" y="1409406"/>
                </a:lnTo>
                <a:lnTo>
                  <a:pt x="5599483"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2F559342-04E6-4A43-A9F9-895E6555C351}"/>
              </a:ext>
            </a:extLst>
          </p:cNvPr>
          <p:cNvSpPr>
            <a:spLocks noGrp="1"/>
          </p:cNvSpPr>
          <p:nvPr>
            <p:ph idx="1"/>
          </p:nvPr>
        </p:nvSpPr>
        <p:spPr>
          <a:xfrm>
            <a:off x="1402593" y="2055813"/>
            <a:ext cx="407408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82994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r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5823626" y="2055813"/>
            <a:ext cx="3030443" cy="3664050"/>
          </a:xfrm>
          <a:pattFill prst="pct5">
            <a:fgClr>
              <a:schemeClr val="accent1"/>
            </a:fgClr>
            <a:bgClr>
              <a:schemeClr val="bg1"/>
            </a:bgClr>
          </a:pattFill>
        </p:spPr>
        <p:txBody>
          <a:bodyPr/>
          <a:lstStyle/>
          <a:p>
            <a:endParaRPr lang="en-US"/>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10" name="Rectangle 33">
            <a:extLst>
              <a:ext uri="{FF2B5EF4-FFF2-40B4-BE49-F238E27FC236}">
                <a16:creationId xmlns:a16="http://schemas.microsoft.com/office/drawing/2014/main" id="{B61D4201-C49E-9D4E-A07E-F296994FCCC0}"/>
              </a:ext>
            </a:extLst>
          </p:cNvPr>
          <p:cNvSpPr/>
          <p:nvPr userDrawn="1"/>
        </p:nvSpPr>
        <p:spPr>
          <a:xfrm>
            <a:off x="0" y="0"/>
            <a:ext cx="1402592" cy="2008523"/>
          </a:xfrm>
          <a:custGeom>
            <a:avLst/>
            <a:gdLst>
              <a:gd name="connsiteX0" fmla="*/ 0 w 228600"/>
              <a:gd name="connsiteY0" fmla="*/ 0 h 6858000"/>
              <a:gd name="connsiteX1" fmla="*/ 228600 w 228600"/>
              <a:gd name="connsiteY1" fmla="*/ 0 h 6858000"/>
              <a:gd name="connsiteX2" fmla="*/ 228600 w 228600"/>
              <a:gd name="connsiteY2" fmla="*/ 6858000 h 6858000"/>
              <a:gd name="connsiteX3" fmla="*/ 0 w 228600"/>
              <a:gd name="connsiteY3" fmla="*/ 6858000 h 6858000"/>
              <a:gd name="connsiteX4" fmla="*/ 0 w 228600"/>
              <a:gd name="connsiteY4" fmla="*/ 0 h 6858000"/>
              <a:gd name="connsiteX0" fmla="*/ 0 w 2567354"/>
              <a:gd name="connsiteY0" fmla="*/ 0 h 6858000"/>
              <a:gd name="connsiteX1" fmla="*/ 2567354 w 2567354"/>
              <a:gd name="connsiteY1" fmla="*/ 0 h 6858000"/>
              <a:gd name="connsiteX2" fmla="*/ 228600 w 2567354"/>
              <a:gd name="connsiteY2" fmla="*/ 6858000 h 6858000"/>
              <a:gd name="connsiteX3" fmla="*/ 0 w 2567354"/>
              <a:gd name="connsiteY3" fmla="*/ 6858000 h 6858000"/>
              <a:gd name="connsiteX4" fmla="*/ 0 w 2567354"/>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2224454 w 4791808"/>
              <a:gd name="connsiteY3" fmla="*/ 6858000 h 6858000"/>
              <a:gd name="connsiteX4" fmla="*/ 0 w 4791808"/>
              <a:gd name="connsiteY4" fmla="*/ 0 h 6858000"/>
              <a:gd name="connsiteX0" fmla="*/ 0 w 4791808"/>
              <a:gd name="connsiteY0" fmla="*/ 0 h 6858000"/>
              <a:gd name="connsiteX1" fmla="*/ 4791808 w 4791808"/>
              <a:gd name="connsiteY1" fmla="*/ 0 h 6858000"/>
              <a:gd name="connsiteX2" fmla="*/ 2453054 w 4791808"/>
              <a:gd name="connsiteY2" fmla="*/ 6858000 h 6858000"/>
              <a:gd name="connsiteX3" fmla="*/ 35169 w 4791808"/>
              <a:gd name="connsiteY3" fmla="*/ 6849208 h 6858000"/>
              <a:gd name="connsiteX4" fmla="*/ 0 w 4791808"/>
              <a:gd name="connsiteY4" fmla="*/ 0 h 6858000"/>
              <a:gd name="connsiteX0" fmla="*/ 0 w 4791808"/>
              <a:gd name="connsiteY0" fmla="*/ 0 h 6861908"/>
              <a:gd name="connsiteX1" fmla="*/ 4791808 w 4791808"/>
              <a:gd name="connsiteY1" fmla="*/ 0 h 6861908"/>
              <a:gd name="connsiteX2" fmla="*/ 2453054 w 4791808"/>
              <a:gd name="connsiteY2" fmla="*/ 6858000 h 6861908"/>
              <a:gd name="connsiteX3" fmla="*/ 25644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 name="connsiteX0" fmla="*/ 0 w 4791808"/>
              <a:gd name="connsiteY0" fmla="*/ 0 h 6861908"/>
              <a:gd name="connsiteX1" fmla="*/ 4791808 w 4791808"/>
              <a:gd name="connsiteY1" fmla="*/ 0 h 6861908"/>
              <a:gd name="connsiteX2" fmla="*/ 2453054 w 4791808"/>
              <a:gd name="connsiteY2" fmla="*/ 6858000 h 6861908"/>
              <a:gd name="connsiteX3" fmla="*/ 3949 w 4791808"/>
              <a:gd name="connsiteY3" fmla="*/ 6861908 h 6861908"/>
              <a:gd name="connsiteX4" fmla="*/ 0 w 4791808"/>
              <a:gd name="connsiteY4" fmla="*/ 0 h 686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1808" h="6861908">
                <a:moveTo>
                  <a:pt x="0" y="0"/>
                </a:moveTo>
                <a:lnTo>
                  <a:pt x="4791808" y="0"/>
                </a:lnTo>
                <a:lnTo>
                  <a:pt x="2453054" y="6858000"/>
                </a:lnTo>
                <a:lnTo>
                  <a:pt x="3949" y="6861908"/>
                </a:lnTo>
                <a:cubicBezTo>
                  <a:pt x="2633" y="4574605"/>
                  <a:pt x="1316" y="2287303"/>
                  <a:pt x="0" y="0"/>
                </a:cubicBezTo>
                <a:close/>
              </a:path>
            </a:pathLst>
          </a:cu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38D2EAF6-50EC-AA45-AEC1-14710E37EB2A}"/>
              </a:ext>
            </a:extLst>
          </p:cNvPr>
          <p:cNvSpPr>
            <a:spLocks noGrp="1"/>
          </p:cNvSpPr>
          <p:nvPr>
            <p:ph type="title"/>
          </p:nvPr>
        </p:nvSpPr>
        <p:spPr>
          <a:xfrm>
            <a:off x="1402592" y="365125"/>
            <a:ext cx="9951208" cy="1325563"/>
          </a:xfrm>
        </p:spPr>
        <p:txBody>
          <a:bodyPr/>
          <a:lstStyle/>
          <a:p>
            <a:r>
              <a:rPr lang="en-US"/>
              <a:t>Click to edit Master title style</a:t>
            </a:r>
          </a:p>
        </p:txBody>
      </p:sp>
      <p:sp>
        <p:nvSpPr>
          <p:cNvPr id="16" name="Picture Placeholder 15">
            <a:extLst>
              <a:ext uri="{FF2B5EF4-FFF2-40B4-BE49-F238E27FC236}">
                <a16:creationId xmlns:a16="http://schemas.microsoft.com/office/drawing/2014/main" id="{C83E078C-D376-D844-AFF2-564FD9088A8A}"/>
              </a:ext>
            </a:extLst>
          </p:cNvPr>
          <p:cNvSpPr>
            <a:spLocks noGrp="1"/>
          </p:cNvSpPr>
          <p:nvPr>
            <p:ph type="pic" sz="quarter" idx="11"/>
          </p:nvPr>
        </p:nvSpPr>
        <p:spPr>
          <a:xfrm>
            <a:off x="9168993" y="2055813"/>
            <a:ext cx="3030443" cy="3664050"/>
          </a:xfrm>
          <a:custGeom>
            <a:avLst/>
            <a:gdLst>
              <a:gd name="connsiteX0" fmla="*/ 0 w 3030443"/>
              <a:gd name="connsiteY0" fmla="*/ 0 h 3664050"/>
              <a:gd name="connsiteX1" fmla="*/ 3030443 w 3030443"/>
              <a:gd name="connsiteY1" fmla="*/ 0 h 3664050"/>
              <a:gd name="connsiteX2" fmla="*/ 3030443 w 3030443"/>
              <a:gd name="connsiteY2" fmla="*/ 1387602 h 3664050"/>
              <a:gd name="connsiteX3" fmla="*/ 2254115 w 3030443"/>
              <a:gd name="connsiteY3" fmla="*/ 3664050 h 3664050"/>
              <a:gd name="connsiteX4" fmla="*/ 0 w 3030443"/>
              <a:gd name="connsiteY4" fmla="*/ 3664050 h 3664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0443" h="3664050">
                <a:moveTo>
                  <a:pt x="0" y="0"/>
                </a:moveTo>
                <a:lnTo>
                  <a:pt x="3030443" y="0"/>
                </a:lnTo>
                <a:lnTo>
                  <a:pt x="3030443" y="1387602"/>
                </a:lnTo>
                <a:lnTo>
                  <a:pt x="2254115" y="3664050"/>
                </a:lnTo>
                <a:lnTo>
                  <a:pt x="0" y="3664050"/>
                </a:lnTo>
                <a:close/>
              </a:path>
            </a:pathLst>
          </a:custGeom>
          <a:pattFill prst="pct5">
            <a:fgClr>
              <a:schemeClr val="accent1"/>
            </a:fgClr>
            <a:bgClr>
              <a:schemeClr val="bg1"/>
            </a:bgClr>
          </a:pattFill>
        </p:spPr>
        <p:txBody>
          <a:bodyPr wrap="square">
            <a:noAutofit/>
          </a:bodyPr>
          <a:lstStyle/>
          <a:p>
            <a:endParaRPr lang="en-US"/>
          </a:p>
        </p:txBody>
      </p:sp>
      <p:sp>
        <p:nvSpPr>
          <p:cNvPr id="12" name="Content Placeholder 2">
            <a:extLst>
              <a:ext uri="{FF2B5EF4-FFF2-40B4-BE49-F238E27FC236}">
                <a16:creationId xmlns:a16="http://schemas.microsoft.com/office/drawing/2014/main" id="{872D042A-2C74-9F41-BB85-FE582AC80BDD}"/>
              </a:ext>
            </a:extLst>
          </p:cNvPr>
          <p:cNvSpPr>
            <a:spLocks noGrp="1"/>
          </p:cNvSpPr>
          <p:nvPr>
            <p:ph idx="1"/>
          </p:nvPr>
        </p:nvSpPr>
        <p:spPr>
          <a:xfrm>
            <a:off x="1402593" y="2055813"/>
            <a:ext cx="4106110" cy="3664050"/>
          </a:xfrm>
        </p:spPr>
        <p:txBody>
          <a:bodyPr lIns="90000"/>
          <a:lstStyle>
            <a:lvl1pPr marL="0" indent="0">
              <a:buNone/>
              <a:defRPr>
                <a:solidFill>
                  <a:schemeClr val="tx1">
                    <a:lumMod val="65000"/>
                    <a:lumOff val="35000"/>
                  </a:schemeClr>
                </a:solidFill>
                <a:latin typeface="Source Sans Pro" panose="020B0503030403020204" pitchFamily="34" charset="77"/>
              </a:defRPr>
            </a:lvl1pPr>
            <a:lvl2pPr marL="360000" indent="0">
              <a:buNone/>
              <a:defRPr>
                <a:solidFill>
                  <a:schemeClr val="tx1">
                    <a:lumMod val="65000"/>
                    <a:lumOff val="35000"/>
                  </a:schemeClr>
                </a:solidFill>
                <a:latin typeface="Source Sans Pro" panose="020B0503030403020204" pitchFamily="34" charset="77"/>
              </a:defRPr>
            </a:lvl2pPr>
            <a:lvl3pPr marL="720000" indent="0">
              <a:buNone/>
              <a:defRPr>
                <a:solidFill>
                  <a:schemeClr val="tx1">
                    <a:lumMod val="65000"/>
                    <a:lumOff val="35000"/>
                  </a:schemeClr>
                </a:solidFill>
                <a:latin typeface="Source Sans Pro" panose="020B0503030403020204" pitchFamily="34" charset="77"/>
              </a:defRPr>
            </a:lvl3pPr>
            <a:lvl4pPr marL="10800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11008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HORIZONTAL IMAGES-top">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C24AEFD-DB6E-A447-971A-B016A17C47BD}"/>
              </a:ext>
            </a:extLst>
          </p:cNvPr>
          <p:cNvSpPr>
            <a:spLocks noGrp="1"/>
          </p:cNvSpPr>
          <p:nvPr>
            <p:ph type="pic" sz="quarter" idx="10"/>
          </p:nvPr>
        </p:nvSpPr>
        <p:spPr>
          <a:xfrm>
            <a:off x="0" y="0"/>
            <a:ext cx="6006230" cy="3068877"/>
          </a:xfrm>
          <a:pattFill prst="pct5">
            <a:fgClr>
              <a:schemeClr val="accent1"/>
            </a:fgClr>
            <a:bgClr>
              <a:schemeClr val="bg1"/>
            </a:bgClr>
          </a:pattFill>
        </p:spPr>
        <p:txBody>
          <a:bodyPr/>
          <a:lstStyle/>
          <a:p>
            <a:endParaRPr lang="en-US"/>
          </a:p>
        </p:txBody>
      </p:sp>
      <p:sp>
        <p:nvSpPr>
          <p:cNvPr id="11" name="Picture Placeholder 10">
            <a:extLst>
              <a:ext uri="{FF2B5EF4-FFF2-40B4-BE49-F238E27FC236}">
                <a16:creationId xmlns:a16="http://schemas.microsoft.com/office/drawing/2014/main" id="{86628376-1AD1-7446-BE4B-11E566628B98}"/>
              </a:ext>
            </a:extLst>
          </p:cNvPr>
          <p:cNvSpPr>
            <a:spLocks noGrp="1"/>
          </p:cNvSpPr>
          <p:nvPr>
            <p:ph type="pic" sz="quarter" idx="11"/>
          </p:nvPr>
        </p:nvSpPr>
        <p:spPr>
          <a:xfrm>
            <a:off x="6185772" y="0"/>
            <a:ext cx="6006230" cy="3068877"/>
          </a:xfrm>
          <a:custGeom>
            <a:avLst/>
            <a:gdLst>
              <a:gd name="connsiteX0" fmla="*/ 0 w 6006230"/>
              <a:gd name="connsiteY0" fmla="*/ 0 h 3068877"/>
              <a:gd name="connsiteX1" fmla="*/ 6006230 w 6006230"/>
              <a:gd name="connsiteY1" fmla="*/ 0 h 3068877"/>
              <a:gd name="connsiteX2" fmla="*/ 6006230 w 6006230"/>
              <a:gd name="connsiteY2" fmla="*/ 1534103 h 3068877"/>
              <a:gd name="connsiteX3" fmla="*/ 5482832 w 6006230"/>
              <a:gd name="connsiteY3" fmla="*/ 3068877 h 3068877"/>
              <a:gd name="connsiteX4" fmla="*/ 0 w 6006230"/>
              <a:gd name="connsiteY4" fmla="*/ 3068877 h 3068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6230" h="3068877">
                <a:moveTo>
                  <a:pt x="0" y="0"/>
                </a:moveTo>
                <a:lnTo>
                  <a:pt x="6006230" y="0"/>
                </a:lnTo>
                <a:lnTo>
                  <a:pt x="6006230" y="1534103"/>
                </a:lnTo>
                <a:lnTo>
                  <a:pt x="5482832" y="3068877"/>
                </a:lnTo>
                <a:lnTo>
                  <a:pt x="0" y="3068877"/>
                </a:lnTo>
                <a:close/>
              </a:path>
            </a:pathLst>
          </a:custGeom>
          <a:pattFill prst="pct5">
            <a:fgClr>
              <a:schemeClr val="accent1"/>
            </a:fgClr>
            <a:bgClr>
              <a:schemeClr val="bg1"/>
            </a:bgClr>
          </a:pattFill>
        </p:spPr>
        <p:txBody>
          <a:bodyPr wrap="square">
            <a:noAutofit/>
          </a:bodyPr>
          <a:lstStyle/>
          <a:p>
            <a:endParaRPr lang="en-US"/>
          </a:p>
        </p:txBody>
      </p:sp>
      <p:sp>
        <p:nvSpPr>
          <p:cNvPr id="3" name="Title 1">
            <a:extLst>
              <a:ext uri="{FF2B5EF4-FFF2-40B4-BE49-F238E27FC236}">
                <a16:creationId xmlns:a16="http://schemas.microsoft.com/office/drawing/2014/main" id="{F7B5773B-298E-AB4B-B6BB-5856600D2287}"/>
              </a:ext>
            </a:extLst>
          </p:cNvPr>
          <p:cNvSpPr>
            <a:spLocks noGrp="1"/>
          </p:cNvSpPr>
          <p:nvPr>
            <p:ph type="title"/>
          </p:nvPr>
        </p:nvSpPr>
        <p:spPr>
          <a:xfrm>
            <a:off x="1402592" y="3429000"/>
            <a:ext cx="9951208" cy="529225"/>
          </a:xfrm>
        </p:spPr>
        <p:txBody>
          <a:bodyPr>
            <a:normAutofit/>
          </a:bodyPr>
          <a:lstStyle>
            <a:lvl1pPr>
              <a:defRPr sz="3200" b="1">
                <a:solidFill>
                  <a:srgbClr val="263B88"/>
                </a:solidFill>
                <a:latin typeface="Source Sans Pro" panose="020B0503030403020204" pitchFamily="34" charset="77"/>
              </a:defRPr>
            </a:lvl1pPr>
          </a:lstStyle>
          <a:p>
            <a:r>
              <a:rPr lang="en-US"/>
              <a:t>Click to edit Master title style</a:t>
            </a:r>
          </a:p>
        </p:txBody>
      </p:sp>
      <p:sp>
        <p:nvSpPr>
          <p:cNvPr id="6" name="TextBox 5">
            <a:extLst>
              <a:ext uri="{FF2B5EF4-FFF2-40B4-BE49-F238E27FC236}">
                <a16:creationId xmlns:a16="http://schemas.microsoft.com/office/drawing/2014/main" id="{B36AF817-92D2-5147-95AC-3C3F501B7757}"/>
              </a:ext>
            </a:extLst>
          </p:cNvPr>
          <p:cNvSpPr txBox="1"/>
          <p:nvPr userDrawn="1"/>
        </p:nvSpPr>
        <p:spPr>
          <a:xfrm>
            <a:off x="11018539" y="6276612"/>
            <a:ext cx="573506" cy="369332"/>
          </a:xfrm>
          <a:prstGeom prst="rect">
            <a:avLst/>
          </a:prstGeom>
          <a:noFill/>
        </p:spPr>
        <p:txBody>
          <a:bodyPr wrap="square" rtlCol="0">
            <a:spAutoFit/>
          </a:bodyPr>
          <a:lstStyle/>
          <a:p>
            <a:pPr algn="ctr"/>
            <a:fld id="{FBCCF995-8C0F-B746-8B71-2757B38BE17C}" type="slidenum">
              <a:rPr lang="en-US" b="1" i="0" smtClean="0">
                <a:solidFill>
                  <a:srgbClr val="263B88"/>
                </a:solidFill>
                <a:latin typeface="Source Sans Pro" panose="020B0503030403020204" pitchFamily="34" charset="77"/>
              </a:rPr>
              <a:pPr algn="ctr"/>
              <a:t>‹#›</a:t>
            </a:fld>
            <a:endParaRPr lang="en-US" b="1" i="0">
              <a:solidFill>
                <a:srgbClr val="263B88"/>
              </a:solidFill>
              <a:latin typeface="Source Sans Pro" panose="020B0503030403020204" pitchFamily="34" charset="77"/>
            </a:endParaRPr>
          </a:p>
        </p:txBody>
      </p:sp>
      <p:sp>
        <p:nvSpPr>
          <p:cNvPr id="9" name="Content Placeholder 2">
            <a:extLst>
              <a:ext uri="{FF2B5EF4-FFF2-40B4-BE49-F238E27FC236}">
                <a16:creationId xmlns:a16="http://schemas.microsoft.com/office/drawing/2014/main" id="{9CBD6525-6A08-E04E-AEE7-940014C44D54}"/>
              </a:ext>
            </a:extLst>
          </p:cNvPr>
          <p:cNvSpPr>
            <a:spLocks noGrp="1"/>
          </p:cNvSpPr>
          <p:nvPr>
            <p:ph idx="1"/>
          </p:nvPr>
        </p:nvSpPr>
        <p:spPr>
          <a:xfrm>
            <a:off x="1402592" y="4171167"/>
            <a:ext cx="9951208" cy="1872641"/>
          </a:xfrm>
        </p:spPr>
        <p:txBody>
          <a:bodyPr>
            <a:normAutofit/>
          </a:bodyPr>
          <a:lstStyle>
            <a:lvl1pPr marL="0" indent="0">
              <a:buNone/>
              <a:defRPr sz="2400">
                <a:solidFill>
                  <a:schemeClr val="tx1">
                    <a:lumMod val="65000"/>
                    <a:lumOff val="35000"/>
                  </a:schemeClr>
                </a:solidFill>
                <a:latin typeface="Source Sans Pro" panose="020B0503030403020204" pitchFamily="34" charset="77"/>
              </a:defRPr>
            </a:lvl1pPr>
            <a:lvl2pPr marL="457200" indent="0">
              <a:buNone/>
              <a:defRPr>
                <a:solidFill>
                  <a:schemeClr val="tx1">
                    <a:lumMod val="65000"/>
                    <a:lumOff val="35000"/>
                  </a:schemeClr>
                </a:solidFill>
                <a:latin typeface="Source Sans Pro" panose="020B0503030403020204" pitchFamily="34" charset="77"/>
              </a:defRPr>
            </a:lvl2pPr>
            <a:lvl3pPr marL="914400" indent="0">
              <a:buNone/>
              <a:defRPr>
                <a:solidFill>
                  <a:schemeClr val="tx1">
                    <a:lumMod val="65000"/>
                    <a:lumOff val="35000"/>
                  </a:schemeClr>
                </a:solidFill>
                <a:latin typeface="Source Sans Pro" panose="020B0503030403020204" pitchFamily="34" charset="77"/>
              </a:defRPr>
            </a:lvl3pPr>
            <a:lvl4pPr marL="1371600" indent="0">
              <a:buNone/>
              <a:defRPr>
                <a:solidFill>
                  <a:schemeClr val="tx1">
                    <a:lumMod val="65000"/>
                    <a:lumOff val="35000"/>
                  </a:schemeClr>
                </a:solidFill>
                <a:latin typeface="Source Sans Pro" panose="020B0503030403020204" pitchFamily="34" charset="77"/>
              </a:defRPr>
            </a:lvl4pPr>
            <a:lvl5pPr marL="1828800" indent="0">
              <a:buNone/>
              <a:defRPr>
                <a:solidFill>
                  <a:schemeClr val="tx1">
                    <a:lumMod val="65000"/>
                    <a:lumOff val="35000"/>
                  </a:schemeClr>
                </a:solidFill>
                <a:latin typeface="Source Sans Pro" panose="020B0503030403020204" pitchFamily="34" charset="77"/>
              </a:defRPr>
            </a:lvl5pPr>
          </a:lstStyle>
          <a:p>
            <a:pPr lvl="0"/>
            <a:r>
              <a:rPr lang="en-US"/>
              <a:t>Click to edit Master text styles</a:t>
            </a:r>
          </a:p>
        </p:txBody>
      </p:sp>
      <p:sp>
        <p:nvSpPr>
          <p:cNvPr id="8" name="Freeform 3982"/>
          <p:cNvSpPr>
            <a:spLocks noEditPoints="1"/>
          </p:cNvSpPr>
          <p:nvPr userDrawn="1"/>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rgbClr val="263B8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69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8E6C9-516B-E841-BF16-64708D0140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AAACC2-45AB-BE4D-B9B9-DC8162FD45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305333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2" r:id="rId3"/>
    <p:sldLayoutId id="2147483655" r:id="rId4"/>
    <p:sldLayoutId id="2147483659" r:id="rId5"/>
    <p:sldLayoutId id="2147483660" r:id="rId6"/>
    <p:sldLayoutId id="2147483676" r:id="rId7"/>
    <p:sldLayoutId id="2147483678" r:id="rId8"/>
    <p:sldLayoutId id="2147483677" r:id="rId9"/>
    <p:sldLayoutId id="2147483656" r:id="rId10"/>
    <p:sldLayoutId id="2147483671" r:id="rId11"/>
    <p:sldLayoutId id="2147483675" r:id="rId12"/>
    <p:sldLayoutId id="2147483657" r:id="rId13"/>
    <p:sldLayoutId id="2147483658" r:id="rId14"/>
    <p:sldLayoutId id="2147483663" r:id="rId15"/>
    <p:sldLayoutId id="2147483672" r:id="rId16"/>
    <p:sldLayoutId id="2147483673" r:id="rId17"/>
    <p:sldLayoutId id="2147483662" r:id="rId18"/>
    <p:sldLayoutId id="2147483679" r:id="rId19"/>
    <p:sldLayoutId id="2147483670" r:id="rId20"/>
    <p:sldLayoutId id="2147483668" r:id="rId21"/>
    <p:sldLayoutId id="2147483667" r:id="rId22"/>
    <p:sldLayoutId id="2147483665" r:id="rId23"/>
    <p:sldLayoutId id="2147483674" r:id="rId24"/>
    <p:sldLayoutId id="2147483666" r:id="rId25"/>
    <p:sldLayoutId id="2147483680" r:id="rId26"/>
    <p:sldLayoutId id="2147483681" r:id="rId27"/>
  </p:sldLayoutIdLst>
  <p:hf hdr="0" dt="0"/>
  <p:txStyles>
    <p:titleStyle>
      <a:lvl1pPr algn="l" defTabSz="914400" rtl="0" eaLnBrk="1" latinLnBrk="0" hangingPunct="1">
        <a:lnSpc>
          <a:spcPct val="90000"/>
        </a:lnSpc>
        <a:spcBef>
          <a:spcPct val="0"/>
        </a:spcBef>
        <a:buNone/>
        <a:defRPr sz="4400" b="1" i="0" kern="1200">
          <a:solidFill>
            <a:srgbClr val="263B88"/>
          </a:solidFill>
          <a:latin typeface="Source Sans Pro" panose="020B0503030403020204" pitchFamily="34"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lumMod val="65000"/>
              <a:lumOff val="35000"/>
            </a:schemeClr>
          </a:solidFill>
          <a:latin typeface="Source Sans Pro" panose="020B0503030403020204" pitchFamily="34" charset="77"/>
          <a:ea typeface="+mn-ea"/>
          <a:cs typeface="+mn-cs"/>
        </a:defRPr>
      </a:lvl1pPr>
      <a:lvl2pPr marL="3600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Source Sans Pro" panose="020B0503030403020204" pitchFamily="34" charset="77"/>
          <a:ea typeface="+mn-ea"/>
          <a:cs typeface="+mn-cs"/>
        </a:defRPr>
      </a:lvl2pPr>
      <a:lvl3pPr marL="7200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Source Sans Pro" panose="020B0503030403020204" pitchFamily="34" charset="77"/>
          <a:ea typeface="+mn-ea"/>
          <a:cs typeface="+mn-cs"/>
        </a:defRPr>
      </a:lvl3pPr>
      <a:lvl4pPr marL="10800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Source Sans Pro" panose="020B05030304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cadca.org/resources/cadcas-webinar-wednesdays-seri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34693-894A-9146-A073-6FA6CD68AE1C}"/>
              </a:ext>
            </a:extLst>
          </p:cNvPr>
          <p:cNvSpPr>
            <a:spLocks noGrp="1"/>
          </p:cNvSpPr>
          <p:nvPr>
            <p:ph type="ctrTitle"/>
          </p:nvPr>
        </p:nvSpPr>
        <p:spPr>
          <a:xfrm>
            <a:off x="4399983" y="745768"/>
            <a:ext cx="7126269" cy="2378795"/>
          </a:xfrm>
        </p:spPr>
        <p:txBody>
          <a:bodyPr>
            <a:normAutofit fontScale="90000"/>
          </a:bodyPr>
          <a:lstStyle/>
          <a:p>
            <a:r>
              <a:rPr lang="es-ES" sz="3600" dirty="0"/>
              <a:t>Involucramiento de </a:t>
            </a:r>
            <a:r>
              <a:rPr lang="es-ES" sz="3600" dirty="0" err="1"/>
              <a:t>commundiades</a:t>
            </a:r>
            <a:r>
              <a:rPr lang="es-ES" sz="3600" dirty="0"/>
              <a:t> Latino Estadounidenses en Coaliciones de </a:t>
            </a:r>
            <a:r>
              <a:rPr lang="es-ES" sz="3600" dirty="0" err="1"/>
              <a:t>prevencion</a:t>
            </a:r>
            <a:r>
              <a:rPr lang="es-ES" sz="3600" dirty="0"/>
              <a:t>: Retos Soluciones y Lecciones</a:t>
            </a:r>
            <a:br>
              <a:rPr lang="es-ES" sz="3600" dirty="0"/>
            </a:br>
            <a:r>
              <a:rPr lang="en-US" sz="3600" dirty="0"/>
              <a:t>CADCA En </a:t>
            </a:r>
            <a:r>
              <a:rPr lang="en-US" sz="3600" dirty="0" err="1"/>
              <a:t>Espanol</a:t>
            </a:r>
            <a:r>
              <a:rPr lang="en-US" sz="3600" dirty="0"/>
              <a:t> </a:t>
            </a:r>
            <a:r>
              <a:rPr lang="en-US" sz="3600" b="1" dirty="0"/>
              <a:t>  </a:t>
            </a:r>
          </a:p>
        </p:txBody>
      </p:sp>
      <p:sp>
        <p:nvSpPr>
          <p:cNvPr id="4" name="Subtitle 3">
            <a:extLst>
              <a:ext uri="{FF2B5EF4-FFF2-40B4-BE49-F238E27FC236}">
                <a16:creationId xmlns:a16="http://schemas.microsoft.com/office/drawing/2014/main" id="{71D87652-65C0-BD48-9172-E06FEA35DBC5}"/>
              </a:ext>
            </a:extLst>
          </p:cNvPr>
          <p:cNvSpPr>
            <a:spLocks noGrp="1"/>
          </p:cNvSpPr>
          <p:nvPr>
            <p:ph type="subTitle" idx="1"/>
          </p:nvPr>
        </p:nvSpPr>
        <p:spPr>
          <a:xfrm>
            <a:off x="5933660" y="3310128"/>
            <a:ext cx="5489714" cy="1151648"/>
          </a:xfrm>
        </p:spPr>
        <p:txBody>
          <a:bodyPr vert="horz" lIns="91440" tIns="45720" rIns="91440" bIns="45720" rtlCol="0" anchor="t">
            <a:normAutofit/>
          </a:bodyPr>
          <a:lstStyle/>
          <a:p>
            <a:r>
              <a:rPr lang="en-US" dirty="0" err="1">
                <a:latin typeface="Source Sans Pro"/>
                <a:ea typeface="Source Sans Pro"/>
              </a:rPr>
              <a:t>Moderadora</a:t>
            </a:r>
            <a:r>
              <a:rPr lang="en-US" dirty="0">
                <a:latin typeface="Source Sans Pro"/>
                <a:ea typeface="Source Sans Pro"/>
              </a:rPr>
              <a:t>: </a:t>
            </a:r>
          </a:p>
          <a:p>
            <a:r>
              <a:rPr lang="en-US" dirty="0">
                <a:latin typeface="Source Sans Pro"/>
                <a:ea typeface="Source Sans Pro"/>
              </a:rPr>
              <a:t>Yurimar Santiago   </a:t>
            </a:r>
            <a:endParaRPr lang="en-US" dirty="0">
              <a:ea typeface="Source Sans Pro"/>
            </a:endParaRPr>
          </a:p>
        </p:txBody>
      </p:sp>
      <p:sp>
        <p:nvSpPr>
          <p:cNvPr id="5" name="TextBox 4">
            <a:extLst>
              <a:ext uri="{FF2B5EF4-FFF2-40B4-BE49-F238E27FC236}">
                <a16:creationId xmlns:a16="http://schemas.microsoft.com/office/drawing/2014/main" id="{735C77FF-0BE0-4640-A516-7C78BF96C1E0}"/>
              </a:ext>
            </a:extLst>
          </p:cNvPr>
          <p:cNvSpPr txBox="1"/>
          <p:nvPr/>
        </p:nvSpPr>
        <p:spPr>
          <a:xfrm>
            <a:off x="184558" y="6391329"/>
            <a:ext cx="9227889" cy="430887"/>
          </a:xfrm>
          <a:prstGeom prst="rect">
            <a:avLst/>
          </a:prstGeom>
          <a:noFill/>
        </p:spPr>
        <p:txBody>
          <a:bodyPr wrap="square" rtlCol="0">
            <a:spAutoFit/>
          </a:bodyPr>
          <a:lstStyle/>
          <a:p>
            <a:r>
              <a:rPr lang="en-US" sz="2200" b="1">
                <a:solidFill>
                  <a:srgbClr val="394C96"/>
                </a:solidFill>
                <a:latin typeface="Source Sans Pro" panose="020B0503030403020204" pitchFamily="34" charset="0"/>
              </a:rPr>
              <a:t>GLOBAL   |   COLLABORATIVE   |   INNOVATIVE   |   PASSIONATE   |   LEADER</a:t>
            </a:r>
          </a:p>
        </p:txBody>
      </p:sp>
      <p:pic>
        <p:nvPicPr>
          <p:cNvPr id="7" name="Picture 6">
            <a:extLst>
              <a:ext uri="{FF2B5EF4-FFF2-40B4-BE49-F238E27FC236}">
                <a16:creationId xmlns:a16="http://schemas.microsoft.com/office/drawing/2014/main" id="{ED7FCC6A-BE23-42D4-B467-78CD5EE0A122}"/>
              </a:ext>
            </a:extLst>
          </p:cNvPr>
          <p:cNvPicPr>
            <a:picLocks noChangeAspect="1"/>
          </p:cNvPicPr>
          <p:nvPr/>
        </p:nvPicPr>
        <p:blipFill>
          <a:blip r:embed="rId3"/>
          <a:stretch>
            <a:fillRect/>
          </a:stretch>
        </p:blipFill>
        <p:spPr>
          <a:xfrm>
            <a:off x="8868299" y="5293082"/>
            <a:ext cx="3028950" cy="819150"/>
          </a:xfrm>
          <a:prstGeom prst="rect">
            <a:avLst/>
          </a:prstGeom>
        </p:spPr>
      </p:pic>
      <p:pic>
        <p:nvPicPr>
          <p:cNvPr id="6" name="Picture 5">
            <a:extLst>
              <a:ext uri="{FF2B5EF4-FFF2-40B4-BE49-F238E27FC236}">
                <a16:creationId xmlns:a16="http://schemas.microsoft.com/office/drawing/2014/main" id="{3393DEA1-79E4-428B-B119-7F5F5217B6A5}"/>
              </a:ext>
            </a:extLst>
          </p:cNvPr>
          <p:cNvPicPr>
            <a:picLocks noChangeAspect="1"/>
          </p:cNvPicPr>
          <p:nvPr/>
        </p:nvPicPr>
        <p:blipFill rotWithShape="1">
          <a:blip r:embed="rId4"/>
          <a:srcRect b="29230"/>
          <a:stretch/>
        </p:blipFill>
        <p:spPr>
          <a:xfrm>
            <a:off x="9071143" y="5506690"/>
            <a:ext cx="2352231" cy="419977"/>
          </a:xfrm>
          <a:prstGeom prst="rect">
            <a:avLst/>
          </a:prstGeom>
        </p:spPr>
      </p:pic>
    </p:spTree>
    <p:extLst>
      <p:ext uri="{BB962C8B-B14F-4D97-AF65-F5344CB8AC3E}">
        <p14:creationId xmlns:p14="http://schemas.microsoft.com/office/powerpoint/2010/main" val="121134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C83C-0985-E3C3-A214-150F256FF3B1}"/>
              </a:ext>
            </a:extLst>
          </p:cNvPr>
          <p:cNvSpPr>
            <a:spLocks noGrp="1"/>
          </p:cNvSpPr>
          <p:nvPr>
            <p:ph type="title"/>
          </p:nvPr>
        </p:nvSpPr>
        <p:spPr/>
        <p:txBody>
          <a:bodyPr/>
          <a:lstStyle/>
          <a:p>
            <a:r>
              <a:rPr lang="en-US" dirty="0"/>
              <a:t>Closing Remarks </a:t>
            </a:r>
          </a:p>
        </p:txBody>
      </p:sp>
      <p:sp>
        <p:nvSpPr>
          <p:cNvPr id="3" name="Content Placeholder 2">
            <a:extLst>
              <a:ext uri="{FF2B5EF4-FFF2-40B4-BE49-F238E27FC236}">
                <a16:creationId xmlns:a16="http://schemas.microsoft.com/office/drawing/2014/main" id="{B8CD378D-3B3B-8AA1-489A-71B1F7BA6D34}"/>
              </a:ext>
            </a:extLst>
          </p:cNvPr>
          <p:cNvSpPr>
            <a:spLocks noGrp="1"/>
          </p:cNvSpPr>
          <p:nvPr>
            <p:ph idx="1"/>
          </p:nvPr>
        </p:nvSpPr>
        <p:spPr/>
        <p:txBody>
          <a:bodyPr/>
          <a:lstStyle/>
          <a:p>
            <a:r>
              <a:rPr lang="en-US" dirty="0"/>
              <a:t>Add the contact information of the panelist that are comfortable sharing. </a:t>
            </a:r>
          </a:p>
        </p:txBody>
      </p:sp>
    </p:spTree>
    <p:extLst>
      <p:ext uri="{BB962C8B-B14F-4D97-AF65-F5344CB8AC3E}">
        <p14:creationId xmlns:p14="http://schemas.microsoft.com/office/powerpoint/2010/main" val="318810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7F66-B3F5-6F2B-5CDD-3E18786F15A1}"/>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latin typeface="+mj-lt"/>
                <a:ea typeface="+mj-ea"/>
                <a:cs typeface="+mj-cs"/>
              </a:rPr>
              <a:t>    22</a:t>
            </a:r>
            <a:r>
              <a:rPr lang="en-US" sz="5000" kern="1200" baseline="30000" dirty="0">
                <a:solidFill>
                  <a:schemeClr val="tx1"/>
                </a:solidFill>
                <a:latin typeface="+mj-lt"/>
                <a:ea typeface="+mj-ea"/>
                <a:cs typeface="+mj-cs"/>
              </a:rPr>
              <a:t>nd</a:t>
            </a:r>
            <a:r>
              <a:rPr lang="en-US" sz="5000" kern="1200" dirty="0">
                <a:solidFill>
                  <a:schemeClr val="tx1"/>
                </a:solidFill>
                <a:latin typeface="+mj-lt"/>
                <a:ea typeface="+mj-ea"/>
                <a:cs typeface="+mj-cs"/>
              </a:rPr>
              <a:t> Annual         Mid -Year </a:t>
            </a:r>
          </a:p>
        </p:txBody>
      </p:sp>
      <p:sp>
        <p:nvSpPr>
          <p:cNvPr id="11" name="TextBox 10">
            <a:extLst>
              <a:ext uri="{FF2B5EF4-FFF2-40B4-BE49-F238E27FC236}">
                <a16:creationId xmlns:a16="http://schemas.microsoft.com/office/drawing/2014/main" id="{4346ABCB-5171-D276-0919-C5DD536C97BB}"/>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CADCA’s 2023 Mid Year will take place on July 16-20th at the Gaylord Texan resort in Grapevine Texas. </a:t>
            </a:r>
          </a:p>
          <a:p>
            <a:pPr marL="34290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 Mid-year offers training from top experts in the field. Information, tools, and strategies to take your prevention work to the next level and the latest science, news, and trends on substance misuse issues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Registration starts June 5th</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effectLst/>
                <a:uLnTx/>
                <a:uFillTx/>
              </a:rPr>
              <a:t>Go to ww.cadca.org/myti2023 to learn more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cap="none" spc="0" normalizeH="0" baseline="0" noProof="0" dirty="0">
              <a:ln>
                <a:noFill/>
              </a:ln>
              <a:effectLst/>
              <a:uLnTx/>
              <a:uFillTx/>
            </a:endParaRPr>
          </a:p>
        </p:txBody>
      </p:sp>
      <p:pic>
        <p:nvPicPr>
          <p:cNvPr id="9" name="Content Placeholder 8" descr="Graphical user interface, website&#10;&#10;Description automatically generated">
            <a:extLst>
              <a:ext uri="{FF2B5EF4-FFF2-40B4-BE49-F238E27FC236}">
                <a16:creationId xmlns:a16="http://schemas.microsoft.com/office/drawing/2014/main" id="{A4E7A22D-0129-DACD-B8DD-BBB4F4D73E30}"/>
              </a:ext>
            </a:extLst>
          </p:cNvPr>
          <p:cNvPicPr>
            <a:picLocks noGrp="1" noChangeAspect="1"/>
          </p:cNvPicPr>
          <p:nvPr>
            <p:ph idx="1"/>
          </p:nvPr>
        </p:nvPicPr>
        <p:blipFill>
          <a:blip r:embed="rId3"/>
          <a:stretch>
            <a:fillRect/>
          </a:stretch>
        </p:blipFill>
        <p:spPr>
          <a:xfrm>
            <a:off x="6569500" y="3312438"/>
            <a:ext cx="5458968" cy="3016079"/>
          </a:xfrm>
          <a:prstGeom prst="rect">
            <a:avLst/>
          </a:prstGeom>
        </p:spPr>
      </p:pic>
    </p:spTree>
    <p:extLst>
      <p:ext uri="{BB962C8B-B14F-4D97-AF65-F5344CB8AC3E}">
        <p14:creationId xmlns:p14="http://schemas.microsoft.com/office/powerpoint/2010/main" val="85986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F33E3-B33D-074C-B703-EF8F51460FCC}"/>
              </a:ext>
            </a:extLst>
          </p:cNvPr>
          <p:cNvSpPr>
            <a:spLocks noGrp="1"/>
          </p:cNvSpPr>
          <p:nvPr>
            <p:ph type="title"/>
          </p:nvPr>
        </p:nvSpPr>
        <p:spPr/>
        <p:txBody>
          <a:bodyPr>
            <a:normAutofit/>
          </a:bodyPr>
          <a:lstStyle/>
          <a:p>
            <a:r>
              <a:rPr lang="en-US" sz="6000" dirty="0"/>
              <a:t>Stay Connected!</a:t>
            </a:r>
          </a:p>
        </p:txBody>
      </p:sp>
      <p:grpSp>
        <p:nvGrpSpPr>
          <p:cNvPr id="4030" name="Group 4029"/>
          <p:cNvGrpSpPr/>
          <p:nvPr/>
        </p:nvGrpSpPr>
        <p:grpSpPr>
          <a:xfrm>
            <a:off x="5900379" y="2015662"/>
            <a:ext cx="7488976" cy="3902350"/>
            <a:chOff x="5900379" y="2015662"/>
            <a:chExt cx="7488976" cy="3902350"/>
          </a:xfrm>
        </p:grpSpPr>
        <p:sp>
          <p:nvSpPr>
            <p:cNvPr id="4" name="TextBox 3">
              <a:extLst>
                <a:ext uri="{FF2B5EF4-FFF2-40B4-BE49-F238E27FC236}">
                  <a16:creationId xmlns:a16="http://schemas.microsoft.com/office/drawing/2014/main" id="{D2695943-C206-7E47-9EBC-E0396894D301}"/>
                </a:ext>
              </a:extLst>
            </p:cNvPr>
            <p:cNvSpPr txBox="1"/>
            <p:nvPr/>
          </p:nvSpPr>
          <p:spPr>
            <a:xfrm>
              <a:off x="6477232" y="2015662"/>
              <a:ext cx="6912123" cy="3902350"/>
            </a:xfrm>
            <a:prstGeom prst="rect">
              <a:avLst/>
            </a:prstGeom>
            <a:noFill/>
          </p:spPr>
          <p:txBody>
            <a:bodyPr wrap="square" rtlCol="0">
              <a:spAutoFit/>
            </a:bodyPr>
            <a:lstStyle/>
            <a:p>
              <a:pPr>
                <a:lnSpc>
                  <a:spcPct val="150000"/>
                </a:lnSpc>
              </a:pPr>
              <a:r>
                <a:rPr lang="en-US" sz="2700" kern="1200" dirty="0">
                  <a:solidFill>
                    <a:schemeClr val="bg1"/>
                  </a:solidFill>
                  <a:effectLst/>
                  <a:latin typeface="Source Sans Pro" panose="020B0503030403020204" pitchFamily="34" charset="77"/>
                  <a:ea typeface="+mn-ea"/>
                  <a:cs typeface="+mn-cs"/>
                </a:rPr>
                <a:t>Facebook.com/CADCA        </a:t>
              </a:r>
            </a:p>
            <a:p>
              <a:pPr>
                <a:lnSpc>
                  <a:spcPct val="150000"/>
                </a:lnSpc>
              </a:pPr>
              <a:r>
                <a:rPr lang="en-US" sz="2700" kern="1200" dirty="0">
                  <a:solidFill>
                    <a:schemeClr val="bg1"/>
                  </a:solidFill>
                  <a:effectLst/>
                  <a:latin typeface="Source Sans Pro" panose="020B0503030403020204" pitchFamily="34" charset="77"/>
                  <a:ea typeface="+mn-ea"/>
                  <a:cs typeface="+mn-cs"/>
                </a:rPr>
                <a:t>Twitter.com/CADCA        </a:t>
              </a:r>
            </a:p>
            <a:p>
              <a:pPr>
                <a:lnSpc>
                  <a:spcPct val="150000"/>
                </a:lnSpc>
              </a:pPr>
              <a:r>
                <a:rPr lang="en-US" sz="2700" kern="1200" dirty="0">
                  <a:solidFill>
                    <a:schemeClr val="bg1"/>
                  </a:solidFill>
                  <a:effectLst/>
                  <a:latin typeface="Source Sans Pro" panose="020B0503030403020204" pitchFamily="34" charset="77"/>
                  <a:ea typeface="+mn-ea"/>
                  <a:cs typeface="+mn-cs"/>
                </a:rPr>
                <a:t>Instagram.com/</a:t>
              </a:r>
              <a:r>
                <a:rPr lang="en-US" sz="2700" kern="1200" dirty="0" err="1">
                  <a:solidFill>
                    <a:schemeClr val="bg1"/>
                  </a:solidFill>
                  <a:effectLst/>
                  <a:latin typeface="Source Sans Pro" panose="020B0503030403020204" pitchFamily="34" charset="77"/>
                  <a:ea typeface="+mn-ea"/>
                  <a:cs typeface="+mn-cs"/>
                </a:rPr>
                <a:t>CADCACoalitions</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YouTube.com/</a:t>
              </a:r>
              <a:r>
                <a:rPr lang="en-US" sz="2700" kern="1200" dirty="0" err="1">
                  <a:solidFill>
                    <a:schemeClr val="bg1"/>
                  </a:solidFill>
                  <a:effectLst/>
                  <a:latin typeface="Source Sans Pro" panose="020B0503030403020204" pitchFamily="34" charset="77"/>
                  <a:ea typeface="+mn-ea"/>
                  <a:cs typeface="+mn-cs"/>
                </a:rPr>
                <a:t>CADCAorg</a:t>
              </a:r>
              <a:r>
                <a:rPr lang="en-US" sz="2700" kern="1200" dirty="0">
                  <a:solidFill>
                    <a:schemeClr val="bg1"/>
                  </a:solidFill>
                  <a:effectLst/>
                  <a:latin typeface="Source Sans Pro" panose="020B0503030403020204" pitchFamily="34" charset="77"/>
                  <a:ea typeface="+mn-ea"/>
                  <a:cs typeface="+mn-cs"/>
                </a:rPr>
                <a:t>        </a:t>
              </a:r>
            </a:p>
            <a:p>
              <a:pPr>
                <a:lnSpc>
                  <a:spcPct val="150000"/>
                </a:lnSpc>
              </a:pPr>
              <a:r>
                <a:rPr lang="en-US" sz="2700" kern="1200" dirty="0">
                  <a:solidFill>
                    <a:schemeClr val="bg1"/>
                  </a:solidFill>
                  <a:effectLst/>
                  <a:latin typeface="Source Sans Pro" panose="020B0503030403020204" pitchFamily="34" charset="77"/>
                  <a:ea typeface="+mn-ea"/>
                  <a:cs typeface="+mn-cs"/>
                </a:rPr>
                <a:t>LinkedIn.com/company/CADCA</a:t>
              </a:r>
            </a:p>
            <a:p>
              <a:pPr>
                <a:lnSpc>
                  <a:spcPct val="150000"/>
                </a:lnSpc>
              </a:pPr>
              <a:r>
                <a:rPr lang="en-US" sz="2700" b="1" i="0" kern="1200" dirty="0">
                  <a:solidFill>
                    <a:schemeClr val="bg1"/>
                  </a:solidFill>
                  <a:effectLst/>
                  <a:latin typeface="Source Sans Pro Semibold" panose="020B0503030403020204" pitchFamily="34" charset="77"/>
                  <a:ea typeface="+mn-ea"/>
                  <a:cs typeface="+mn-cs"/>
                </a:rPr>
                <a:t>cadca.org</a:t>
              </a:r>
            </a:p>
          </p:txBody>
        </p:sp>
        <p:sp>
          <p:nvSpPr>
            <p:cNvPr id="9103" name="Freeform 3983"/>
            <p:cNvSpPr>
              <a:spLocks noEditPoints="1"/>
            </p:cNvSpPr>
            <p:nvPr/>
          </p:nvSpPr>
          <p:spPr bwMode="auto">
            <a:xfrm>
              <a:off x="5913089" y="2218678"/>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1" y="44"/>
                </a:cxn>
                <a:cxn ang="0">
                  <a:pos x="37" y="44"/>
                </a:cxn>
                <a:cxn ang="0">
                  <a:pos x="37" y="62"/>
                </a:cxn>
                <a:cxn ang="0">
                  <a:pos x="45" y="62"/>
                </a:cxn>
                <a:cxn ang="0">
                  <a:pos x="45" y="44"/>
                </a:cxn>
                <a:cxn ang="0">
                  <a:pos x="53" y="44"/>
                </a:cxn>
                <a:cxn ang="0">
                  <a:pos x="53" y="36"/>
                </a:cxn>
                <a:cxn ang="0">
                  <a:pos x="45" y="36"/>
                </a:cxn>
                <a:cxn ang="0">
                  <a:pos x="45" y="32"/>
                </a:cxn>
                <a:cxn ang="0">
                  <a:pos x="45" y="30"/>
                </a:cxn>
                <a:cxn ang="0">
                  <a:pos x="46" y="29"/>
                </a:cxn>
                <a:cxn ang="0">
                  <a:pos x="53" y="29"/>
                </a:cxn>
                <a:cxn ang="0">
                  <a:pos x="53" y="22"/>
                </a:cxn>
                <a:cxn ang="0">
                  <a:pos x="46" y="22"/>
                </a:cxn>
                <a:cxn ang="0">
                  <a:pos x="40" y="25"/>
                </a:cxn>
                <a:cxn ang="0">
                  <a:pos x="37" y="32"/>
                </a:cxn>
                <a:cxn ang="0">
                  <a:pos x="37" y="36"/>
                </a:cxn>
                <a:cxn ang="0">
                  <a:pos x="31" y="36"/>
                </a:cxn>
                <a:cxn ang="0">
                  <a:pos x="31" y="44"/>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7" y="0"/>
                    <a:pt x="53" y="1"/>
                    <a:pt x="58" y="3"/>
                  </a:cubicBezTo>
                  <a:cubicBezTo>
                    <a:pt x="63" y="6"/>
                    <a:pt x="68" y="9"/>
                    <a:pt x="71" y="12"/>
                  </a:cubicBezTo>
                  <a:cubicBezTo>
                    <a:pt x="75" y="16"/>
                    <a:pt x="78" y="21"/>
                    <a:pt x="80" y="26"/>
                  </a:cubicBezTo>
                  <a:cubicBezTo>
                    <a:pt x="82" y="31"/>
                    <a:pt x="84" y="36"/>
                    <a:pt x="84" y="42"/>
                  </a:cubicBezTo>
                  <a:cubicBezTo>
                    <a:pt x="84" y="48"/>
                    <a:pt x="82" y="53"/>
                    <a:pt x="80" y="58"/>
                  </a:cubicBezTo>
                  <a:cubicBezTo>
                    <a:pt x="78" y="64"/>
                    <a:pt x="75" y="68"/>
                    <a:pt x="71" y="72"/>
                  </a:cubicBezTo>
                  <a:cubicBezTo>
                    <a:pt x="68" y="76"/>
                    <a:pt x="63" y="79"/>
                    <a:pt x="58" y="81"/>
                  </a:cubicBezTo>
                  <a:cubicBezTo>
                    <a:pt x="53" y="83"/>
                    <a:pt x="47" y="84"/>
                    <a:pt x="42" y="84"/>
                  </a:cubicBezTo>
                  <a:close/>
                  <a:moveTo>
                    <a:pt x="31" y="44"/>
                  </a:moveTo>
                  <a:cubicBezTo>
                    <a:pt x="37" y="44"/>
                    <a:pt x="37" y="44"/>
                    <a:pt x="37" y="44"/>
                  </a:cubicBezTo>
                  <a:cubicBezTo>
                    <a:pt x="37" y="62"/>
                    <a:pt x="37" y="62"/>
                    <a:pt x="37" y="62"/>
                  </a:cubicBezTo>
                  <a:cubicBezTo>
                    <a:pt x="45" y="62"/>
                    <a:pt x="45" y="62"/>
                    <a:pt x="45" y="62"/>
                  </a:cubicBezTo>
                  <a:cubicBezTo>
                    <a:pt x="45" y="44"/>
                    <a:pt x="45" y="44"/>
                    <a:pt x="45" y="44"/>
                  </a:cubicBezTo>
                  <a:cubicBezTo>
                    <a:pt x="53" y="44"/>
                    <a:pt x="53" y="44"/>
                    <a:pt x="53" y="44"/>
                  </a:cubicBezTo>
                  <a:cubicBezTo>
                    <a:pt x="53" y="36"/>
                    <a:pt x="53" y="36"/>
                    <a:pt x="53" y="36"/>
                  </a:cubicBezTo>
                  <a:cubicBezTo>
                    <a:pt x="45" y="36"/>
                    <a:pt x="45" y="36"/>
                    <a:pt x="45" y="36"/>
                  </a:cubicBezTo>
                  <a:cubicBezTo>
                    <a:pt x="45" y="32"/>
                    <a:pt x="45" y="32"/>
                    <a:pt x="45" y="32"/>
                  </a:cubicBezTo>
                  <a:cubicBezTo>
                    <a:pt x="45" y="31"/>
                    <a:pt x="45" y="31"/>
                    <a:pt x="45" y="30"/>
                  </a:cubicBezTo>
                  <a:cubicBezTo>
                    <a:pt x="46" y="30"/>
                    <a:pt x="46" y="29"/>
                    <a:pt x="46" y="29"/>
                  </a:cubicBezTo>
                  <a:cubicBezTo>
                    <a:pt x="53" y="29"/>
                    <a:pt x="53" y="29"/>
                    <a:pt x="53" y="29"/>
                  </a:cubicBezTo>
                  <a:cubicBezTo>
                    <a:pt x="53" y="22"/>
                    <a:pt x="53" y="22"/>
                    <a:pt x="53" y="22"/>
                  </a:cubicBezTo>
                  <a:cubicBezTo>
                    <a:pt x="46" y="22"/>
                    <a:pt x="46" y="22"/>
                    <a:pt x="46" y="22"/>
                  </a:cubicBezTo>
                  <a:cubicBezTo>
                    <a:pt x="44" y="22"/>
                    <a:pt x="42" y="23"/>
                    <a:pt x="40" y="25"/>
                  </a:cubicBezTo>
                  <a:cubicBezTo>
                    <a:pt x="38" y="27"/>
                    <a:pt x="37" y="29"/>
                    <a:pt x="37" y="32"/>
                  </a:cubicBezTo>
                  <a:cubicBezTo>
                    <a:pt x="37" y="36"/>
                    <a:pt x="37" y="36"/>
                    <a:pt x="37" y="36"/>
                  </a:cubicBezTo>
                  <a:cubicBezTo>
                    <a:pt x="31" y="36"/>
                    <a:pt x="31" y="36"/>
                    <a:pt x="31" y="36"/>
                  </a:cubicBezTo>
                  <a:lnTo>
                    <a:pt x="31" y="4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4" name="Freeform 3984"/>
            <p:cNvSpPr>
              <a:spLocks noEditPoints="1"/>
            </p:cNvSpPr>
            <p:nvPr/>
          </p:nvSpPr>
          <p:spPr bwMode="auto">
            <a:xfrm>
              <a:off x="5900379" y="2817833"/>
              <a:ext cx="381824" cy="381824"/>
            </a:xfrm>
            <a:custGeom>
              <a:avLst/>
              <a:gdLst/>
              <a:ahLst/>
              <a:cxnLst>
                <a:cxn ang="0">
                  <a:pos x="42" y="0"/>
                </a:cxn>
                <a:cxn ang="0">
                  <a:pos x="58" y="3"/>
                </a:cxn>
                <a:cxn ang="0">
                  <a:pos x="71" y="12"/>
                </a:cxn>
                <a:cxn ang="0">
                  <a:pos x="80" y="26"/>
                </a:cxn>
                <a:cxn ang="0">
                  <a:pos x="84" y="42"/>
                </a:cxn>
                <a:cxn ang="0">
                  <a:pos x="80" y="58"/>
                </a:cxn>
                <a:cxn ang="0">
                  <a:pos x="71" y="72"/>
                </a:cxn>
                <a:cxn ang="0">
                  <a:pos x="58" y="81"/>
                </a:cxn>
                <a:cxn ang="0">
                  <a:pos x="42" y="84"/>
                </a:cxn>
                <a:cxn ang="0">
                  <a:pos x="25" y="81"/>
                </a:cxn>
                <a:cxn ang="0">
                  <a:pos x="12" y="72"/>
                </a:cxn>
                <a:cxn ang="0">
                  <a:pos x="3" y="58"/>
                </a:cxn>
                <a:cxn ang="0">
                  <a:pos x="0" y="42"/>
                </a:cxn>
                <a:cxn ang="0">
                  <a:pos x="3" y="26"/>
                </a:cxn>
                <a:cxn ang="0">
                  <a:pos x="12" y="12"/>
                </a:cxn>
                <a:cxn ang="0">
                  <a:pos x="25" y="3"/>
                </a:cxn>
                <a:cxn ang="0">
                  <a:pos x="42" y="0"/>
                </a:cxn>
                <a:cxn ang="0">
                  <a:pos x="64" y="30"/>
                </a:cxn>
                <a:cxn ang="0">
                  <a:pos x="62" y="31"/>
                </a:cxn>
                <a:cxn ang="0">
                  <a:pos x="59" y="31"/>
                </a:cxn>
                <a:cxn ang="0">
                  <a:pos x="62" y="29"/>
                </a:cxn>
                <a:cxn ang="0">
                  <a:pos x="63" y="27"/>
                </a:cxn>
                <a:cxn ang="0">
                  <a:pos x="61" y="28"/>
                </a:cxn>
                <a:cxn ang="0">
                  <a:pos x="58" y="29"/>
                </a:cxn>
                <a:cxn ang="0">
                  <a:pos x="55" y="27"/>
                </a:cxn>
                <a:cxn ang="0">
                  <a:pos x="52" y="26"/>
                </a:cxn>
                <a:cxn ang="0">
                  <a:pos x="46" y="28"/>
                </a:cxn>
                <a:cxn ang="0">
                  <a:pos x="43" y="35"/>
                </a:cxn>
                <a:cxn ang="0">
                  <a:pos x="43" y="36"/>
                </a:cxn>
                <a:cxn ang="0">
                  <a:pos x="34" y="34"/>
                </a:cxn>
                <a:cxn ang="0">
                  <a:pos x="26" y="28"/>
                </a:cxn>
                <a:cxn ang="0">
                  <a:pos x="25" y="32"/>
                </a:cxn>
                <a:cxn ang="0">
                  <a:pos x="28" y="39"/>
                </a:cxn>
                <a:cxn ang="0">
                  <a:pos x="25" y="38"/>
                </a:cxn>
                <a:cxn ang="0">
                  <a:pos x="25" y="38"/>
                </a:cxn>
                <a:cxn ang="0">
                  <a:pos x="27" y="43"/>
                </a:cxn>
                <a:cxn ang="0">
                  <a:pos x="31" y="46"/>
                </a:cxn>
                <a:cxn ang="0">
                  <a:pos x="30" y="47"/>
                </a:cxn>
                <a:cxn ang="0">
                  <a:pos x="29" y="47"/>
                </a:cxn>
                <a:cxn ang="0">
                  <a:pos x="28" y="46"/>
                </a:cxn>
                <a:cxn ang="0">
                  <a:pos x="30" y="51"/>
                </a:cxn>
                <a:cxn ang="0">
                  <a:pos x="35" y="52"/>
                </a:cxn>
                <a:cxn ang="0">
                  <a:pos x="25" y="56"/>
                </a:cxn>
                <a:cxn ang="0">
                  <a:pos x="23" y="56"/>
                </a:cxn>
                <a:cxn ang="0">
                  <a:pos x="29" y="59"/>
                </a:cxn>
                <a:cxn ang="0">
                  <a:pos x="36" y="60"/>
                </a:cxn>
                <a:cxn ang="0">
                  <a:pos x="46" y="58"/>
                </a:cxn>
                <a:cxn ang="0">
                  <a:pos x="54" y="52"/>
                </a:cxn>
                <a:cxn ang="0">
                  <a:pos x="59" y="44"/>
                </a:cxn>
                <a:cxn ang="0">
                  <a:pos x="60" y="36"/>
                </a:cxn>
                <a:cxn ang="0">
                  <a:pos x="60" y="34"/>
                </a:cxn>
                <a:cxn ang="0">
                  <a:pos x="62" y="32"/>
                </a:cxn>
                <a:cxn ang="0">
                  <a:pos x="64" y="30"/>
                </a:cxn>
              </a:cxnLst>
              <a:rect l="0" t="0" r="r" b="b"/>
              <a:pathLst>
                <a:path w="84" h="84">
                  <a:moveTo>
                    <a:pt x="42" y="0"/>
                  </a:move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lose/>
                  <a:moveTo>
                    <a:pt x="64" y="30"/>
                  </a:moveTo>
                  <a:cubicBezTo>
                    <a:pt x="64" y="30"/>
                    <a:pt x="63" y="31"/>
                    <a:pt x="62" y="31"/>
                  </a:cubicBezTo>
                  <a:cubicBezTo>
                    <a:pt x="61" y="31"/>
                    <a:pt x="60" y="31"/>
                    <a:pt x="59" y="31"/>
                  </a:cubicBezTo>
                  <a:cubicBezTo>
                    <a:pt x="60" y="31"/>
                    <a:pt x="61" y="30"/>
                    <a:pt x="62" y="29"/>
                  </a:cubicBezTo>
                  <a:cubicBezTo>
                    <a:pt x="62" y="29"/>
                    <a:pt x="63" y="28"/>
                    <a:pt x="63" y="27"/>
                  </a:cubicBezTo>
                  <a:cubicBezTo>
                    <a:pt x="62" y="27"/>
                    <a:pt x="62" y="27"/>
                    <a:pt x="61" y="28"/>
                  </a:cubicBezTo>
                  <a:cubicBezTo>
                    <a:pt x="60" y="28"/>
                    <a:pt x="59" y="29"/>
                    <a:pt x="58" y="29"/>
                  </a:cubicBezTo>
                  <a:cubicBezTo>
                    <a:pt x="57" y="28"/>
                    <a:pt x="56" y="27"/>
                    <a:pt x="55" y="27"/>
                  </a:cubicBezTo>
                  <a:cubicBezTo>
                    <a:pt x="54" y="26"/>
                    <a:pt x="53" y="26"/>
                    <a:pt x="52" y="26"/>
                  </a:cubicBezTo>
                  <a:cubicBezTo>
                    <a:pt x="49" y="26"/>
                    <a:pt x="47" y="27"/>
                    <a:pt x="46" y="28"/>
                  </a:cubicBezTo>
                  <a:cubicBezTo>
                    <a:pt x="44" y="30"/>
                    <a:pt x="43" y="32"/>
                    <a:pt x="43" y="35"/>
                  </a:cubicBezTo>
                  <a:cubicBezTo>
                    <a:pt x="43" y="35"/>
                    <a:pt x="43" y="36"/>
                    <a:pt x="43" y="36"/>
                  </a:cubicBezTo>
                  <a:cubicBezTo>
                    <a:pt x="40" y="36"/>
                    <a:pt x="37" y="35"/>
                    <a:pt x="34" y="34"/>
                  </a:cubicBezTo>
                  <a:cubicBezTo>
                    <a:pt x="31" y="32"/>
                    <a:pt x="28" y="30"/>
                    <a:pt x="26" y="28"/>
                  </a:cubicBezTo>
                  <a:cubicBezTo>
                    <a:pt x="25" y="29"/>
                    <a:pt x="25" y="30"/>
                    <a:pt x="25" y="32"/>
                  </a:cubicBezTo>
                  <a:cubicBezTo>
                    <a:pt x="25" y="35"/>
                    <a:pt x="26" y="37"/>
                    <a:pt x="28" y="39"/>
                  </a:cubicBezTo>
                  <a:cubicBezTo>
                    <a:pt x="27" y="39"/>
                    <a:pt x="26" y="39"/>
                    <a:pt x="25" y="38"/>
                  </a:cubicBezTo>
                  <a:cubicBezTo>
                    <a:pt x="25" y="38"/>
                    <a:pt x="25" y="38"/>
                    <a:pt x="25" y="38"/>
                  </a:cubicBezTo>
                  <a:cubicBezTo>
                    <a:pt x="25" y="40"/>
                    <a:pt x="25" y="42"/>
                    <a:pt x="27" y="43"/>
                  </a:cubicBezTo>
                  <a:cubicBezTo>
                    <a:pt x="28" y="45"/>
                    <a:pt x="29" y="46"/>
                    <a:pt x="31" y="46"/>
                  </a:cubicBezTo>
                  <a:cubicBezTo>
                    <a:pt x="30" y="47"/>
                    <a:pt x="30" y="47"/>
                    <a:pt x="30" y="47"/>
                  </a:cubicBezTo>
                  <a:cubicBezTo>
                    <a:pt x="30" y="47"/>
                    <a:pt x="30" y="47"/>
                    <a:pt x="29" y="47"/>
                  </a:cubicBezTo>
                  <a:cubicBezTo>
                    <a:pt x="29" y="47"/>
                    <a:pt x="28" y="47"/>
                    <a:pt x="28" y="46"/>
                  </a:cubicBezTo>
                  <a:cubicBezTo>
                    <a:pt x="28" y="48"/>
                    <a:pt x="29" y="49"/>
                    <a:pt x="30" y="51"/>
                  </a:cubicBezTo>
                  <a:cubicBezTo>
                    <a:pt x="32" y="52"/>
                    <a:pt x="34" y="52"/>
                    <a:pt x="35" y="52"/>
                  </a:cubicBezTo>
                  <a:cubicBezTo>
                    <a:pt x="32" y="55"/>
                    <a:pt x="29" y="56"/>
                    <a:pt x="25" y="56"/>
                  </a:cubicBezTo>
                  <a:cubicBezTo>
                    <a:pt x="23" y="56"/>
                    <a:pt x="23" y="56"/>
                    <a:pt x="23" y="56"/>
                  </a:cubicBezTo>
                  <a:cubicBezTo>
                    <a:pt x="25" y="57"/>
                    <a:pt x="27" y="58"/>
                    <a:pt x="29" y="59"/>
                  </a:cubicBezTo>
                  <a:cubicBezTo>
                    <a:pt x="31" y="59"/>
                    <a:pt x="34" y="60"/>
                    <a:pt x="36" y="60"/>
                  </a:cubicBezTo>
                  <a:cubicBezTo>
                    <a:pt x="40" y="60"/>
                    <a:pt x="43" y="59"/>
                    <a:pt x="46" y="58"/>
                  </a:cubicBezTo>
                  <a:cubicBezTo>
                    <a:pt x="49" y="56"/>
                    <a:pt x="52" y="54"/>
                    <a:pt x="54" y="52"/>
                  </a:cubicBezTo>
                  <a:cubicBezTo>
                    <a:pt x="56" y="50"/>
                    <a:pt x="58" y="47"/>
                    <a:pt x="59" y="44"/>
                  </a:cubicBezTo>
                  <a:cubicBezTo>
                    <a:pt x="60" y="41"/>
                    <a:pt x="60" y="38"/>
                    <a:pt x="60" y="36"/>
                  </a:cubicBezTo>
                  <a:cubicBezTo>
                    <a:pt x="60" y="34"/>
                    <a:pt x="60" y="34"/>
                    <a:pt x="60" y="34"/>
                  </a:cubicBezTo>
                  <a:cubicBezTo>
                    <a:pt x="61" y="34"/>
                    <a:pt x="62" y="33"/>
                    <a:pt x="62" y="32"/>
                  </a:cubicBezTo>
                  <a:cubicBezTo>
                    <a:pt x="63" y="32"/>
                    <a:pt x="64" y="31"/>
                    <a:pt x="64"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5" name="Freeform 3985"/>
            <p:cNvSpPr>
              <a:spLocks noEditPoints="1"/>
            </p:cNvSpPr>
            <p:nvPr/>
          </p:nvSpPr>
          <p:spPr bwMode="auto">
            <a:xfrm>
              <a:off x="5909005" y="4087608"/>
              <a:ext cx="381824" cy="381824"/>
            </a:xfrm>
            <a:custGeom>
              <a:avLst/>
              <a:gdLst/>
              <a:ahLst/>
              <a:cxnLst>
                <a:cxn ang="0">
                  <a:pos x="12" y="72"/>
                </a:cxn>
                <a:cxn ang="0">
                  <a:pos x="3" y="26"/>
                </a:cxn>
                <a:cxn ang="0">
                  <a:pos x="42" y="0"/>
                </a:cxn>
                <a:cxn ang="0">
                  <a:pos x="80" y="26"/>
                </a:cxn>
                <a:cxn ang="0">
                  <a:pos x="71" y="72"/>
                </a:cxn>
                <a:cxn ang="0">
                  <a:pos x="24" y="47"/>
                </a:cxn>
                <a:cxn ang="0">
                  <a:pos x="30" y="61"/>
                </a:cxn>
                <a:cxn ang="0">
                  <a:pos x="33" y="44"/>
                </a:cxn>
                <a:cxn ang="0">
                  <a:pos x="27" y="22"/>
                </a:cxn>
                <a:cxn ang="0">
                  <a:pos x="34" y="41"/>
                </a:cxn>
                <a:cxn ang="0">
                  <a:pos x="34" y="22"/>
                </a:cxn>
                <a:cxn ang="0">
                  <a:pos x="30" y="22"/>
                </a:cxn>
                <a:cxn ang="0">
                  <a:pos x="39" y="49"/>
                </a:cxn>
                <a:cxn ang="0">
                  <a:pos x="37" y="59"/>
                </a:cxn>
                <a:cxn ang="0">
                  <a:pos x="37" y="58"/>
                </a:cxn>
                <a:cxn ang="0">
                  <a:pos x="34" y="59"/>
                </a:cxn>
                <a:cxn ang="0">
                  <a:pos x="37" y="61"/>
                </a:cxn>
                <a:cxn ang="0">
                  <a:pos x="41" y="61"/>
                </a:cxn>
                <a:cxn ang="0">
                  <a:pos x="39" y="40"/>
                </a:cxn>
                <a:cxn ang="0">
                  <a:pos x="46" y="38"/>
                </a:cxn>
                <a:cxn ang="0">
                  <a:pos x="42" y="27"/>
                </a:cxn>
                <a:cxn ang="0">
                  <a:pos x="38" y="38"/>
                </a:cxn>
                <a:cxn ang="0">
                  <a:pos x="41" y="38"/>
                </a:cxn>
                <a:cxn ang="0">
                  <a:pos x="42" y="29"/>
                </a:cxn>
                <a:cxn ang="0">
                  <a:pos x="43" y="38"/>
                </a:cxn>
                <a:cxn ang="0">
                  <a:pos x="48" y="49"/>
                </a:cxn>
                <a:cxn ang="0">
                  <a:pos x="46" y="44"/>
                </a:cxn>
                <a:cxn ang="0">
                  <a:pos x="46" y="61"/>
                </a:cxn>
                <a:cxn ang="0">
                  <a:pos x="48" y="62"/>
                </a:cxn>
                <a:cxn ang="0">
                  <a:pos x="50" y="52"/>
                </a:cxn>
                <a:cxn ang="0">
                  <a:pos x="46" y="51"/>
                </a:cxn>
                <a:cxn ang="0">
                  <a:pos x="46" y="51"/>
                </a:cxn>
                <a:cxn ang="0">
                  <a:pos x="48" y="52"/>
                </a:cxn>
                <a:cxn ang="0">
                  <a:pos x="47" y="60"/>
                </a:cxn>
                <a:cxn ang="0">
                  <a:pos x="46" y="59"/>
                </a:cxn>
                <a:cxn ang="0">
                  <a:pos x="49" y="41"/>
                </a:cxn>
                <a:cxn ang="0">
                  <a:pos x="53" y="40"/>
                </a:cxn>
                <a:cxn ang="0">
                  <a:pos x="56" y="41"/>
                </a:cxn>
                <a:cxn ang="0">
                  <a:pos x="54" y="38"/>
                </a:cxn>
                <a:cxn ang="0">
                  <a:pos x="51" y="39"/>
                </a:cxn>
                <a:cxn ang="0">
                  <a:pos x="48" y="27"/>
                </a:cxn>
                <a:cxn ang="0">
                  <a:pos x="58" y="49"/>
                </a:cxn>
                <a:cxn ang="0">
                  <a:pos x="52" y="52"/>
                </a:cxn>
                <a:cxn ang="0">
                  <a:pos x="55" y="62"/>
                </a:cxn>
                <a:cxn ang="0">
                  <a:pos x="59" y="57"/>
                </a:cxn>
                <a:cxn ang="0">
                  <a:pos x="56" y="59"/>
                </a:cxn>
                <a:cxn ang="0">
                  <a:pos x="54" y="58"/>
                </a:cxn>
                <a:cxn ang="0">
                  <a:pos x="59" y="52"/>
                </a:cxn>
                <a:cxn ang="0">
                  <a:pos x="56" y="51"/>
                </a:cxn>
                <a:cxn ang="0">
                  <a:pos x="54" y="53"/>
                </a:cxn>
              </a:cxnLst>
              <a:rect l="0" t="0" r="r" b="b"/>
              <a:pathLst>
                <a:path w="84" h="84">
                  <a:moveTo>
                    <a:pt x="42" y="84"/>
                  </a:moveTo>
                  <a:cubicBezTo>
                    <a:pt x="36" y="84"/>
                    <a:pt x="30" y="83"/>
                    <a:pt x="25" y="81"/>
                  </a:cubicBezTo>
                  <a:cubicBezTo>
                    <a:pt x="20" y="79"/>
                    <a:pt x="16" y="76"/>
                    <a:pt x="12" y="72"/>
                  </a:cubicBezTo>
                  <a:cubicBezTo>
                    <a:pt x="8" y="68"/>
                    <a:pt x="5" y="64"/>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4"/>
                    <a:pt x="75" y="68"/>
                    <a:pt x="71" y="72"/>
                  </a:cubicBezTo>
                  <a:cubicBezTo>
                    <a:pt x="68" y="76"/>
                    <a:pt x="63" y="79"/>
                    <a:pt x="58" y="81"/>
                  </a:cubicBezTo>
                  <a:cubicBezTo>
                    <a:pt x="53" y="83"/>
                    <a:pt x="48" y="84"/>
                    <a:pt x="42" y="84"/>
                  </a:cubicBezTo>
                  <a:close/>
                  <a:moveTo>
                    <a:pt x="24" y="47"/>
                  </a:moveTo>
                  <a:cubicBezTo>
                    <a:pt x="27" y="47"/>
                    <a:pt x="27" y="47"/>
                    <a:pt x="27" y="47"/>
                  </a:cubicBezTo>
                  <a:cubicBezTo>
                    <a:pt x="27" y="61"/>
                    <a:pt x="27" y="61"/>
                    <a:pt x="27" y="61"/>
                  </a:cubicBezTo>
                  <a:cubicBezTo>
                    <a:pt x="30" y="61"/>
                    <a:pt x="30" y="61"/>
                    <a:pt x="30" y="61"/>
                  </a:cubicBezTo>
                  <a:cubicBezTo>
                    <a:pt x="30" y="47"/>
                    <a:pt x="30" y="47"/>
                    <a:pt x="30" y="47"/>
                  </a:cubicBezTo>
                  <a:cubicBezTo>
                    <a:pt x="33" y="47"/>
                    <a:pt x="33" y="47"/>
                    <a:pt x="33" y="47"/>
                  </a:cubicBezTo>
                  <a:cubicBezTo>
                    <a:pt x="33" y="44"/>
                    <a:pt x="33" y="44"/>
                    <a:pt x="33" y="44"/>
                  </a:cubicBezTo>
                  <a:cubicBezTo>
                    <a:pt x="24" y="44"/>
                    <a:pt x="24" y="44"/>
                    <a:pt x="24" y="44"/>
                  </a:cubicBezTo>
                  <a:lnTo>
                    <a:pt x="24" y="47"/>
                  </a:lnTo>
                  <a:close/>
                  <a:moveTo>
                    <a:pt x="27" y="22"/>
                  </a:moveTo>
                  <a:cubicBezTo>
                    <a:pt x="31" y="34"/>
                    <a:pt x="31" y="34"/>
                    <a:pt x="31" y="34"/>
                  </a:cubicBezTo>
                  <a:cubicBezTo>
                    <a:pt x="31" y="41"/>
                    <a:pt x="31" y="41"/>
                    <a:pt x="31" y="41"/>
                  </a:cubicBezTo>
                  <a:cubicBezTo>
                    <a:pt x="34" y="41"/>
                    <a:pt x="34" y="41"/>
                    <a:pt x="34" y="41"/>
                  </a:cubicBezTo>
                  <a:cubicBezTo>
                    <a:pt x="34" y="33"/>
                    <a:pt x="34" y="33"/>
                    <a:pt x="34" y="33"/>
                  </a:cubicBezTo>
                  <a:cubicBezTo>
                    <a:pt x="38" y="22"/>
                    <a:pt x="38" y="22"/>
                    <a:pt x="38" y="22"/>
                  </a:cubicBezTo>
                  <a:cubicBezTo>
                    <a:pt x="34" y="22"/>
                    <a:pt x="34" y="22"/>
                    <a:pt x="34" y="22"/>
                  </a:cubicBezTo>
                  <a:cubicBezTo>
                    <a:pt x="32" y="30"/>
                    <a:pt x="32" y="30"/>
                    <a:pt x="32" y="30"/>
                  </a:cubicBezTo>
                  <a:cubicBezTo>
                    <a:pt x="32" y="30"/>
                    <a:pt x="32" y="30"/>
                    <a:pt x="32" y="30"/>
                  </a:cubicBezTo>
                  <a:cubicBezTo>
                    <a:pt x="30" y="22"/>
                    <a:pt x="30" y="22"/>
                    <a:pt x="30" y="22"/>
                  </a:cubicBezTo>
                  <a:lnTo>
                    <a:pt x="27" y="22"/>
                  </a:lnTo>
                  <a:close/>
                  <a:moveTo>
                    <a:pt x="41" y="49"/>
                  </a:moveTo>
                  <a:cubicBezTo>
                    <a:pt x="39" y="49"/>
                    <a:pt x="39" y="49"/>
                    <a:pt x="39" y="49"/>
                  </a:cubicBezTo>
                  <a:cubicBezTo>
                    <a:pt x="39" y="58"/>
                    <a:pt x="39" y="58"/>
                    <a:pt x="39" y="58"/>
                  </a:cubicBezTo>
                  <a:cubicBezTo>
                    <a:pt x="38" y="59"/>
                    <a:pt x="38" y="59"/>
                    <a:pt x="38" y="59"/>
                  </a:cubicBezTo>
                  <a:cubicBezTo>
                    <a:pt x="37" y="59"/>
                    <a:pt x="37" y="59"/>
                    <a:pt x="37" y="59"/>
                  </a:cubicBezTo>
                  <a:cubicBezTo>
                    <a:pt x="37" y="59"/>
                    <a:pt x="37" y="59"/>
                    <a:pt x="37" y="59"/>
                  </a:cubicBezTo>
                  <a:cubicBezTo>
                    <a:pt x="37" y="59"/>
                    <a:pt x="37" y="59"/>
                    <a:pt x="37" y="59"/>
                  </a:cubicBezTo>
                  <a:cubicBezTo>
                    <a:pt x="37" y="58"/>
                    <a:pt x="37" y="58"/>
                    <a:pt x="37" y="58"/>
                  </a:cubicBezTo>
                  <a:cubicBezTo>
                    <a:pt x="37" y="49"/>
                    <a:pt x="37" y="49"/>
                    <a:pt x="37" y="49"/>
                  </a:cubicBezTo>
                  <a:cubicBezTo>
                    <a:pt x="34" y="49"/>
                    <a:pt x="34" y="49"/>
                    <a:pt x="34" y="49"/>
                  </a:cubicBezTo>
                  <a:cubicBezTo>
                    <a:pt x="34" y="59"/>
                    <a:pt x="34" y="59"/>
                    <a:pt x="34" y="59"/>
                  </a:cubicBezTo>
                  <a:cubicBezTo>
                    <a:pt x="34" y="60"/>
                    <a:pt x="34" y="61"/>
                    <a:pt x="35" y="61"/>
                  </a:cubicBezTo>
                  <a:cubicBezTo>
                    <a:pt x="35" y="61"/>
                    <a:pt x="35" y="62"/>
                    <a:pt x="36" y="62"/>
                  </a:cubicBezTo>
                  <a:cubicBezTo>
                    <a:pt x="36" y="62"/>
                    <a:pt x="37" y="61"/>
                    <a:pt x="37" y="61"/>
                  </a:cubicBezTo>
                  <a:cubicBezTo>
                    <a:pt x="38" y="61"/>
                    <a:pt x="38" y="61"/>
                    <a:pt x="39" y="60"/>
                  </a:cubicBezTo>
                  <a:cubicBezTo>
                    <a:pt x="39" y="61"/>
                    <a:pt x="39" y="61"/>
                    <a:pt x="39" y="61"/>
                  </a:cubicBezTo>
                  <a:cubicBezTo>
                    <a:pt x="41" y="61"/>
                    <a:pt x="41" y="61"/>
                    <a:pt x="41" y="61"/>
                  </a:cubicBezTo>
                  <a:lnTo>
                    <a:pt x="41" y="49"/>
                  </a:lnTo>
                  <a:close/>
                  <a:moveTo>
                    <a:pt x="38" y="38"/>
                  </a:moveTo>
                  <a:cubicBezTo>
                    <a:pt x="38" y="39"/>
                    <a:pt x="38" y="40"/>
                    <a:pt x="39" y="40"/>
                  </a:cubicBezTo>
                  <a:cubicBezTo>
                    <a:pt x="40" y="41"/>
                    <a:pt x="41" y="41"/>
                    <a:pt x="42" y="41"/>
                  </a:cubicBezTo>
                  <a:cubicBezTo>
                    <a:pt x="43" y="41"/>
                    <a:pt x="44" y="41"/>
                    <a:pt x="45" y="40"/>
                  </a:cubicBezTo>
                  <a:cubicBezTo>
                    <a:pt x="46" y="40"/>
                    <a:pt x="46" y="39"/>
                    <a:pt x="46" y="38"/>
                  </a:cubicBezTo>
                  <a:cubicBezTo>
                    <a:pt x="46" y="30"/>
                    <a:pt x="46" y="30"/>
                    <a:pt x="46" y="30"/>
                  </a:cubicBezTo>
                  <a:cubicBezTo>
                    <a:pt x="46" y="29"/>
                    <a:pt x="46" y="29"/>
                    <a:pt x="45" y="28"/>
                  </a:cubicBezTo>
                  <a:cubicBezTo>
                    <a:pt x="44" y="27"/>
                    <a:pt x="43" y="27"/>
                    <a:pt x="42" y="27"/>
                  </a:cubicBezTo>
                  <a:cubicBezTo>
                    <a:pt x="41" y="27"/>
                    <a:pt x="40" y="27"/>
                    <a:pt x="39" y="28"/>
                  </a:cubicBezTo>
                  <a:cubicBezTo>
                    <a:pt x="38" y="28"/>
                    <a:pt x="38" y="29"/>
                    <a:pt x="38" y="30"/>
                  </a:cubicBezTo>
                  <a:lnTo>
                    <a:pt x="38" y="38"/>
                  </a:lnTo>
                  <a:close/>
                  <a:moveTo>
                    <a:pt x="42" y="39"/>
                  </a:moveTo>
                  <a:cubicBezTo>
                    <a:pt x="42" y="39"/>
                    <a:pt x="41" y="39"/>
                    <a:pt x="41" y="39"/>
                  </a:cubicBezTo>
                  <a:cubicBezTo>
                    <a:pt x="41" y="38"/>
                    <a:pt x="41" y="38"/>
                    <a:pt x="41" y="38"/>
                  </a:cubicBezTo>
                  <a:cubicBezTo>
                    <a:pt x="41" y="30"/>
                    <a:pt x="41" y="30"/>
                    <a:pt x="41" y="30"/>
                  </a:cubicBezTo>
                  <a:cubicBezTo>
                    <a:pt x="41" y="30"/>
                    <a:pt x="41" y="30"/>
                    <a:pt x="41" y="30"/>
                  </a:cubicBezTo>
                  <a:cubicBezTo>
                    <a:pt x="41" y="29"/>
                    <a:pt x="42" y="29"/>
                    <a:pt x="42" y="29"/>
                  </a:cubicBezTo>
                  <a:cubicBezTo>
                    <a:pt x="43" y="30"/>
                    <a:pt x="43" y="30"/>
                    <a:pt x="43" y="30"/>
                  </a:cubicBezTo>
                  <a:cubicBezTo>
                    <a:pt x="43" y="30"/>
                    <a:pt x="43" y="30"/>
                    <a:pt x="43" y="30"/>
                  </a:cubicBezTo>
                  <a:cubicBezTo>
                    <a:pt x="43" y="38"/>
                    <a:pt x="43" y="38"/>
                    <a:pt x="43" y="38"/>
                  </a:cubicBezTo>
                  <a:cubicBezTo>
                    <a:pt x="43" y="39"/>
                    <a:pt x="43" y="39"/>
                    <a:pt x="43" y="39"/>
                  </a:cubicBezTo>
                  <a:lnTo>
                    <a:pt x="42" y="39"/>
                  </a:lnTo>
                  <a:close/>
                  <a:moveTo>
                    <a:pt x="48" y="49"/>
                  </a:moveTo>
                  <a:cubicBezTo>
                    <a:pt x="47" y="49"/>
                    <a:pt x="47" y="49"/>
                    <a:pt x="47" y="49"/>
                  </a:cubicBezTo>
                  <a:cubicBezTo>
                    <a:pt x="46" y="49"/>
                    <a:pt x="46" y="50"/>
                    <a:pt x="46" y="50"/>
                  </a:cubicBezTo>
                  <a:cubicBezTo>
                    <a:pt x="46" y="44"/>
                    <a:pt x="46" y="44"/>
                    <a:pt x="46" y="44"/>
                  </a:cubicBezTo>
                  <a:cubicBezTo>
                    <a:pt x="43" y="44"/>
                    <a:pt x="43" y="44"/>
                    <a:pt x="43" y="44"/>
                  </a:cubicBezTo>
                  <a:cubicBezTo>
                    <a:pt x="43" y="61"/>
                    <a:pt x="43" y="61"/>
                    <a:pt x="43" y="61"/>
                  </a:cubicBezTo>
                  <a:cubicBezTo>
                    <a:pt x="46" y="61"/>
                    <a:pt x="46" y="61"/>
                    <a:pt x="46" y="61"/>
                  </a:cubicBezTo>
                  <a:cubicBezTo>
                    <a:pt x="46" y="60"/>
                    <a:pt x="46" y="60"/>
                    <a:pt x="46" y="60"/>
                  </a:cubicBezTo>
                  <a:cubicBezTo>
                    <a:pt x="46" y="61"/>
                    <a:pt x="46" y="61"/>
                    <a:pt x="47" y="61"/>
                  </a:cubicBezTo>
                  <a:cubicBezTo>
                    <a:pt x="47" y="61"/>
                    <a:pt x="48" y="62"/>
                    <a:pt x="48" y="62"/>
                  </a:cubicBezTo>
                  <a:cubicBezTo>
                    <a:pt x="49" y="62"/>
                    <a:pt x="49" y="61"/>
                    <a:pt x="50" y="61"/>
                  </a:cubicBezTo>
                  <a:cubicBezTo>
                    <a:pt x="50" y="60"/>
                    <a:pt x="50" y="60"/>
                    <a:pt x="50" y="59"/>
                  </a:cubicBezTo>
                  <a:cubicBezTo>
                    <a:pt x="50" y="52"/>
                    <a:pt x="50" y="52"/>
                    <a:pt x="50" y="52"/>
                  </a:cubicBezTo>
                  <a:cubicBezTo>
                    <a:pt x="50" y="51"/>
                    <a:pt x="50" y="50"/>
                    <a:pt x="50" y="49"/>
                  </a:cubicBezTo>
                  <a:cubicBezTo>
                    <a:pt x="49" y="49"/>
                    <a:pt x="49" y="49"/>
                    <a:pt x="48" y="49"/>
                  </a:cubicBezTo>
                  <a:close/>
                  <a:moveTo>
                    <a:pt x="46" y="51"/>
                  </a:moveTo>
                  <a:cubicBezTo>
                    <a:pt x="46" y="51"/>
                    <a:pt x="46" y="51"/>
                    <a:pt x="46" y="51"/>
                  </a:cubicBezTo>
                  <a:cubicBezTo>
                    <a:pt x="46" y="51"/>
                    <a:pt x="46" y="51"/>
                    <a:pt x="46" y="51"/>
                  </a:cubicBezTo>
                  <a:cubicBezTo>
                    <a:pt x="46" y="51"/>
                    <a:pt x="46" y="51"/>
                    <a:pt x="46" y="51"/>
                  </a:cubicBezTo>
                  <a:cubicBezTo>
                    <a:pt x="47" y="51"/>
                    <a:pt x="47" y="51"/>
                    <a:pt x="47" y="51"/>
                  </a:cubicBezTo>
                  <a:cubicBezTo>
                    <a:pt x="47" y="51"/>
                    <a:pt x="47" y="51"/>
                    <a:pt x="47" y="51"/>
                  </a:cubicBezTo>
                  <a:cubicBezTo>
                    <a:pt x="48" y="51"/>
                    <a:pt x="48" y="52"/>
                    <a:pt x="48" y="52"/>
                  </a:cubicBezTo>
                  <a:cubicBezTo>
                    <a:pt x="48" y="58"/>
                    <a:pt x="48" y="58"/>
                    <a:pt x="48" y="58"/>
                  </a:cubicBezTo>
                  <a:cubicBezTo>
                    <a:pt x="48" y="59"/>
                    <a:pt x="48" y="59"/>
                    <a:pt x="48" y="59"/>
                  </a:cubicBezTo>
                  <a:cubicBezTo>
                    <a:pt x="47" y="60"/>
                    <a:pt x="47" y="60"/>
                    <a:pt x="47" y="60"/>
                  </a:cubicBezTo>
                  <a:cubicBezTo>
                    <a:pt x="47" y="60"/>
                    <a:pt x="47" y="60"/>
                    <a:pt x="47" y="60"/>
                  </a:cubicBezTo>
                  <a:cubicBezTo>
                    <a:pt x="46" y="60"/>
                    <a:pt x="46" y="60"/>
                    <a:pt x="46" y="60"/>
                  </a:cubicBezTo>
                  <a:cubicBezTo>
                    <a:pt x="46" y="59"/>
                    <a:pt x="46" y="59"/>
                    <a:pt x="46" y="59"/>
                  </a:cubicBezTo>
                  <a:lnTo>
                    <a:pt x="46" y="51"/>
                  </a:lnTo>
                  <a:close/>
                  <a:moveTo>
                    <a:pt x="48" y="39"/>
                  </a:moveTo>
                  <a:cubicBezTo>
                    <a:pt x="48" y="39"/>
                    <a:pt x="48" y="40"/>
                    <a:pt x="49" y="41"/>
                  </a:cubicBezTo>
                  <a:cubicBezTo>
                    <a:pt x="49" y="41"/>
                    <a:pt x="50" y="41"/>
                    <a:pt x="50" y="41"/>
                  </a:cubicBezTo>
                  <a:cubicBezTo>
                    <a:pt x="51" y="41"/>
                    <a:pt x="51" y="41"/>
                    <a:pt x="52" y="41"/>
                  </a:cubicBezTo>
                  <a:cubicBezTo>
                    <a:pt x="53" y="40"/>
                    <a:pt x="53" y="40"/>
                    <a:pt x="53" y="40"/>
                  </a:cubicBezTo>
                  <a:cubicBezTo>
                    <a:pt x="54" y="39"/>
                    <a:pt x="54" y="39"/>
                    <a:pt x="54" y="39"/>
                  </a:cubicBezTo>
                  <a:cubicBezTo>
                    <a:pt x="54" y="41"/>
                    <a:pt x="54" y="41"/>
                    <a:pt x="54" y="41"/>
                  </a:cubicBezTo>
                  <a:cubicBezTo>
                    <a:pt x="56" y="41"/>
                    <a:pt x="56" y="41"/>
                    <a:pt x="56" y="41"/>
                  </a:cubicBezTo>
                  <a:cubicBezTo>
                    <a:pt x="56" y="27"/>
                    <a:pt x="56" y="27"/>
                    <a:pt x="56" y="27"/>
                  </a:cubicBezTo>
                  <a:cubicBezTo>
                    <a:pt x="54" y="27"/>
                    <a:pt x="54" y="27"/>
                    <a:pt x="54" y="27"/>
                  </a:cubicBezTo>
                  <a:cubicBezTo>
                    <a:pt x="54" y="38"/>
                    <a:pt x="54" y="38"/>
                    <a:pt x="54" y="38"/>
                  </a:cubicBezTo>
                  <a:cubicBezTo>
                    <a:pt x="53" y="38"/>
                    <a:pt x="53" y="38"/>
                    <a:pt x="53" y="38"/>
                  </a:cubicBezTo>
                  <a:cubicBezTo>
                    <a:pt x="52" y="39"/>
                    <a:pt x="52" y="39"/>
                    <a:pt x="52" y="39"/>
                  </a:cubicBezTo>
                  <a:cubicBezTo>
                    <a:pt x="51" y="39"/>
                    <a:pt x="51" y="39"/>
                    <a:pt x="51" y="39"/>
                  </a:cubicBezTo>
                  <a:cubicBezTo>
                    <a:pt x="51" y="38"/>
                    <a:pt x="51" y="38"/>
                    <a:pt x="51" y="38"/>
                  </a:cubicBezTo>
                  <a:cubicBezTo>
                    <a:pt x="51" y="27"/>
                    <a:pt x="51" y="27"/>
                    <a:pt x="51" y="27"/>
                  </a:cubicBezTo>
                  <a:cubicBezTo>
                    <a:pt x="48" y="27"/>
                    <a:pt x="48" y="27"/>
                    <a:pt x="48" y="27"/>
                  </a:cubicBezTo>
                  <a:lnTo>
                    <a:pt x="48" y="39"/>
                  </a:lnTo>
                  <a:close/>
                  <a:moveTo>
                    <a:pt x="59" y="52"/>
                  </a:moveTo>
                  <a:cubicBezTo>
                    <a:pt x="59" y="51"/>
                    <a:pt x="59" y="50"/>
                    <a:pt x="58" y="49"/>
                  </a:cubicBezTo>
                  <a:cubicBezTo>
                    <a:pt x="57" y="49"/>
                    <a:pt x="57" y="49"/>
                    <a:pt x="55" y="49"/>
                  </a:cubicBezTo>
                  <a:cubicBezTo>
                    <a:pt x="54" y="49"/>
                    <a:pt x="53" y="49"/>
                    <a:pt x="53" y="50"/>
                  </a:cubicBezTo>
                  <a:cubicBezTo>
                    <a:pt x="52" y="50"/>
                    <a:pt x="52" y="51"/>
                    <a:pt x="52" y="52"/>
                  </a:cubicBezTo>
                  <a:cubicBezTo>
                    <a:pt x="52" y="58"/>
                    <a:pt x="52" y="58"/>
                    <a:pt x="52" y="58"/>
                  </a:cubicBezTo>
                  <a:cubicBezTo>
                    <a:pt x="52" y="59"/>
                    <a:pt x="52" y="60"/>
                    <a:pt x="53" y="61"/>
                  </a:cubicBezTo>
                  <a:cubicBezTo>
                    <a:pt x="53" y="61"/>
                    <a:pt x="54" y="62"/>
                    <a:pt x="55" y="62"/>
                  </a:cubicBezTo>
                  <a:cubicBezTo>
                    <a:pt x="57" y="62"/>
                    <a:pt x="57" y="61"/>
                    <a:pt x="58" y="61"/>
                  </a:cubicBezTo>
                  <a:cubicBezTo>
                    <a:pt x="59" y="60"/>
                    <a:pt x="59" y="59"/>
                    <a:pt x="59" y="58"/>
                  </a:cubicBezTo>
                  <a:cubicBezTo>
                    <a:pt x="59" y="57"/>
                    <a:pt x="59" y="57"/>
                    <a:pt x="59" y="57"/>
                  </a:cubicBezTo>
                  <a:cubicBezTo>
                    <a:pt x="56" y="57"/>
                    <a:pt x="56" y="57"/>
                    <a:pt x="56" y="57"/>
                  </a:cubicBezTo>
                  <a:cubicBezTo>
                    <a:pt x="56" y="58"/>
                    <a:pt x="56" y="58"/>
                    <a:pt x="56" y="58"/>
                  </a:cubicBezTo>
                  <a:cubicBezTo>
                    <a:pt x="56" y="59"/>
                    <a:pt x="56" y="59"/>
                    <a:pt x="56" y="59"/>
                  </a:cubicBezTo>
                  <a:cubicBezTo>
                    <a:pt x="56" y="59"/>
                    <a:pt x="56" y="60"/>
                    <a:pt x="55" y="60"/>
                  </a:cubicBezTo>
                  <a:cubicBezTo>
                    <a:pt x="55" y="60"/>
                    <a:pt x="55" y="59"/>
                    <a:pt x="55" y="59"/>
                  </a:cubicBezTo>
                  <a:cubicBezTo>
                    <a:pt x="54" y="59"/>
                    <a:pt x="54" y="59"/>
                    <a:pt x="54" y="58"/>
                  </a:cubicBezTo>
                  <a:cubicBezTo>
                    <a:pt x="54" y="55"/>
                    <a:pt x="54" y="55"/>
                    <a:pt x="54" y="55"/>
                  </a:cubicBezTo>
                  <a:cubicBezTo>
                    <a:pt x="59" y="55"/>
                    <a:pt x="59" y="55"/>
                    <a:pt x="59" y="55"/>
                  </a:cubicBezTo>
                  <a:lnTo>
                    <a:pt x="59" y="52"/>
                  </a:lnTo>
                  <a:close/>
                  <a:moveTo>
                    <a:pt x="55" y="51"/>
                  </a:moveTo>
                  <a:cubicBezTo>
                    <a:pt x="55" y="51"/>
                    <a:pt x="55" y="51"/>
                    <a:pt x="55" y="51"/>
                  </a:cubicBezTo>
                  <a:cubicBezTo>
                    <a:pt x="56" y="51"/>
                    <a:pt x="56" y="51"/>
                    <a:pt x="56" y="51"/>
                  </a:cubicBezTo>
                  <a:cubicBezTo>
                    <a:pt x="56" y="51"/>
                    <a:pt x="56" y="52"/>
                    <a:pt x="56" y="52"/>
                  </a:cubicBezTo>
                  <a:cubicBezTo>
                    <a:pt x="56" y="53"/>
                    <a:pt x="56" y="53"/>
                    <a:pt x="56" y="53"/>
                  </a:cubicBezTo>
                  <a:cubicBezTo>
                    <a:pt x="54" y="53"/>
                    <a:pt x="54" y="53"/>
                    <a:pt x="54" y="53"/>
                  </a:cubicBezTo>
                  <a:cubicBezTo>
                    <a:pt x="54" y="52"/>
                    <a:pt x="54" y="52"/>
                    <a:pt x="54" y="52"/>
                  </a:cubicBezTo>
                  <a:cubicBezTo>
                    <a:pt x="54" y="52"/>
                    <a:pt x="54" y="51"/>
                    <a:pt x="55" y="5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6" name="Freeform 3986"/>
            <p:cNvSpPr>
              <a:spLocks noEditPoints="1"/>
            </p:cNvSpPr>
            <p:nvPr/>
          </p:nvSpPr>
          <p:spPr bwMode="auto">
            <a:xfrm>
              <a:off x="5914590" y="4717266"/>
              <a:ext cx="381824" cy="381824"/>
            </a:xfrm>
            <a:custGeom>
              <a:avLst/>
              <a:gdLst/>
              <a:ahLst/>
              <a:cxnLst>
                <a:cxn ang="0">
                  <a:pos x="42" y="84"/>
                </a:cxn>
                <a:cxn ang="0">
                  <a:pos x="25" y="81"/>
                </a:cxn>
                <a:cxn ang="0">
                  <a:pos x="12" y="72"/>
                </a:cxn>
                <a:cxn ang="0">
                  <a:pos x="3" y="58"/>
                </a:cxn>
                <a:cxn ang="0">
                  <a:pos x="0" y="42"/>
                </a:cxn>
                <a:cxn ang="0">
                  <a:pos x="3" y="26"/>
                </a:cxn>
                <a:cxn ang="0">
                  <a:pos x="12" y="12"/>
                </a:cxn>
                <a:cxn ang="0">
                  <a:pos x="25" y="3"/>
                </a:cxn>
                <a:cxn ang="0">
                  <a:pos x="42" y="0"/>
                </a:cxn>
                <a:cxn ang="0">
                  <a:pos x="58" y="3"/>
                </a:cxn>
                <a:cxn ang="0">
                  <a:pos x="71" y="12"/>
                </a:cxn>
                <a:cxn ang="0">
                  <a:pos x="80" y="26"/>
                </a:cxn>
                <a:cxn ang="0">
                  <a:pos x="84" y="42"/>
                </a:cxn>
                <a:cxn ang="0">
                  <a:pos x="80" y="58"/>
                </a:cxn>
                <a:cxn ang="0">
                  <a:pos x="71" y="72"/>
                </a:cxn>
                <a:cxn ang="0">
                  <a:pos x="58" y="81"/>
                </a:cxn>
                <a:cxn ang="0">
                  <a:pos x="42" y="84"/>
                </a:cxn>
                <a:cxn ang="0">
                  <a:pos x="30" y="18"/>
                </a:cxn>
                <a:cxn ang="0">
                  <a:pos x="27" y="20"/>
                </a:cxn>
                <a:cxn ang="0">
                  <a:pos x="25" y="23"/>
                </a:cxn>
                <a:cxn ang="0">
                  <a:pos x="27" y="26"/>
                </a:cxn>
                <a:cxn ang="0">
                  <a:pos x="30" y="27"/>
                </a:cxn>
                <a:cxn ang="0">
                  <a:pos x="33" y="26"/>
                </a:cxn>
                <a:cxn ang="0">
                  <a:pos x="34" y="23"/>
                </a:cxn>
                <a:cxn ang="0">
                  <a:pos x="33" y="20"/>
                </a:cxn>
                <a:cxn ang="0">
                  <a:pos x="30" y="18"/>
                </a:cxn>
                <a:cxn ang="0">
                  <a:pos x="34" y="30"/>
                </a:cxn>
                <a:cxn ang="0">
                  <a:pos x="26" y="30"/>
                </a:cxn>
                <a:cxn ang="0">
                  <a:pos x="26" y="56"/>
                </a:cxn>
                <a:cxn ang="0">
                  <a:pos x="34" y="56"/>
                </a:cxn>
                <a:cxn ang="0">
                  <a:pos x="34" y="30"/>
                </a:cxn>
                <a:cxn ang="0">
                  <a:pos x="37" y="56"/>
                </a:cxn>
                <a:cxn ang="0">
                  <a:pos x="45" y="56"/>
                </a:cxn>
                <a:cxn ang="0">
                  <a:pos x="45" y="39"/>
                </a:cxn>
                <a:cxn ang="0">
                  <a:pos x="46" y="38"/>
                </a:cxn>
                <a:cxn ang="0">
                  <a:pos x="48" y="38"/>
                </a:cxn>
                <a:cxn ang="0">
                  <a:pos x="51" y="38"/>
                </a:cxn>
                <a:cxn ang="0">
                  <a:pos x="51" y="39"/>
                </a:cxn>
                <a:cxn ang="0">
                  <a:pos x="52" y="40"/>
                </a:cxn>
                <a:cxn ang="0">
                  <a:pos x="52" y="56"/>
                </a:cxn>
                <a:cxn ang="0">
                  <a:pos x="59" y="56"/>
                </a:cxn>
                <a:cxn ang="0">
                  <a:pos x="59" y="40"/>
                </a:cxn>
                <a:cxn ang="0">
                  <a:pos x="58" y="35"/>
                </a:cxn>
                <a:cxn ang="0">
                  <a:pos x="54" y="32"/>
                </a:cxn>
                <a:cxn ang="0">
                  <a:pos x="49" y="30"/>
                </a:cxn>
                <a:cxn ang="0">
                  <a:pos x="45" y="31"/>
                </a:cxn>
                <a:cxn ang="0">
                  <a:pos x="45" y="30"/>
                </a:cxn>
                <a:cxn ang="0">
                  <a:pos x="37" y="30"/>
                </a:cxn>
                <a:cxn ang="0">
                  <a:pos x="37" y="56"/>
                </a:cxn>
              </a:cxnLst>
              <a:rect l="0" t="0" r="r" b="b"/>
              <a:pathLst>
                <a:path w="84" h="84">
                  <a:moveTo>
                    <a:pt x="42" y="84"/>
                  </a:moveTo>
                  <a:cubicBezTo>
                    <a:pt x="36" y="84"/>
                    <a:pt x="30" y="83"/>
                    <a:pt x="25" y="81"/>
                  </a:cubicBezTo>
                  <a:cubicBezTo>
                    <a:pt x="20" y="79"/>
                    <a:pt x="16" y="76"/>
                    <a:pt x="12" y="72"/>
                  </a:cubicBezTo>
                  <a:cubicBezTo>
                    <a:pt x="8" y="68"/>
                    <a:pt x="5" y="63"/>
                    <a:pt x="3" y="58"/>
                  </a:cubicBezTo>
                  <a:cubicBezTo>
                    <a:pt x="1" y="53"/>
                    <a:pt x="0" y="48"/>
                    <a:pt x="0" y="42"/>
                  </a:cubicBezTo>
                  <a:cubicBezTo>
                    <a:pt x="0" y="36"/>
                    <a:pt x="1" y="31"/>
                    <a:pt x="3" y="26"/>
                  </a:cubicBezTo>
                  <a:cubicBezTo>
                    <a:pt x="5" y="21"/>
                    <a:pt x="8" y="16"/>
                    <a:pt x="12" y="12"/>
                  </a:cubicBezTo>
                  <a:cubicBezTo>
                    <a:pt x="16" y="9"/>
                    <a:pt x="20" y="6"/>
                    <a:pt x="25" y="3"/>
                  </a:cubicBezTo>
                  <a:cubicBezTo>
                    <a:pt x="30" y="1"/>
                    <a:pt x="36" y="0"/>
                    <a:pt x="42" y="0"/>
                  </a:cubicBezTo>
                  <a:cubicBezTo>
                    <a:pt x="48" y="0"/>
                    <a:pt x="53" y="1"/>
                    <a:pt x="58" y="3"/>
                  </a:cubicBezTo>
                  <a:cubicBezTo>
                    <a:pt x="63" y="6"/>
                    <a:pt x="68" y="9"/>
                    <a:pt x="71" y="12"/>
                  </a:cubicBezTo>
                  <a:cubicBezTo>
                    <a:pt x="75" y="16"/>
                    <a:pt x="78" y="21"/>
                    <a:pt x="80" y="26"/>
                  </a:cubicBezTo>
                  <a:cubicBezTo>
                    <a:pt x="83" y="31"/>
                    <a:pt x="84" y="36"/>
                    <a:pt x="84" y="42"/>
                  </a:cubicBezTo>
                  <a:cubicBezTo>
                    <a:pt x="84" y="48"/>
                    <a:pt x="83" y="53"/>
                    <a:pt x="80" y="58"/>
                  </a:cubicBezTo>
                  <a:cubicBezTo>
                    <a:pt x="78" y="63"/>
                    <a:pt x="75" y="68"/>
                    <a:pt x="71" y="72"/>
                  </a:cubicBezTo>
                  <a:cubicBezTo>
                    <a:pt x="68" y="76"/>
                    <a:pt x="63" y="79"/>
                    <a:pt x="58" y="81"/>
                  </a:cubicBezTo>
                  <a:cubicBezTo>
                    <a:pt x="53" y="83"/>
                    <a:pt x="48" y="84"/>
                    <a:pt x="42" y="84"/>
                  </a:cubicBezTo>
                  <a:close/>
                  <a:moveTo>
                    <a:pt x="30" y="18"/>
                  </a:moveTo>
                  <a:cubicBezTo>
                    <a:pt x="29" y="18"/>
                    <a:pt x="28" y="19"/>
                    <a:pt x="27" y="20"/>
                  </a:cubicBezTo>
                  <a:cubicBezTo>
                    <a:pt x="26" y="20"/>
                    <a:pt x="25" y="22"/>
                    <a:pt x="25" y="23"/>
                  </a:cubicBezTo>
                  <a:cubicBezTo>
                    <a:pt x="25" y="24"/>
                    <a:pt x="26" y="25"/>
                    <a:pt x="27" y="26"/>
                  </a:cubicBezTo>
                  <a:cubicBezTo>
                    <a:pt x="28" y="27"/>
                    <a:pt x="29" y="27"/>
                    <a:pt x="30" y="27"/>
                  </a:cubicBezTo>
                  <a:cubicBezTo>
                    <a:pt x="31" y="27"/>
                    <a:pt x="32" y="27"/>
                    <a:pt x="33" y="26"/>
                  </a:cubicBezTo>
                  <a:cubicBezTo>
                    <a:pt x="34" y="25"/>
                    <a:pt x="34" y="24"/>
                    <a:pt x="34" y="23"/>
                  </a:cubicBezTo>
                  <a:cubicBezTo>
                    <a:pt x="34" y="22"/>
                    <a:pt x="34" y="20"/>
                    <a:pt x="33" y="20"/>
                  </a:cubicBezTo>
                  <a:cubicBezTo>
                    <a:pt x="32" y="19"/>
                    <a:pt x="31" y="18"/>
                    <a:pt x="30" y="18"/>
                  </a:cubicBezTo>
                  <a:close/>
                  <a:moveTo>
                    <a:pt x="34" y="30"/>
                  </a:moveTo>
                  <a:cubicBezTo>
                    <a:pt x="26" y="30"/>
                    <a:pt x="26" y="30"/>
                    <a:pt x="26" y="30"/>
                  </a:cubicBezTo>
                  <a:cubicBezTo>
                    <a:pt x="26" y="56"/>
                    <a:pt x="26" y="56"/>
                    <a:pt x="26" y="56"/>
                  </a:cubicBezTo>
                  <a:cubicBezTo>
                    <a:pt x="34" y="56"/>
                    <a:pt x="34" y="56"/>
                    <a:pt x="34" y="56"/>
                  </a:cubicBezTo>
                  <a:lnTo>
                    <a:pt x="34" y="30"/>
                  </a:lnTo>
                  <a:close/>
                  <a:moveTo>
                    <a:pt x="37" y="56"/>
                  </a:moveTo>
                  <a:cubicBezTo>
                    <a:pt x="45" y="56"/>
                    <a:pt x="45" y="56"/>
                    <a:pt x="45" y="56"/>
                  </a:cubicBezTo>
                  <a:cubicBezTo>
                    <a:pt x="45" y="39"/>
                    <a:pt x="45" y="39"/>
                    <a:pt x="45" y="39"/>
                  </a:cubicBezTo>
                  <a:cubicBezTo>
                    <a:pt x="45" y="39"/>
                    <a:pt x="46" y="38"/>
                    <a:pt x="46" y="38"/>
                  </a:cubicBezTo>
                  <a:cubicBezTo>
                    <a:pt x="47" y="38"/>
                    <a:pt x="48" y="38"/>
                    <a:pt x="48" y="38"/>
                  </a:cubicBezTo>
                  <a:cubicBezTo>
                    <a:pt x="49" y="37"/>
                    <a:pt x="50" y="38"/>
                    <a:pt x="51" y="38"/>
                  </a:cubicBezTo>
                  <a:cubicBezTo>
                    <a:pt x="51" y="38"/>
                    <a:pt x="51" y="38"/>
                    <a:pt x="51" y="39"/>
                  </a:cubicBezTo>
                  <a:cubicBezTo>
                    <a:pt x="52" y="39"/>
                    <a:pt x="52" y="40"/>
                    <a:pt x="52" y="40"/>
                  </a:cubicBezTo>
                  <a:cubicBezTo>
                    <a:pt x="52" y="56"/>
                    <a:pt x="52" y="56"/>
                    <a:pt x="52" y="56"/>
                  </a:cubicBezTo>
                  <a:cubicBezTo>
                    <a:pt x="59" y="56"/>
                    <a:pt x="59" y="56"/>
                    <a:pt x="59" y="56"/>
                  </a:cubicBezTo>
                  <a:cubicBezTo>
                    <a:pt x="59" y="40"/>
                    <a:pt x="59" y="40"/>
                    <a:pt x="59" y="40"/>
                  </a:cubicBezTo>
                  <a:cubicBezTo>
                    <a:pt x="59" y="39"/>
                    <a:pt x="59" y="37"/>
                    <a:pt x="58" y="35"/>
                  </a:cubicBezTo>
                  <a:cubicBezTo>
                    <a:pt x="57" y="34"/>
                    <a:pt x="56" y="32"/>
                    <a:pt x="54" y="32"/>
                  </a:cubicBezTo>
                  <a:cubicBezTo>
                    <a:pt x="53" y="31"/>
                    <a:pt x="51" y="30"/>
                    <a:pt x="49" y="30"/>
                  </a:cubicBezTo>
                  <a:cubicBezTo>
                    <a:pt x="48" y="30"/>
                    <a:pt x="46" y="31"/>
                    <a:pt x="45" y="31"/>
                  </a:cubicBezTo>
                  <a:cubicBezTo>
                    <a:pt x="45" y="30"/>
                    <a:pt x="45" y="30"/>
                    <a:pt x="45" y="30"/>
                  </a:cubicBezTo>
                  <a:cubicBezTo>
                    <a:pt x="37" y="30"/>
                    <a:pt x="37" y="30"/>
                    <a:pt x="37" y="30"/>
                  </a:cubicBezTo>
                  <a:lnTo>
                    <a:pt x="37" y="5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4027" name="Group 4026"/>
            <p:cNvGrpSpPr/>
            <p:nvPr/>
          </p:nvGrpSpPr>
          <p:grpSpPr>
            <a:xfrm>
              <a:off x="5926257" y="5341670"/>
              <a:ext cx="376864" cy="381824"/>
              <a:chOff x="5133826" y="1663246"/>
              <a:chExt cx="723875" cy="733403"/>
            </a:xfrm>
          </p:grpSpPr>
          <p:sp>
            <p:nvSpPr>
              <p:cNvPr id="9107" name="Freeform 3987"/>
              <p:cNvSpPr>
                <a:spLocks/>
              </p:cNvSpPr>
              <p:nvPr/>
            </p:nvSpPr>
            <p:spPr bwMode="auto">
              <a:xfrm>
                <a:off x="5362418" y="2129958"/>
                <a:ext cx="85725" cy="76197"/>
              </a:xfrm>
              <a:custGeom>
                <a:avLst/>
                <a:gdLst/>
                <a:ahLst/>
                <a:cxnLst>
                  <a:cxn ang="0">
                    <a:pos x="0" y="3"/>
                  </a:cxn>
                  <a:cxn ang="0">
                    <a:pos x="5" y="6"/>
                  </a:cxn>
                  <a:cxn ang="0">
                    <a:pos x="10" y="9"/>
                  </a:cxn>
                  <a:cxn ang="0">
                    <a:pos x="5" y="0"/>
                  </a:cxn>
                  <a:cxn ang="0">
                    <a:pos x="0" y="3"/>
                  </a:cxn>
                </a:cxnLst>
                <a:rect l="0" t="0" r="r" b="b"/>
                <a:pathLst>
                  <a:path w="10" h="9">
                    <a:moveTo>
                      <a:pt x="0" y="3"/>
                    </a:moveTo>
                    <a:cubicBezTo>
                      <a:pt x="2" y="4"/>
                      <a:pt x="3" y="5"/>
                      <a:pt x="5" y="6"/>
                    </a:cubicBezTo>
                    <a:cubicBezTo>
                      <a:pt x="7" y="8"/>
                      <a:pt x="8" y="8"/>
                      <a:pt x="10" y="9"/>
                    </a:cubicBezTo>
                    <a:cubicBezTo>
                      <a:pt x="8" y="6"/>
                      <a:pt x="6" y="3"/>
                      <a:pt x="5" y="0"/>
                    </a:cubicBezTo>
                    <a:cubicBezTo>
                      <a:pt x="3" y="1"/>
                      <a:pt x="2" y="2"/>
                      <a:pt x="0"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8" name="Freeform 3988"/>
              <p:cNvSpPr>
                <a:spLocks/>
              </p:cNvSpPr>
              <p:nvPr/>
            </p:nvSpPr>
            <p:spPr bwMode="auto">
              <a:xfrm>
                <a:off x="5314797" y="2034711"/>
                <a:ext cx="85725" cy="95247"/>
              </a:xfrm>
              <a:custGeom>
                <a:avLst/>
                <a:gdLst/>
                <a:ahLst/>
                <a:cxnLst>
                  <a:cxn ang="0">
                    <a:pos x="8" y="0"/>
                  </a:cxn>
                  <a:cxn ang="0">
                    <a:pos x="0" y="0"/>
                  </a:cxn>
                  <a:cxn ang="0">
                    <a:pos x="4" y="11"/>
                  </a:cxn>
                  <a:cxn ang="0">
                    <a:pos x="9" y="8"/>
                  </a:cxn>
                  <a:cxn ang="0">
                    <a:pos x="8" y="0"/>
                  </a:cxn>
                </a:cxnLst>
                <a:rect l="0" t="0" r="r" b="b"/>
                <a:pathLst>
                  <a:path w="9" h="11">
                    <a:moveTo>
                      <a:pt x="8" y="0"/>
                    </a:moveTo>
                    <a:cubicBezTo>
                      <a:pt x="5" y="0"/>
                      <a:pt x="3" y="0"/>
                      <a:pt x="0" y="0"/>
                    </a:cubicBezTo>
                    <a:cubicBezTo>
                      <a:pt x="0" y="4"/>
                      <a:pt x="2" y="8"/>
                      <a:pt x="4" y="11"/>
                    </a:cubicBezTo>
                    <a:cubicBezTo>
                      <a:pt x="6" y="10"/>
                      <a:pt x="7" y="9"/>
                      <a:pt x="9" y="8"/>
                    </a:cubicBezTo>
                    <a:cubicBezTo>
                      <a:pt x="8" y="6"/>
                      <a:pt x="8" y="3"/>
                      <a:pt x="8"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09" name="Freeform 3989"/>
              <p:cNvSpPr>
                <a:spLocks/>
              </p:cNvSpPr>
              <p:nvPr/>
            </p:nvSpPr>
            <p:spPr bwMode="auto">
              <a:xfrm>
                <a:off x="5533862" y="1853740"/>
                <a:ext cx="95247" cy="76197"/>
              </a:xfrm>
              <a:custGeom>
                <a:avLst/>
                <a:gdLst/>
                <a:ahLst/>
                <a:cxnLst>
                  <a:cxn ang="0">
                    <a:pos x="11" y="6"/>
                  </a:cxn>
                  <a:cxn ang="0">
                    <a:pos x="0" y="0"/>
                  </a:cxn>
                  <a:cxn ang="0">
                    <a:pos x="6" y="9"/>
                  </a:cxn>
                  <a:cxn ang="0">
                    <a:pos x="11" y="6"/>
                  </a:cxn>
                </a:cxnLst>
                <a:rect l="0" t="0" r="r" b="b"/>
                <a:pathLst>
                  <a:path w="11" h="9">
                    <a:moveTo>
                      <a:pt x="11" y="6"/>
                    </a:moveTo>
                    <a:cubicBezTo>
                      <a:pt x="8" y="3"/>
                      <a:pt x="4" y="1"/>
                      <a:pt x="0" y="0"/>
                    </a:cubicBezTo>
                    <a:cubicBezTo>
                      <a:pt x="3" y="3"/>
                      <a:pt x="5" y="6"/>
                      <a:pt x="6" y="9"/>
                    </a:cubicBezTo>
                    <a:cubicBezTo>
                      <a:pt x="8" y="8"/>
                      <a:pt x="9" y="7"/>
                      <a:pt x="11" y="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0" name="Freeform 3990"/>
              <p:cNvSpPr>
                <a:spLocks/>
              </p:cNvSpPr>
              <p:nvPr/>
            </p:nvSpPr>
            <p:spPr bwMode="auto">
              <a:xfrm>
                <a:off x="5419566" y="2110909"/>
                <a:ext cx="66676" cy="95247"/>
              </a:xfrm>
              <a:custGeom>
                <a:avLst/>
                <a:gdLst/>
                <a:ahLst/>
                <a:cxnLst>
                  <a:cxn ang="0">
                    <a:pos x="0" y="2"/>
                  </a:cxn>
                  <a:cxn ang="0">
                    <a:pos x="7" y="11"/>
                  </a:cxn>
                  <a:cxn ang="0">
                    <a:pos x="7" y="11"/>
                  </a:cxn>
                  <a:cxn ang="0">
                    <a:pos x="7" y="0"/>
                  </a:cxn>
                  <a:cxn ang="0">
                    <a:pos x="0" y="1"/>
                  </a:cxn>
                  <a:cxn ang="0">
                    <a:pos x="0" y="2"/>
                  </a:cxn>
                </a:cxnLst>
                <a:rect l="0" t="0" r="r" b="b"/>
                <a:pathLst>
                  <a:path w="7" h="11">
                    <a:moveTo>
                      <a:pt x="0" y="2"/>
                    </a:moveTo>
                    <a:cubicBezTo>
                      <a:pt x="2" y="5"/>
                      <a:pt x="4" y="9"/>
                      <a:pt x="7" y="11"/>
                    </a:cubicBezTo>
                    <a:cubicBezTo>
                      <a:pt x="7" y="11"/>
                      <a:pt x="7" y="11"/>
                      <a:pt x="7" y="11"/>
                    </a:cubicBezTo>
                    <a:cubicBezTo>
                      <a:pt x="7" y="8"/>
                      <a:pt x="7" y="4"/>
                      <a:pt x="7" y="0"/>
                    </a:cubicBezTo>
                    <a:cubicBezTo>
                      <a:pt x="5" y="0"/>
                      <a:pt x="2" y="1"/>
                      <a:pt x="0" y="1"/>
                    </a:cubicBezTo>
                    <a:lnTo>
                      <a:pt x="0" y="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1" name="Freeform 3991"/>
              <p:cNvSpPr>
                <a:spLocks/>
              </p:cNvSpPr>
              <p:nvPr/>
            </p:nvSpPr>
            <p:spPr bwMode="auto">
              <a:xfrm>
                <a:off x="5314797" y="1920415"/>
                <a:ext cx="85725" cy="104774"/>
              </a:xfrm>
              <a:custGeom>
                <a:avLst/>
                <a:gdLst/>
                <a:ahLst/>
                <a:cxnLst>
                  <a:cxn ang="0">
                    <a:pos x="9" y="3"/>
                  </a:cxn>
                  <a:cxn ang="0">
                    <a:pos x="4" y="0"/>
                  </a:cxn>
                  <a:cxn ang="0">
                    <a:pos x="0" y="11"/>
                  </a:cxn>
                  <a:cxn ang="0">
                    <a:pos x="8" y="11"/>
                  </a:cxn>
                  <a:cxn ang="0">
                    <a:pos x="9" y="3"/>
                  </a:cxn>
                </a:cxnLst>
                <a:rect l="0" t="0" r="r" b="b"/>
                <a:pathLst>
                  <a:path w="9" h="11">
                    <a:moveTo>
                      <a:pt x="9" y="3"/>
                    </a:moveTo>
                    <a:cubicBezTo>
                      <a:pt x="7" y="2"/>
                      <a:pt x="6" y="1"/>
                      <a:pt x="4" y="0"/>
                    </a:cubicBezTo>
                    <a:cubicBezTo>
                      <a:pt x="1" y="3"/>
                      <a:pt x="0" y="7"/>
                      <a:pt x="0" y="11"/>
                    </a:cubicBezTo>
                    <a:cubicBezTo>
                      <a:pt x="3" y="11"/>
                      <a:pt x="5" y="11"/>
                      <a:pt x="8" y="11"/>
                    </a:cubicBezTo>
                    <a:cubicBezTo>
                      <a:pt x="8" y="8"/>
                      <a:pt x="8" y="5"/>
                      <a:pt x="9" y="3"/>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2" name="Freeform 3992"/>
              <p:cNvSpPr>
                <a:spLocks/>
              </p:cNvSpPr>
              <p:nvPr/>
            </p:nvSpPr>
            <p:spPr bwMode="auto">
              <a:xfrm>
                <a:off x="5410044" y="2034711"/>
                <a:ext cx="76197" cy="66676"/>
              </a:xfrm>
              <a:custGeom>
                <a:avLst/>
                <a:gdLst/>
                <a:ahLst/>
                <a:cxnLst>
                  <a:cxn ang="0">
                    <a:pos x="1" y="7"/>
                  </a:cxn>
                  <a:cxn ang="0">
                    <a:pos x="9" y="6"/>
                  </a:cxn>
                  <a:cxn ang="0">
                    <a:pos x="9" y="0"/>
                  </a:cxn>
                  <a:cxn ang="0">
                    <a:pos x="0" y="0"/>
                  </a:cxn>
                  <a:cxn ang="0">
                    <a:pos x="1" y="7"/>
                  </a:cxn>
                </a:cxnLst>
                <a:rect l="0" t="0" r="r" b="b"/>
                <a:pathLst>
                  <a:path w="9" h="7">
                    <a:moveTo>
                      <a:pt x="1" y="7"/>
                    </a:moveTo>
                    <a:cubicBezTo>
                      <a:pt x="4" y="7"/>
                      <a:pt x="7" y="6"/>
                      <a:pt x="9" y="6"/>
                    </a:cubicBezTo>
                    <a:cubicBezTo>
                      <a:pt x="9" y="4"/>
                      <a:pt x="9" y="2"/>
                      <a:pt x="9" y="0"/>
                    </a:cubicBezTo>
                    <a:cubicBezTo>
                      <a:pt x="6" y="0"/>
                      <a:pt x="3" y="0"/>
                      <a:pt x="0" y="0"/>
                    </a:cubicBezTo>
                    <a:cubicBezTo>
                      <a:pt x="0" y="1"/>
                      <a:pt x="1" y="6"/>
                      <a:pt x="1"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3" name="Freeform 3993"/>
              <p:cNvSpPr>
                <a:spLocks/>
              </p:cNvSpPr>
              <p:nvPr/>
            </p:nvSpPr>
            <p:spPr bwMode="auto">
              <a:xfrm>
                <a:off x="5362418" y="1853740"/>
                <a:ext cx="95247" cy="76197"/>
              </a:xfrm>
              <a:custGeom>
                <a:avLst/>
                <a:gdLst/>
                <a:ahLst/>
                <a:cxnLst>
                  <a:cxn ang="0">
                    <a:pos x="7" y="4"/>
                  </a:cxn>
                  <a:cxn ang="0">
                    <a:pos x="11" y="0"/>
                  </a:cxn>
                  <a:cxn ang="0">
                    <a:pos x="0" y="6"/>
                  </a:cxn>
                  <a:cxn ang="0">
                    <a:pos x="5" y="9"/>
                  </a:cxn>
                  <a:cxn ang="0">
                    <a:pos x="7" y="4"/>
                  </a:cxn>
                </a:cxnLst>
                <a:rect l="0" t="0" r="r" b="b"/>
                <a:pathLst>
                  <a:path w="11" h="9">
                    <a:moveTo>
                      <a:pt x="7" y="4"/>
                    </a:moveTo>
                    <a:cubicBezTo>
                      <a:pt x="8" y="3"/>
                      <a:pt x="10" y="1"/>
                      <a:pt x="11" y="0"/>
                    </a:cubicBezTo>
                    <a:cubicBezTo>
                      <a:pt x="7" y="1"/>
                      <a:pt x="3" y="3"/>
                      <a:pt x="0" y="6"/>
                    </a:cubicBezTo>
                    <a:cubicBezTo>
                      <a:pt x="2" y="7"/>
                      <a:pt x="3" y="8"/>
                      <a:pt x="5" y="9"/>
                    </a:cubicBezTo>
                    <a:cubicBezTo>
                      <a:pt x="6" y="7"/>
                      <a:pt x="7" y="6"/>
                      <a:pt x="7"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4" name="Freeform 3994"/>
              <p:cNvSpPr>
                <a:spLocks/>
              </p:cNvSpPr>
              <p:nvPr/>
            </p:nvSpPr>
            <p:spPr bwMode="auto">
              <a:xfrm>
                <a:off x="5410044" y="1948986"/>
                <a:ext cx="76197" cy="76197"/>
              </a:xfrm>
              <a:custGeom>
                <a:avLst/>
                <a:gdLst/>
                <a:ahLst/>
                <a:cxnLst>
                  <a:cxn ang="0">
                    <a:pos x="9" y="2"/>
                  </a:cxn>
                  <a:cxn ang="0">
                    <a:pos x="1" y="0"/>
                  </a:cxn>
                  <a:cxn ang="0">
                    <a:pos x="0" y="8"/>
                  </a:cxn>
                  <a:cxn ang="0">
                    <a:pos x="9" y="8"/>
                  </a:cxn>
                  <a:cxn ang="0">
                    <a:pos x="9" y="2"/>
                  </a:cxn>
                </a:cxnLst>
                <a:rect l="0" t="0" r="r" b="b"/>
                <a:pathLst>
                  <a:path w="9" h="8">
                    <a:moveTo>
                      <a:pt x="9" y="2"/>
                    </a:moveTo>
                    <a:cubicBezTo>
                      <a:pt x="7" y="2"/>
                      <a:pt x="4" y="1"/>
                      <a:pt x="1" y="0"/>
                    </a:cubicBezTo>
                    <a:cubicBezTo>
                      <a:pt x="0" y="3"/>
                      <a:pt x="0" y="5"/>
                      <a:pt x="0" y="8"/>
                    </a:cubicBezTo>
                    <a:cubicBezTo>
                      <a:pt x="3" y="8"/>
                      <a:pt x="6" y="8"/>
                      <a:pt x="9" y="8"/>
                    </a:cubicBezTo>
                    <a:cubicBezTo>
                      <a:pt x="9" y="6"/>
                      <a:pt x="9" y="4"/>
                      <a:pt x="9" y="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5" name="Freeform 3995"/>
              <p:cNvSpPr>
                <a:spLocks/>
              </p:cNvSpPr>
              <p:nvPr/>
            </p:nvSpPr>
            <p:spPr bwMode="auto">
              <a:xfrm>
                <a:off x="5419566" y="1844218"/>
                <a:ext cx="66676" cy="104774"/>
              </a:xfrm>
              <a:custGeom>
                <a:avLst/>
                <a:gdLst/>
                <a:ahLst/>
                <a:cxnLst>
                  <a:cxn ang="0">
                    <a:pos x="0" y="11"/>
                  </a:cxn>
                  <a:cxn ang="0">
                    <a:pos x="7" y="12"/>
                  </a:cxn>
                  <a:cxn ang="0">
                    <a:pos x="7" y="0"/>
                  </a:cxn>
                  <a:cxn ang="0">
                    <a:pos x="7" y="1"/>
                  </a:cxn>
                  <a:cxn ang="0">
                    <a:pos x="2" y="7"/>
                  </a:cxn>
                  <a:cxn ang="0">
                    <a:pos x="0" y="11"/>
                  </a:cxn>
                </a:cxnLst>
                <a:rect l="0" t="0" r="r" b="b"/>
                <a:pathLst>
                  <a:path w="7" h="12">
                    <a:moveTo>
                      <a:pt x="0" y="11"/>
                    </a:moveTo>
                    <a:cubicBezTo>
                      <a:pt x="2" y="11"/>
                      <a:pt x="5" y="12"/>
                      <a:pt x="7" y="12"/>
                    </a:cubicBezTo>
                    <a:cubicBezTo>
                      <a:pt x="7" y="8"/>
                      <a:pt x="7" y="4"/>
                      <a:pt x="7" y="0"/>
                    </a:cubicBezTo>
                    <a:cubicBezTo>
                      <a:pt x="7" y="1"/>
                      <a:pt x="7" y="1"/>
                      <a:pt x="7" y="1"/>
                    </a:cubicBezTo>
                    <a:cubicBezTo>
                      <a:pt x="5" y="3"/>
                      <a:pt x="3" y="5"/>
                      <a:pt x="2" y="7"/>
                    </a:cubicBezTo>
                    <a:cubicBezTo>
                      <a:pt x="1" y="8"/>
                      <a:pt x="0" y="9"/>
                      <a:pt x="0"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6" name="Freeform 3996"/>
              <p:cNvSpPr>
                <a:spLocks/>
              </p:cNvSpPr>
              <p:nvPr/>
            </p:nvSpPr>
            <p:spPr bwMode="auto">
              <a:xfrm>
                <a:off x="5505291" y="1948986"/>
                <a:ext cx="85725" cy="76197"/>
              </a:xfrm>
              <a:custGeom>
                <a:avLst/>
                <a:gdLst/>
                <a:ahLst/>
                <a:cxnLst>
                  <a:cxn ang="0">
                    <a:pos x="9" y="0"/>
                  </a:cxn>
                  <a:cxn ang="0">
                    <a:pos x="0" y="2"/>
                  </a:cxn>
                  <a:cxn ang="0">
                    <a:pos x="0" y="8"/>
                  </a:cxn>
                  <a:cxn ang="0">
                    <a:pos x="10" y="8"/>
                  </a:cxn>
                  <a:cxn ang="0">
                    <a:pos x="9" y="0"/>
                  </a:cxn>
                </a:cxnLst>
                <a:rect l="0" t="0" r="r" b="b"/>
                <a:pathLst>
                  <a:path w="10" h="8">
                    <a:moveTo>
                      <a:pt x="9" y="0"/>
                    </a:moveTo>
                    <a:cubicBezTo>
                      <a:pt x="6" y="1"/>
                      <a:pt x="3" y="2"/>
                      <a:pt x="0" y="2"/>
                    </a:cubicBezTo>
                    <a:cubicBezTo>
                      <a:pt x="0" y="4"/>
                      <a:pt x="0" y="6"/>
                      <a:pt x="0" y="8"/>
                    </a:cubicBezTo>
                    <a:cubicBezTo>
                      <a:pt x="4" y="8"/>
                      <a:pt x="7" y="8"/>
                      <a:pt x="10" y="8"/>
                    </a:cubicBezTo>
                    <a:cubicBezTo>
                      <a:pt x="10" y="6"/>
                      <a:pt x="9" y="2"/>
                      <a:pt x="9"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7" name="Freeform 3997"/>
              <p:cNvSpPr>
                <a:spLocks/>
              </p:cNvSpPr>
              <p:nvPr/>
            </p:nvSpPr>
            <p:spPr bwMode="auto">
              <a:xfrm>
                <a:off x="5600538" y="1920415"/>
                <a:ext cx="76197" cy="104774"/>
              </a:xfrm>
              <a:custGeom>
                <a:avLst/>
                <a:gdLst/>
                <a:ahLst/>
                <a:cxnLst>
                  <a:cxn ang="0">
                    <a:pos x="1" y="11"/>
                  </a:cxn>
                  <a:cxn ang="0">
                    <a:pos x="9" y="11"/>
                  </a:cxn>
                  <a:cxn ang="0">
                    <a:pos x="5" y="0"/>
                  </a:cxn>
                  <a:cxn ang="0">
                    <a:pos x="0" y="3"/>
                  </a:cxn>
                  <a:cxn ang="0">
                    <a:pos x="1" y="11"/>
                  </a:cxn>
                </a:cxnLst>
                <a:rect l="0" t="0" r="r" b="b"/>
                <a:pathLst>
                  <a:path w="9" h="11">
                    <a:moveTo>
                      <a:pt x="1" y="11"/>
                    </a:moveTo>
                    <a:cubicBezTo>
                      <a:pt x="4" y="11"/>
                      <a:pt x="6" y="11"/>
                      <a:pt x="9" y="11"/>
                    </a:cubicBezTo>
                    <a:cubicBezTo>
                      <a:pt x="9" y="7"/>
                      <a:pt x="7" y="3"/>
                      <a:pt x="5" y="0"/>
                    </a:cubicBezTo>
                    <a:cubicBezTo>
                      <a:pt x="3" y="1"/>
                      <a:pt x="2" y="2"/>
                      <a:pt x="0" y="3"/>
                    </a:cubicBezTo>
                    <a:cubicBezTo>
                      <a:pt x="1" y="5"/>
                      <a:pt x="1" y="8"/>
                      <a:pt x="1" y="1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8" name="Freeform 3998"/>
              <p:cNvSpPr>
                <a:spLocks/>
              </p:cNvSpPr>
              <p:nvPr/>
            </p:nvSpPr>
            <p:spPr bwMode="auto">
              <a:xfrm>
                <a:off x="5600538" y="2034711"/>
                <a:ext cx="76197" cy="95247"/>
              </a:xfrm>
              <a:custGeom>
                <a:avLst/>
                <a:gdLst/>
                <a:ahLst/>
                <a:cxnLst>
                  <a:cxn ang="0">
                    <a:pos x="1" y="4"/>
                  </a:cxn>
                  <a:cxn ang="0">
                    <a:pos x="0" y="8"/>
                  </a:cxn>
                  <a:cxn ang="0">
                    <a:pos x="2" y="9"/>
                  </a:cxn>
                  <a:cxn ang="0">
                    <a:pos x="5" y="11"/>
                  </a:cxn>
                  <a:cxn ang="0">
                    <a:pos x="9" y="0"/>
                  </a:cxn>
                  <a:cxn ang="0">
                    <a:pos x="1" y="0"/>
                  </a:cxn>
                  <a:cxn ang="0">
                    <a:pos x="1" y="4"/>
                  </a:cxn>
                </a:cxnLst>
                <a:rect l="0" t="0" r="r" b="b"/>
                <a:pathLst>
                  <a:path w="9" h="11">
                    <a:moveTo>
                      <a:pt x="1" y="4"/>
                    </a:moveTo>
                    <a:cubicBezTo>
                      <a:pt x="0" y="5"/>
                      <a:pt x="0" y="7"/>
                      <a:pt x="0" y="8"/>
                    </a:cubicBezTo>
                    <a:cubicBezTo>
                      <a:pt x="1" y="9"/>
                      <a:pt x="2" y="9"/>
                      <a:pt x="2" y="9"/>
                    </a:cubicBezTo>
                    <a:cubicBezTo>
                      <a:pt x="3" y="10"/>
                      <a:pt x="4" y="10"/>
                      <a:pt x="5" y="11"/>
                    </a:cubicBezTo>
                    <a:cubicBezTo>
                      <a:pt x="7" y="8"/>
                      <a:pt x="9" y="4"/>
                      <a:pt x="9" y="0"/>
                    </a:cubicBezTo>
                    <a:cubicBezTo>
                      <a:pt x="6" y="0"/>
                      <a:pt x="4" y="0"/>
                      <a:pt x="1" y="0"/>
                    </a:cubicBezTo>
                    <a:cubicBezTo>
                      <a:pt x="1" y="1"/>
                      <a:pt x="1" y="3"/>
                      <a:pt x="1" y="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19" name="Freeform 3999"/>
              <p:cNvSpPr>
                <a:spLocks/>
              </p:cNvSpPr>
              <p:nvPr/>
            </p:nvSpPr>
            <p:spPr bwMode="auto">
              <a:xfrm>
                <a:off x="5505291" y="1844218"/>
                <a:ext cx="66676" cy="104774"/>
              </a:xfrm>
              <a:custGeom>
                <a:avLst/>
                <a:gdLst/>
                <a:ahLst/>
                <a:cxnLst>
                  <a:cxn ang="0">
                    <a:pos x="8" y="10"/>
                  </a:cxn>
                  <a:cxn ang="0">
                    <a:pos x="6" y="6"/>
                  </a:cxn>
                  <a:cxn ang="0">
                    <a:pos x="1" y="1"/>
                  </a:cxn>
                  <a:cxn ang="0">
                    <a:pos x="0" y="0"/>
                  </a:cxn>
                  <a:cxn ang="0">
                    <a:pos x="0" y="12"/>
                  </a:cxn>
                  <a:cxn ang="0">
                    <a:pos x="8" y="11"/>
                  </a:cxn>
                  <a:cxn ang="0">
                    <a:pos x="8" y="10"/>
                  </a:cxn>
                </a:cxnLst>
                <a:rect l="0" t="0" r="r" b="b"/>
                <a:pathLst>
                  <a:path w="8" h="12">
                    <a:moveTo>
                      <a:pt x="8" y="10"/>
                    </a:moveTo>
                    <a:cubicBezTo>
                      <a:pt x="7" y="9"/>
                      <a:pt x="7" y="8"/>
                      <a:pt x="6" y="6"/>
                    </a:cubicBezTo>
                    <a:cubicBezTo>
                      <a:pt x="4" y="4"/>
                      <a:pt x="3" y="2"/>
                      <a:pt x="1" y="1"/>
                    </a:cubicBezTo>
                    <a:cubicBezTo>
                      <a:pt x="0" y="0"/>
                      <a:pt x="0" y="0"/>
                      <a:pt x="0" y="0"/>
                    </a:cubicBezTo>
                    <a:cubicBezTo>
                      <a:pt x="0" y="4"/>
                      <a:pt x="0" y="8"/>
                      <a:pt x="0" y="12"/>
                    </a:cubicBezTo>
                    <a:cubicBezTo>
                      <a:pt x="2" y="12"/>
                      <a:pt x="7" y="11"/>
                      <a:pt x="8" y="11"/>
                    </a:cubicBezTo>
                    <a:lnTo>
                      <a:pt x="8" y="1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0" name="Freeform 4000"/>
              <p:cNvSpPr>
                <a:spLocks noEditPoints="1"/>
              </p:cNvSpPr>
              <p:nvPr/>
            </p:nvSpPr>
            <p:spPr bwMode="auto">
              <a:xfrm>
                <a:off x="5133826" y="1663246"/>
                <a:ext cx="723875" cy="733403"/>
              </a:xfrm>
              <a:custGeom>
                <a:avLst/>
                <a:gdLst/>
                <a:ahLst/>
                <a:cxnLst>
                  <a:cxn ang="0">
                    <a:pos x="80" y="26"/>
                  </a:cxn>
                  <a:cxn ang="0">
                    <a:pos x="71" y="12"/>
                  </a:cxn>
                  <a:cxn ang="0">
                    <a:pos x="58" y="3"/>
                  </a:cxn>
                  <a:cxn ang="0">
                    <a:pos x="41" y="0"/>
                  </a:cxn>
                  <a:cxn ang="0">
                    <a:pos x="25" y="3"/>
                  </a:cxn>
                  <a:cxn ang="0">
                    <a:pos x="12" y="12"/>
                  </a:cxn>
                  <a:cxn ang="0">
                    <a:pos x="3" y="26"/>
                  </a:cxn>
                  <a:cxn ang="0">
                    <a:pos x="0" y="42"/>
                  </a:cxn>
                  <a:cxn ang="0">
                    <a:pos x="3" y="58"/>
                  </a:cxn>
                  <a:cxn ang="0">
                    <a:pos x="12" y="72"/>
                  </a:cxn>
                  <a:cxn ang="0">
                    <a:pos x="25" y="81"/>
                  </a:cxn>
                  <a:cxn ang="0">
                    <a:pos x="41" y="84"/>
                  </a:cxn>
                  <a:cxn ang="0">
                    <a:pos x="58" y="81"/>
                  </a:cxn>
                  <a:cxn ang="0">
                    <a:pos x="71" y="72"/>
                  </a:cxn>
                  <a:cxn ang="0">
                    <a:pos x="80" y="58"/>
                  </a:cxn>
                  <a:cxn ang="0">
                    <a:pos x="83" y="42"/>
                  </a:cxn>
                  <a:cxn ang="0">
                    <a:pos x="80" y="26"/>
                  </a:cxn>
                  <a:cxn ang="0">
                    <a:pos x="41" y="65"/>
                  </a:cxn>
                  <a:cxn ang="0">
                    <a:pos x="18" y="42"/>
                  </a:cxn>
                  <a:cxn ang="0">
                    <a:pos x="41" y="19"/>
                  </a:cxn>
                  <a:cxn ang="0">
                    <a:pos x="65" y="42"/>
                  </a:cxn>
                  <a:cxn ang="0">
                    <a:pos x="41" y="65"/>
                  </a:cxn>
                </a:cxnLst>
                <a:rect l="0" t="0" r="r" b="b"/>
                <a:pathLst>
                  <a:path w="83" h="84">
                    <a:moveTo>
                      <a:pt x="80" y="26"/>
                    </a:moveTo>
                    <a:cubicBezTo>
                      <a:pt x="78" y="21"/>
                      <a:pt x="75" y="16"/>
                      <a:pt x="71" y="12"/>
                    </a:cubicBezTo>
                    <a:cubicBezTo>
                      <a:pt x="67" y="8"/>
                      <a:pt x="63" y="5"/>
                      <a:pt x="58" y="3"/>
                    </a:cubicBezTo>
                    <a:cubicBezTo>
                      <a:pt x="53" y="1"/>
                      <a:pt x="47" y="0"/>
                      <a:pt x="41" y="0"/>
                    </a:cubicBezTo>
                    <a:cubicBezTo>
                      <a:pt x="36" y="0"/>
                      <a:pt x="30" y="1"/>
                      <a:pt x="25" y="3"/>
                    </a:cubicBezTo>
                    <a:cubicBezTo>
                      <a:pt x="20" y="5"/>
                      <a:pt x="16" y="8"/>
                      <a:pt x="12" y="12"/>
                    </a:cubicBezTo>
                    <a:cubicBezTo>
                      <a:pt x="8" y="16"/>
                      <a:pt x="5" y="21"/>
                      <a:pt x="3" y="26"/>
                    </a:cubicBezTo>
                    <a:cubicBezTo>
                      <a:pt x="1" y="31"/>
                      <a:pt x="0" y="36"/>
                      <a:pt x="0" y="42"/>
                    </a:cubicBezTo>
                    <a:cubicBezTo>
                      <a:pt x="0" y="48"/>
                      <a:pt x="1" y="53"/>
                      <a:pt x="3" y="58"/>
                    </a:cubicBezTo>
                    <a:cubicBezTo>
                      <a:pt x="5" y="63"/>
                      <a:pt x="8" y="68"/>
                      <a:pt x="12" y="72"/>
                    </a:cubicBezTo>
                    <a:cubicBezTo>
                      <a:pt x="16" y="75"/>
                      <a:pt x="20" y="78"/>
                      <a:pt x="25" y="81"/>
                    </a:cubicBezTo>
                    <a:cubicBezTo>
                      <a:pt x="30" y="83"/>
                      <a:pt x="36" y="84"/>
                      <a:pt x="41" y="84"/>
                    </a:cubicBezTo>
                    <a:cubicBezTo>
                      <a:pt x="47" y="84"/>
                      <a:pt x="53" y="83"/>
                      <a:pt x="58" y="81"/>
                    </a:cubicBezTo>
                    <a:cubicBezTo>
                      <a:pt x="63" y="78"/>
                      <a:pt x="67" y="75"/>
                      <a:pt x="71" y="72"/>
                    </a:cubicBezTo>
                    <a:cubicBezTo>
                      <a:pt x="75" y="68"/>
                      <a:pt x="78" y="63"/>
                      <a:pt x="80" y="58"/>
                    </a:cubicBezTo>
                    <a:cubicBezTo>
                      <a:pt x="82" y="53"/>
                      <a:pt x="83" y="48"/>
                      <a:pt x="83" y="42"/>
                    </a:cubicBezTo>
                    <a:cubicBezTo>
                      <a:pt x="83" y="36"/>
                      <a:pt x="82" y="31"/>
                      <a:pt x="80" y="26"/>
                    </a:cubicBezTo>
                    <a:close/>
                    <a:moveTo>
                      <a:pt x="41" y="65"/>
                    </a:moveTo>
                    <a:cubicBezTo>
                      <a:pt x="29" y="65"/>
                      <a:pt x="18" y="55"/>
                      <a:pt x="18" y="42"/>
                    </a:cubicBezTo>
                    <a:cubicBezTo>
                      <a:pt x="18" y="29"/>
                      <a:pt x="29" y="19"/>
                      <a:pt x="41" y="19"/>
                    </a:cubicBezTo>
                    <a:cubicBezTo>
                      <a:pt x="54" y="19"/>
                      <a:pt x="65" y="29"/>
                      <a:pt x="65" y="42"/>
                    </a:cubicBezTo>
                    <a:cubicBezTo>
                      <a:pt x="65" y="55"/>
                      <a:pt x="54" y="65"/>
                      <a:pt x="41" y="6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1" name="Freeform 4001"/>
              <p:cNvSpPr>
                <a:spLocks/>
              </p:cNvSpPr>
              <p:nvPr/>
            </p:nvSpPr>
            <p:spPr bwMode="auto">
              <a:xfrm>
                <a:off x="5505291" y="2034711"/>
                <a:ext cx="85725" cy="66676"/>
              </a:xfrm>
              <a:custGeom>
                <a:avLst/>
                <a:gdLst/>
                <a:ahLst/>
                <a:cxnLst>
                  <a:cxn ang="0">
                    <a:pos x="9" y="7"/>
                  </a:cxn>
                  <a:cxn ang="0">
                    <a:pos x="10" y="0"/>
                  </a:cxn>
                  <a:cxn ang="0">
                    <a:pos x="0" y="0"/>
                  </a:cxn>
                  <a:cxn ang="0">
                    <a:pos x="0" y="6"/>
                  </a:cxn>
                  <a:cxn ang="0">
                    <a:pos x="5" y="6"/>
                  </a:cxn>
                  <a:cxn ang="0">
                    <a:pos x="9" y="7"/>
                  </a:cxn>
                </a:cxnLst>
                <a:rect l="0" t="0" r="r" b="b"/>
                <a:pathLst>
                  <a:path w="10" h="7">
                    <a:moveTo>
                      <a:pt x="9" y="7"/>
                    </a:moveTo>
                    <a:cubicBezTo>
                      <a:pt x="10" y="5"/>
                      <a:pt x="10" y="3"/>
                      <a:pt x="10" y="0"/>
                    </a:cubicBezTo>
                    <a:cubicBezTo>
                      <a:pt x="7" y="0"/>
                      <a:pt x="4" y="0"/>
                      <a:pt x="0" y="0"/>
                    </a:cubicBezTo>
                    <a:cubicBezTo>
                      <a:pt x="0" y="2"/>
                      <a:pt x="0" y="4"/>
                      <a:pt x="0" y="6"/>
                    </a:cubicBezTo>
                    <a:cubicBezTo>
                      <a:pt x="2" y="6"/>
                      <a:pt x="3" y="6"/>
                      <a:pt x="5" y="6"/>
                    </a:cubicBezTo>
                    <a:cubicBezTo>
                      <a:pt x="6" y="7"/>
                      <a:pt x="7" y="7"/>
                      <a:pt x="9" y="7"/>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2" name="Freeform 4002"/>
              <p:cNvSpPr>
                <a:spLocks/>
              </p:cNvSpPr>
              <p:nvPr/>
            </p:nvSpPr>
            <p:spPr bwMode="auto">
              <a:xfrm>
                <a:off x="5505291" y="2110909"/>
                <a:ext cx="66676" cy="95247"/>
              </a:xfrm>
              <a:custGeom>
                <a:avLst/>
                <a:gdLst/>
                <a:ahLst/>
                <a:cxnLst>
                  <a:cxn ang="0">
                    <a:pos x="8" y="1"/>
                  </a:cxn>
                  <a:cxn ang="0">
                    <a:pos x="0" y="0"/>
                  </a:cxn>
                  <a:cxn ang="0">
                    <a:pos x="0" y="11"/>
                  </a:cxn>
                  <a:cxn ang="0">
                    <a:pos x="1" y="11"/>
                  </a:cxn>
                  <a:cxn ang="0">
                    <a:pos x="8" y="2"/>
                  </a:cxn>
                  <a:cxn ang="0">
                    <a:pos x="8" y="1"/>
                  </a:cxn>
                </a:cxnLst>
                <a:rect l="0" t="0" r="r" b="b"/>
                <a:pathLst>
                  <a:path w="8" h="11">
                    <a:moveTo>
                      <a:pt x="8" y="1"/>
                    </a:moveTo>
                    <a:cubicBezTo>
                      <a:pt x="7" y="1"/>
                      <a:pt x="2" y="0"/>
                      <a:pt x="0" y="0"/>
                    </a:cubicBezTo>
                    <a:cubicBezTo>
                      <a:pt x="0" y="4"/>
                      <a:pt x="0" y="8"/>
                      <a:pt x="0" y="11"/>
                    </a:cubicBezTo>
                    <a:cubicBezTo>
                      <a:pt x="1" y="11"/>
                      <a:pt x="1" y="11"/>
                      <a:pt x="1" y="11"/>
                    </a:cubicBezTo>
                    <a:cubicBezTo>
                      <a:pt x="4" y="8"/>
                      <a:pt x="6" y="5"/>
                      <a:pt x="8" y="2"/>
                    </a:cubicBezTo>
                    <a:lnTo>
                      <a:pt x="8" y="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3" name="Freeform 4003"/>
              <p:cNvSpPr>
                <a:spLocks/>
              </p:cNvSpPr>
              <p:nvPr/>
            </p:nvSpPr>
            <p:spPr bwMode="auto">
              <a:xfrm>
                <a:off x="5533862" y="2129958"/>
                <a:ext cx="95247" cy="76197"/>
              </a:xfrm>
              <a:custGeom>
                <a:avLst/>
                <a:gdLst/>
                <a:ahLst/>
                <a:cxnLst>
                  <a:cxn ang="0">
                    <a:pos x="0" y="9"/>
                  </a:cxn>
                  <a:cxn ang="0">
                    <a:pos x="11" y="3"/>
                  </a:cxn>
                  <a:cxn ang="0">
                    <a:pos x="6" y="0"/>
                  </a:cxn>
                  <a:cxn ang="0">
                    <a:pos x="0" y="9"/>
                  </a:cxn>
                </a:cxnLst>
                <a:rect l="0" t="0" r="r" b="b"/>
                <a:pathLst>
                  <a:path w="11" h="9">
                    <a:moveTo>
                      <a:pt x="0" y="9"/>
                    </a:moveTo>
                    <a:cubicBezTo>
                      <a:pt x="3" y="8"/>
                      <a:pt x="9" y="5"/>
                      <a:pt x="11" y="3"/>
                    </a:cubicBezTo>
                    <a:cubicBezTo>
                      <a:pt x="9" y="2"/>
                      <a:pt x="8" y="1"/>
                      <a:pt x="6" y="0"/>
                    </a:cubicBezTo>
                    <a:cubicBezTo>
                      <a:pt x="5" y="3"/>
                      <a:pt x="3" y="6"/>
                      <a:pt x="0" y="9"/>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028" name="Group 4027"/>
            <p:cNvGrpSpPr/>
            <p:nvPr/>
          </p:nvGrpSpPr>
          <p:grpSpPr>
            <a:xfrm>
              <a:off x="5909005" y="3463711"/>
              <a:ext cx="381824" cy="381824"/>
              <a:chOff x="4228984" y="1653724"/>
              <a:chExt cx="733403" cy="733403"/>
            </a:xfrm>
          </p:grpSpPr>
          <p:sp>
            <p:nvSpPr>
              <p:cNvPr id="9124" name="Oval 4004"/>
              <p:cNvSpPr>
                <a:spLocks noChangeArrowheads="1"/>
              </p:cNvSpPr>
              <p:nvPr/>
            </p:nvSpPr>
            <p:spPr bwMode="auto">
              <a:xfrm>
                <a:off x="4514725" y="1948986"/>
                <a:ext cx="152395" cy="14287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5" name="Freeform 4005"/>
              <p:cNvSpPr>
                <a:spLocks noEditPoints="1"/>
              </p:cNvSpPr>
              <p:nvPr/>
            </p:nvSpPr>
            <p:spPr bwMode="auto">
              <a:xfrm>
                <a:off x="4438527" y="1863267"/>
                <a:ext cx="314317" cy="314317"/>
              </a:xfrm>
              <a:custGeom>
                <a:avLst/>
                <a:gdLst/>
                <a:ahLst/>
                <a:cxnLst>
                  <a:cxn ang="0">
                    <a:pos x="34" y="3"/>
                  </a:cxn>
                  <a:cxn ang="0">
                    <a:pos x="27" y="0"/>
                  </a:cxn>
                  <a:cxn ang="0">
                    <a:pos x="18" y="0"/>
                  </a:cxn>
                  <a:cxn ang="0">
                    <a:pos x="18" y="0"/>
                  </a:cxn>
                  <a:cxn ang="0">
                    <a:pos x="9" y="0"/>
                  </a:cxn>
                  <a:cxn ang="0">
                    <a:pos x="8" y="0"/>
                  </a:cxn>
                  <a:cxn ang="0">
                    <a:pos x="4" y="1"/>
                  </a:cxn>
                  <a:cxn ang="0">
                    <a:pos x="0" y="9"/>
                  </a:cxn>
                  <a:cxn ang="0">
                    <a:pos x="0" y="27"/>
                  </a:cxn>
                  <a:cxn ang="0">
                    <a:pos x="0" y="29"/>
                  </a:cxn>
                  <a:cxn ang="0">
                    <a:pos x="9" y="36"/>
                  </a:cxn>
                  <a:cxn ang="0">
                    <a:pos x="27" y="36"/>
                  </a:cxn>
                  <a:cxn ang="0">
                    <a:pos x="28" y="36"/>
                  </a:cxn>
                  <a:cxn ang="0">
                    <a:pos x="33" y="34"/>
                  </a:cxn>
                  <a:cxn ang="0">
                    <a:pos x="36" y="27"/>
                  </a:cxn>
                  <a:cxn ang="0">
                    <a:pos x="36" y="9"/>
                  </a:cxn>
                  <a:cxn ang="0">
                    <a:pos x="36" y="8"/>
                  </a:cxn>
                  <a:cxn ang="0">
                    <a:pos x="34" y="3"/>
                  </a:cxn>
                  <a:cxn ang="0">
                    <a:pos x="18" y="29"/>
                  </a:cxn>
                  <a:cxn ang="0">
                    <a:pos x="6" y="18"/>
                  </a:cxn>
                  <a:cxn ang="0">
                    <a:pos x="18" y="6"/>
                  </a:cxn>
                  <a:cxn ang="0">
                    <a:pos x="29" y="18"/>
                  </a:cxn>
                  <a:cxn ang="0">
                    <a:pos x="18" y="29"/>
                  </a:cxn>
                  <a:cxn ang="0">
                    <a:pos x="30" y="8"/>
                  </a:cxn>
                  <a:cxn ang="0">
                    <a:pos x="28" y="5"/>
                  </a:cxn>
                  <a:cxn ang="0">
                    <a:pos x="30" y="3"/>
                  </a:cxn>
                  <a:cxn ang="0">
                    <a:pos x="33" y="5"/>
                  </a:cxn>
                  <a:cxn ang="0">
                    <a:pos x="30" y="8"/>
                  </a:cxn>
                </a:cxnLst>
                <a:rect l="0" t="0" r="r" b="b"/>
                <a:pathLst>
                  <a:path w="36" h="36">
                    <a:moveTo>
                      <a:pt x="34" y="3"/>
                    </a:moveTo>
                    <a:cubicBezTo>
                      <a:pt x="32" y="1"/>
                      <a:pt x="30" y="0"/>
                      <a:pt x="27" y="0"/>
                    </a:cubicBezTo>
                    <a:cubicBezTo>
                      <a:pt x="24" y="0"/>
                      <a:pt x="21" y="0"/>
                      <a:pt x="18" y="0"/>
                    </a:cubicBezTo>
                    <a:cubicBezTo>
                      <a:pt x="18" y="0"/>
                      <a:pt x="18" y="0"/>
                      <a:pt x="18" y="0"/>
                    </a:cubicBezTo>
                    <a:cubicBezTo>
                      <a:pt x="15" y="0"/>
                      <a:pt x="12" y="0"/>
                      <a:pt x="9" y="0"/>
                    </a:cubicBezTo>
                    <a:cubicBezTo>
                      <a:pt x="9" y="0"/>
                      <a:pt x="8" y="0"/>
                      <a:pt x="8" y="0"/>
                    </a:cubicBezTo>
                    <a:cubicBezTo>
                      <a:pt x="6" y="0"/>
                      <a:pt x="5" y="0"/>
                      <a:pt x="4" y="1"/>
                    </a:cubicBezTo>
                    <a:cubicBezTo>
                      <a:pt x="1" y="3"/>
                      <a:pt x="0" y="5"/>
                      <a:pt x="0" y="9"/>
                    </a:cubicBezTo>
                    <a:cubicBezTo>
                      <a:pt x="0" y="15"/>
                      <a:pt x="0" y="21"/>
                      <a:pt x="0" y="27"/>
                    </a:cubicBezTo>
                    <a:cubicBezTo>
                      <a:pt x="0" y="27"/>
                      <a:pt x="0" y="28"/>
                      <a:pt x="0" y="29"/>
                    </a:cubicBezTo>
                    <a:cubicBezTo>
                      <a:pt x="1" y="33"/>
                      <a:pt x="4" y="36"/>
                      <a:pt x="9" y="36"/>
                    </a:cubicBezTo>
                    <a:cubicBezTo>
                      <a:pt x="15" y="36"/>
                      <a:pt x="21" y="36"/>
                      <a:pt x="27" y="36"/>
                    </a:cubicBezTo>
                    <a:cubicBezTo>
                      <a:pt x="27" y="36"/>
                      <a:pt x="28" y="36"/>
                      <a:pt x="28" y="36"/>
                    </a:cubicBezTo>
                    <a:cubicBezTo>
                      <a:pt x="30" y="36"/>
                      <a:pt x="31" y="35"/>
                      <a:pt x="33" y="34"/>
                    </a:cubicBezTo>
                    <a:cubicBezTo>
                      <a:pt x="35" y="32"/>
                      <a:pt x="36" y="29"/>
                      <a:pt x="36" y="27"/>
                    </a:cubicBezTo>
                    <a:cubicBezTo>
                      <a:pt x="36" y="21"/>
                      <a:pt x="36" y="15"/>
                      <a:pt x="36" y="9"/>
                    </a:cubicBezTo>
                    <a:cubicBezTo>
                      <a:pt x="36" y="8"/>
                      <a:pt x="36" y="8"/>
                      <a:pt x="36" y="8"/>
                    </a:cubicBezTo>
                    <a:cubicBezTo>
                      <a:pt x="36" y="6"/>
                      <a:pt x="35" y="4"/>
                      <a:pt x="34" y="3"/>
                    </a:cubicBezTo>
                    <a:close/>
                    <a:moveTo>
                      <a:pt x="18" y="29"/>
                    </a:moveTo>
                    <a:cubicBezTo>
                      <a:pt x="11" y="29"/>
                      <a:pt x="6" y="24"/>
                      <a:pt x="6" y="18"/>
                    </a:cubicBezTo>
                    <a:cubicBezTo>
                      <a:pt x="6" y="11"/>
                      <a:pt x="11" y="6"/>
                      <a:pt x="18" y="6"/>
                    </a:cubicBezTo>
                    <a:cubicBezTo>
                      <a:pt x="24" y="6"/>
                      <a:pt x="29" y="11"/>
                      <a:pt x="29" y="18"/>
                    </a:cubicBezTo>
                    <a:cubicBezTo>
                      <a:pt x="29" y="24"/>
                      <a:pt x="24" y="29"/>
                      <a:pt x="18" y="29"/>
                    </a:cubicBezTo>
                    <a:close/>
                    <a:moveTo>
                      <a:pt x="30" y="8"/>
                    </a:moveTo>
                    <a:cubicBezTo>
                      <a:pt x="29" y="8"/>
                      <a:pt x="28" y="7"/>
                      <a:pt x="28" y="5"/>
                    </a:cubicBezTo>
                    <a:cubicBezTo>
                      <a:pt x="28" y="4"/>
                      <a:pt x="29" y="3"/>
                      <a:pt x="30" y="3"/>
                    </a:cubicBezTo>
                    <a:cubicBezTo>
                      <a:pt x="31" y="3"/>
                      <a:pt x="33" y="4"/>
                      <a:pt x="33" y="5"/>
                    </a:cubicBezTo>
                    <a:cubicBezTo>
                      <a:pt x="33" y="7"/>
                      <a:pt x="31" y="8"/>
                      <a:pt x="30" y="8"/>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26" name="Freeform 4006"/>
              <p:cNvSpPr>
                <a:spLocks noEditPoints="1"/>
              </p:cNvSpPr>
              <p:nvPr/>
            </p:nvSpPr>
            <p:spPr bwMode="auto">
              <a:xfrm>
                <a:off x="4228984" y="1653724"/>
                <a:ext cx="733403" cy="733403"/>
              </a:xfrm>
              <a:custGeom>
                <a:avLst/>
                <a:gdLst/>
                <a:ahLst/>
                <a:cxnLst>
                  <a:cxn ang="0">
                    <a:pos x="80" y="25"/>
                  </a:cxn>
                  <a:cxn ang="0">
                    <a:pos x="71" y="12"/>
                  </a:cxn>
                  <a:cxn ang="0">
                    <a:pos x="58" y="3"/>
                  </a:cxn>
                  <a:cxn ang="0">
                    <a:pos x="42" y="0"/>
                  </a:cxn>
                  <a:cxn ang="0">
                    <a:pos x="25" y="3"/>
                  </a:cxn>
                  <a:cxn ang="0">
                    <a:pos x="12" y="12"/>
                  </a:cxn>
                  <a:cxn ang="0">
                    <a:pos x="3" y="25"/>
                  </a:cxn>
                  <a:cxn ang="0">
                    <a:pos x="0" y="42"/>
                  </a:cxn>
                  <a:cxn ang="0">
                    <a:pos x="3" y="58"/>
                  </a:cxn>
                  <a:cxn ang="0">
                    <a:pos x="12" y="72"/>
                  </a:cxn>
                  <a:cxn ang="0">
                    <a:pos x="25" y="80"/>
                  </a:cxn>
                  <a:cxn ang="0">
                    <a:pos x="42" y="84"/>
                  </a:cxn>
                  <a:cxn ang="0">
                    <a:pos x="58" y="80"/>
                  </a:cxn>
                  <a:cxn ang="0">
                    <a:pos x="71" y="72"/>
                  </a:cxn>
                  <a:cxn ang="0">
                    <a:pos x="80" y="58"/>
                  </a:cxn>
                  <a:cxn ang="0">
                    <a:pos x="84" y="42"/>
                  </a:cxn>
                  <a:cxn ang="0">
                    <a:pos x="80" y="25"/>
                  </a:cxn>
                  <a:cxn ang="0">
                    <a:pos x="63" y="54"/>
                  </a:cxn>
                  <a:cxn ang="0">
                    <a:pos x="51" y="63"/>
                  </a:cxn>
                  <a:cxn ang="0">
                    <a:pos x="33" y="63"/>
                  </a:cxn>
                  <a:cxn ang="0">
                    <a:pos x="32" y="63"/>
                  </a:cxn>
                  <a:cxn ang="0">
                    <a:pos x="28" y="62"/>
                  </a:cxn>
                  <a:cxn ang="0">
                    <a:pos x="22" y="57"/>
                  </a:cxn>
                  <a:cxn ang="0">
                    <a:pos x="20" y="52"/>
                  </a:cxn>
                  <a:cxn ang="0">
                    <a:pos x="20" y="51"/>
                  </a:cxn>
                  <a:cxn ang="0">
                    <a:pos x="20" y="32"/>
                  </a:cxn>
                  <a:cxn ang="0">
                    <a:pos x="20" y="31"/>
                  </a:cxn>
                  <a:cxn ang="0">
                    <a:pos x="21" y="28"/>
                  </a:cxn>
                  <a:cxn ang="0">
                    <a:pos x="27" y="22"/>
                  </a:cxn>
                  <a:cxn ang="0">
                    <a:pos x="31" y="20"/>
                  </a:cxn>
                  <a:cxn ang="0">
                    <a:pos x="32" y="20"/>
                  </a:cxn>
                  <a:cxn ang="0">
                    <a:pos x="51" y="20"/>
                  </a:cxn>
                  <a:cxn ang="0">
                    <a:pos x="51" y="20"/>
                  </a:cxn>
                  <a:cxn ang="0">
                    <a:pos x="54" y="21"/>
                  </a:cxn>
                  <a:cxn ang="0">
                    <a:pos x="59" y="24"/>
                  </a:cxn>
                  <a:cxn ang="0">
                    <a:pos x="63" y="33"/>
                  </a:cxn>
                  <a:cxn ang="0">
                    <a:pos x="63" y="51"/>
                  </a:cxn>
                  <a:cxn ang="0">
                    <a:pos x="63" y="54"/>
                  </a:cxn>
                </a:cxnLst>
                <a:rect l="0" t="0" r="r" b="b"/>
                <a:pathLst>
                  <a:path w="84" h="84">
                    <a:moveTo>
                      <a:pt x="80" y="25"/>
                    </a:moveTo>
                    <a:cubicBezTo>
                      <a:pt x="78" y="20"/>
                      <a:pt x="75" y="16"/>
                      <a:pt x="71" y="12"/>
                    </a:cubicBezTo>
                    <a:cubicBezTo>
                      <a:pt x="68" y="8"/>
                      <a:pt x="63" y="5"/>
                      <a:pt x="58" y="3"/>
                    </a:cubicBezTo>
                    <a:cubicBezTo>
                      <a:pt x="53" y="1"/>
                      <a:pt x="48" y="0"/>
                      <a:pt x="42" y="0"/>
                    </a:cubicBezTo>
                    <a:cubicBezTo>
                      <a:pt x="36" y="0"/>
                      <a:pt x="30" y="1"/>
                      <a:pt x="25" y="3"/>
                    </a:cubicBezTo>
                    <a:cubicBezTo>
                      <a:pt x="20" y="5"/>
                      <a:pt x="16" y="8"/>
                      <a:pt x="12" y="12"/>
                    </a:cubicBezTo>
                    <a:cubicBezTo>
                      <a:pt x="8" y="16"/>
                      <a:pt x="5" y="20"/>
                      <a:pt x="3" y="25"/>
                    </a:cubicBezTo>
                    <a:cubicBezTo>
                      <a:pt x="1" y="31"/>
                      <a:pt x="0" y="36"/>
                      <a:pt x="0" y="42"/>
                    </a:cubicBezTo>
                    <a:cubicBezTo>
                      <a:pt x="0" y="48"/>
                      <a:pt x="1" y="53"/>
                      <a:pt x="3" y="58"/>
                    </a:cubicBezTo>
                    <a:cubicBezTo>
                      <a:pt x="5" y="63"/>
                      <a:pt x="8" y="68"/>
                      <a:pt x="12" y="72"/>
                    </a:cubicBezTo>
                    <a:cubicBezTo>
                      <a:pt x="16" y="75"/>
                      <a:pt x="20" y="78"/>
                      <a:pt x="25" y="80"/>
                    </a:cubicBezTo>
                    <a:cubicBezTo>
                      <a:pt x="30" y="83"/>
                      <a:pt x="36" y="84"/>
                      <a:pt x="42" y="84"/>
                    </a:cubicBezTo>
                    <a:cubicBezTo>
                      <a:pt x="48" y="84"/>
                      <a:pt x="53" y="83"/>
                      <a:pt x="58" y="80"/>
                    </a:cubicBezTo>
                    <a:cubicBezTo>
                      <a:pt x="63" y="78"/>
                      <a:pt x="68" y="75"/>
                      <a:pt x="71" y="72"/>
                    </a:cubicBezTo>
                    <a:cubicBezTo>
                      <a:pt x="75" y="68"/>
                      <a:pt x="78" y="63"/>
                      <a:pt x="80" y="58"/>
                    </a:cubicBezTo>
                    <a:cubicBezTo>
                      <a:pt x="83" y="53"/>
                      <a:pt x="84" y="48"/>
                      <a:pt x="84" y="42"/>
                    </a:cubicBezTo>
                    <a:cubicBezTo>
                      <a:pt x="84" y="36"/>
                      <a:pt x="83" y="31"/>
                      <a:pt x="80" y="25"/>
                    </a:cubicBezTo>
                    <a:close/>
                    <a:moveTo>
                      <a:pt x="63" y="54"/>
                    </a:moveTo>
                    <a:cubicBezTo>
                      <a:pt x="61" y="60"/>
                      <a:pt x="56" y="63"/>
                      <a:pt x="51" y="63"/>
                    </a:cubicBezTo>
                    <a:cubicBezTo>
                      <a:pt x="45" y="63"/>
                      <a:pt x="39" y="63"/>
                      <a:pt x="33" y="63"/>
                    </a:cubicBezTo>
                    <a:cubicBezTo>
                      <a:pt x="32" y="63"/>
                      <a:pt x="32" y="63"/>
                      <a:pt x="32" y="63"/>
                    </a:cubicBezTo>
                    <a:cubicBezTo>
                      <a:pt x="30" y="63"/>
                      <a:pt x="29" y="63"/>
                      <a:pt x="28" y="62"/>
                    </a:cubicBezTo>
                    <a:cubicBezTo>
                      <a:pt x="25" y="61"/>
                      <a:pt x="23" y="59"/>
                      <a:pt x="22" y="57"/>
                    </a:cubicBezTo>
                    <a:cubicBezTo>
                      <a:pt x="21" y="55"/>
                      <a:pt x="21" y="54"/>
                      <a:pt x="20" y="52"/>
                    </a:cubicBezTo>
                    <a:cubicBezTo>
                      <a:pt x="20" y="51"/>
                      <a:pt x="20" y="51"/>
                      <a:pt x="20" y="51"/>
                    </a:cubicBezTo>
                    <a:cubicBezTo>
                      <a:pt x="20" y="45"/>
                      <a:pt x="20" y="39"/>
                      <a:pt x="20" y="32"/>
                    </a:cubicBezTo>
                    <a:cubicBezTo>
                      <a:pt x="20" y="31"/>
                      <a:pt x="20" y="31"/>
                      <a:pt x="20" y="31"/>
                    </a:cubicBezTo>
                    <a:cubicBezTo>
                      <a:pt x="20" y="30"/>
                      <a:pt x="21" y="29"/>
                      <a:pt x="21" y="28"/>
                    </a:cubicBezTo>
                    <a:cubicBezTo>
                      <a:pt x="23" y="25"/>
                      <a:pt x="25" y="23"/>
                      <a:pt x="27" y="22"/>
                    </a:cubicBezTo>
                    <a:cubicBezTo>
                      <a:pt x="29" y="21"/>
                      <a:pt x="30" y="21"/>
                      <a:pt x="31" y="20"/>
                    </a:cubicBezTo>
                    <a:cubicBezTo>
                      <a:pt x="32" y="20"/>
                      <a:pt x="32" y="20"/>
                      <a:pt x="32" y="20"/>
                    </a:cubicBezTo>
                    <a:cubicBezTo>
                      <a:pt x="39" y="20"/>
                      <a:pt x="45" y="20"/>
                      <a:pt x="51" y="20"/>
                    </a:cubicBezTo>
                    <a:cubicBezTo>
                      <a:pt x="51" y="20"/>
                      <a:pt x="51" y="20"/>
                      <a:pt x="51" y="20"/>
                    </a:cubicBezTo>
                    <a:cubicBezTo>
                      <a:pt x="52" y="20"/>
                      <a:pt x="53" y="21"/>
                      <a:pt x="54" y="21"/>
                    </a:cubicBezTo>
                    <a:cubicBezTo>
                      <a:pt x="56" y="21"/>
                      <a:pt x="58" y="22"/>
                      <a:pt x="59" y="24"/>
                    </a:cubicBezTo>
                    <a:cubicBezTo>
                      <a:pt x="62" y="26"/>
                      <a:pt x="63" y="29"/>
                      <a:pt x="63" y="33"/>
                    </a:cubicBezTo>
                    <a:cubicBezTo>
                      <a:pt x="63" y="39"/>
                      <a:pt x="63" y="45"/>
                      <a:pt x="63" y="51"/>
                    </a:cubicBezTo>
                    <a:cubicBezTo>
                      <a:pt x="63" y="52"/>
                      <a:pt x="63" y="53"/>
                      <a:pt x="63" y="54"/>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 name="Group 2">
            <a:extLst>
              <a:ext uri="{FF2B5EF4-FFF2-40B4-BE49-F238E27FC236}">
                <a16:creationId xmlns:a16="http://schemas.microsoft.com/office/drawing/2014/main" id="{CB1FA0DA-F1FD-0493-FF73-C0B0FD757608}"/>
              </a:ext>
            </a:extLst>
          </p:cNvPr>
          <p:cNvGrpSpPr/>
          <p:nvPr/>
        </p:nvGrpSpPr>
        <p:grpSpPr>
          <a:xfrm>
            <a:off x="950338" y="3149968"/>
            <a:ext cx="4180373" cy="644952"/>
            <a:chOff x="950338" y="3149968"/>
            <a:chExt cx="4180373" cy="644952"/>
          </a:xfrm>
        </p:grpSpPr>
        <p:sp>
          <p:nvSpPr>
            <p:cNvPr id="13" name="Freeform 3966"/>
            <p:cNvSpPr>
              <a:spLocks/>
            </p:cNvSpPr>
            <p:nvPr/>
          </p:nvSpPr>
          <p:spPr bwMode="auto">
            <a:xfrm>
              <a:off x="950338" y="3268665"/>
              <a:ext cx="556324" cy="526255"/>
            </a:xfrm>
            <a:custGeom>
              <a:avLst/>
              <a:gdLst/>
              <a:ahLst/>
              <a:cxnLst>
                <a:cxn ang="0">
                  <a:pos x="90" y="0"/>
                </a:cxn>
                <a:cxn ang="0">
                  <a:pos x="56" y="25"/>
                </a:cxn>
                <a:cxn ang="0">
                  <a:pos x="21" y="0"/>
                </a:cxn>
                <a:cxn ang="0">
                  <a:pos x="33" y="40"/>
                </a:cxn>
                <a:cxn ang="0">
                  <a:pos x="0" y="65"/>
                </a:cxn>
                <a:cxn ang="0">
                  <a:pos x="42" y="65"/>
                </a:cxn>
                <a:cxn ang="0">
                  <a:pos x="54" y="105"/>
                </a:cxn>
                <a:cxn ang="0">
                  <a:pos x="68" y="65"/>
                </a:cxn>
                <a:cxn ang="0">
                  <a:pos x="111" y="65"/>
                </a:cxn>
                <a:cxn ang="0">
                  <a:pos x="76" y="40"/>
                </a:cxn>
                <a:cxn ang="0">
                  <a:pos x="90" y="0"/>
                </a:cxn>
              </a:cxnLst>
              <a:rect l="0" t="0" r="r" b="b"/>
              <a:pathLst>
                <a:path w="111" h="105">
                  <a:moveTo>
                    <a:pt x="90" y="0"/>
                  </a:moveTo>
                  <a:lnTo>
                    <a:pt x="56" y="25"/>
                  </a:lnTo>
                  <a:lnTo>
                    <a:pt x="21" y="0"/>
                  </a:lnTo>
                  <a:lnTo>
                    <a:pt x="33" y="40"/>
                  </a:lnTo>
                  <a:lnTo>
                    <a:pt x="0" y="65"/>
                  </a:lnTo>
                  <a:lnTo>
                    <a:pt x="42" y="65"/>
                  </a:lnTo>
                  <a:lnTo>
                    <a:pt x="54" y="105"/>
                  </a:lnTo>
                  <a:lnTo>
                    <a:pt x="68" y="65"/>
                  </a:lnTo>
                  <a:lnTo>
                    <a:pt x="111" y="65"/>
                  </a:lnTo>
                  <a:lnTo>
                    <a:pt x="76" y="40"/>
                  </a:lnTo>
                  <a:lnTo>
                    <a:pt x="9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3967"/>
            <p:cNvSpPr>
              <a:spLocks/>
            </p:cNvSpPr>
            <p:nvPr/>
          </p:nvSpPr>
          <p:spPr bwMode="auto">
            <a:xfrm>
              <a:off x="1220983" y="3268665"/>
              <a:ext cx="591409" cy="526255"/>
            </a:xfrm>
            <a:custGeom>
              <a:avLst/>
              <a:gdLst/>
              <a:ahLst/>
              <a:cxnLst>
                <a:cxn ang="0">
                  <a:pos x="36" y="0"/>
                </a:cxn>
                <a:cxn ang="0">
                  <a:pos x="49" y="40"/>
                </a:cxn>
                <a:cxn ang="0">
                  <a:pos x="90" y="40"/>
                </a:cxn>
                <a:cxn ang="0">
                  <a:pos x="57" y="65"/>
                </a:cxn>
                <a:cxn ang="0">
                  <a:pos x="69" y="105"/>
                </a:cxn>
                <a:cxn ang="0">
                  <a:pos x="35" y="80"/>
                </a:cxn>
                <a:cxn ang="0">
                  <a:pos x="0" y="105"/>
                </a:cxn>
                <a:cxn ang="0">
                  <a:pos x="88" y="105"/>
                </a:cxn>
                <a:cxn ang="0">
                  <a:pos x="118" y="0"/>
                </a:cxn>
                <a:cxn ang="0">
                  <a:pos x="36" y="0"/>
                </a:cxn>
              </a:cxnLst>
              <a:rect l="0" t="0" r="r" b="b"/>
              <a:pathLst>
                <a:path w="118" h="105">
                  <a:moveTo>
                    <a:pt x="36" y="0"/>
                  </a:moveTo>
                  <a:lnTo>
                    <a:pt x="49" y="40"/>
                  </a:lnTo>
                  <a:lnTo>
                    <a:pt x="90" y="40"/>
                  </a:lnTo>
                  <a:lnTo>
                    <a:pt x="57" y="65"/>
                  </a:lnTo>
                  <a:lnTo>
                    <a:pt x="69" y="105"/>
                  </a:lnTo>
                  <a:lnTo>
                    <a:pt x="35" y="80"/>
                  </a:lnTo>
                  <a:lnTo>
                    <a:pt x="0" y="105"/>
                  </a:lnTo>
                  <a:lnTo>
                    <a:pt x="88" y="105"/>
                  </a:lnTo>
                  <a:lnTo>
                    <a:pt x="118" y="0"/>
                  </a:lnTo>
                  <a:lnTo>
                    <a:pt x="3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3968"/>
            <p:cNvSpPr>
              <a:spLocks noEditPoints="1"/>
            </p:cNvSpPr>
            <p:nvPr/>
          </p:nvSpPr>
          <p:spPr bwMode="auto">
            <a:xfrm>
              <a:off x="2879936" y="3278689"/>
              <a:ext cx="551313" cy="511218"/>
            </a:xfrm>
            <a:custGeom>
              <a:avLst/>
              <a:gdLst/>
              <a:ahLst/>
              <a:cxnLst>
                <a:cxn ang="0">
                  <a:pos x="14" y="12"/>
                </a:cxn>
                <a:cxn ang="0">
                  <a:pos x="10" y="4"/>
                </a:cxn>
                <a:cxn ang="0">
                  <a:pos x="1" y="2"/>
                </a:cxn>
                <a:cxn ang="0">
                  <a:pos x="1" y="0"/>
                </a:cxn>
                <a:cxn ang="0">
                  <a:pos x="37" y="0"/>
                </a:cxn>
                <a:cxn ang="0">
                  <a:pos x="49" y="1"/>
                </a:cxn>
                <a:cxn ang="0">
                  <a:pos x="59" y="3"/>
                </a:cxn>
                <a:cxn ang="0">
                  <a:pos x="73" y="10"/>
                </a:cxn>
                <a:cxn ang="0">
                  <a:pos x="79" y="19"/>
                </a:cxn>
                <a:cxn ang="0">
                  <a:pos x="82" y="28"/>
                </a:cxn>
                <a:cxn ang="0">
                  <a:pos x="83" y="41"/>
                </a:cxn>
                <a:cxn ang="0">
                  <a:pos x="81" y="52"/>
                </a:cxn>
                <a:cxn ang="0">
                  <a:pos x="78" y="59"/>
                </a:cxn>
                <a:cxn ang="0">
                  <a:pos x="68" y="70"/>
                </a:cxn>
                <a:cxn ang="0">
                  <a:pos x="55" y="75"/>
                </a:cxn>
                <a:cxn ang="0">
                  <a:pos x="46" y="76"/>
                </a:cxn>
                <a:cxn ang="0">
                  <a:pos x="42" y="76"/>
                </a:cxn>
                <a:cxn ang="0">
                  <a:pos x="16" y="77"/>
                </a:cxn>
                <a:cxn ang="0">
                  <a:pos x="14" y="76"/>
                </a:cxn>
                <a:cxn ang="0">
                  <a:pos x="14" y="43"/>
                </a:cxn>
                <a:cxn ang="0">
                  <a:pos x="27" y="65"/>
                </a:cxn>
                <a:cxn ang="0">
                  <a:pos x="30" y="71"/>
                </a:cxn>
                <a:cxn ang="0">
                  <a:pos x="41" y="71"/>
                </a:cxn>
                <a:cxn ang="0">
                  <a:pos x="55" y="67"/>
                </a:cxn>
                <a:cxn ang="0">
                  <a:pos x="60" y="63"/>
                </a:cxn>
                <a:cxn ang="0">
                  <a:pos x="66" y="52"/>
                </a:cxn>
                <a:cxn ang="0">
                  <a:pos x="68" y="39"/>
                </a:cxn>
                <a:cxn ang="0">
                  <a:pos x="66" y="22"/>
                </a:cxn>
                <a:cxn ang="0">
                  <a:pos x="64" y="18"/>
                </a:cxn>
                <a:cxn ang="0">
                  <a:pos x="58" y="10"/>
                </a:cxn>
                <a:cxn ang="0">
                  <a:pos x="50" y="7"/>
                </a:cxn>
                <a:cxn ang="0">
                  <a:pos x="40" y="5"/>
                </a:cxn>
                <a:cxn ang="0">
                  <a:pos x="28" y="7"/>
                </a:cxn>
                <a:cxn ang="0">
                  <a:pos x="27" y="39"/>
                </a:cxn>
              </a:cxnLst>
              <a:rect l="0" t="0" r="r" b="b"/>
              <a:pathLst>
                <a:path w="83" h="77">
                  <a:moveTo>
                    <a:pt x="14" y="43"/>
                  </a:moveTo>
                  <a:cubicBezTo>
                    <a:pt x="14" y="32"/>
                    <a:pt x="14" y="22"/>
                    <a:pt x="14" y="12"/>
                  </a:cubicBezTo>
                  <a:cubicBezTo>
                    <a:pt x="14" y="11"/>
                    <a:pt x="14" y="10"/>
                    <a:pt x="14" y="9"/>
                  </a:cubicBezTo>
                  <a:cubicBezTo>
                    <a:pt x="13" y="6"/>
                    <a:pt x="12" y="5"/>
                    <a:pt x="10" y="4"/>
                  </a:cubicBezTo>
                  <a:cubicBezTo>
                    <a:pt x="9" y="4"/>
                    <a:pt x="8" y="4"/>
                    <a:pt x="6" y="3"/>
                  </a:cubicBezTo>
                  <a:cubicBezTo>
                    <a:pt x="5" y="3"/>
                    <a:pt x="3" y="3"/>
                    <a:pt x="1" y="2"/>
                  </a:cubicBezTo>
                  <a:cubicBezTo>
                    <a:pt x="0" y="2"/>
                    <a:pt x="0" y="2"/>
                    <a:pt x="0" y="1"/>
                  </a:cubicBezTo>
                  <a:cubicBezTo>
                    <a:pt x="0" y="0"/>
                    <a:pt x="0" y="0"/>
                    <a:pt x="1" y="0"/>
                  </a:cubicBezTo>
                  <a:cubicBezTo>
                    <a:pt x="2" y="0"/>
                    <a:pt x="2" y="0"/>
                    <a:pt x="2" y="0"/>
                  </a:cubicBezTo>
                  <a:cubicBezTo>
                    <a:pt x="14" y="0"/>
                    <a:pt x="25" y="0"/>
                    <a:pt x="37" y="0"/>
                  </a:cubicBezTo>
                  <a:cubicBezTo>
                    <a:pt x="39" y="0"/>
                    <a:pt x="41" y="0"/>
                    <a:pt x="43" y="0"/>
                  </a:cubicBezTo>
                  <a:cubicBezTo>
                    <a:pt x="45" y="0"/>
                    <a:pt x="47" y="1"/>
                    <a:pt x="49" y="1"/>
                  </a:cubicBezTo>
                  <a:cubicBezTo>
                    <a:pt x="49" y="1"/>
                    <a:pt x="50" y="1"/>
                    <a:pt x="51" y="1"/>
                  </a:cubicBezTo>
                  <a:cubicBezTo>
                    <a:pt x="53" y="1"/>
                    <a:pt x="56" y="2"/>
                    <a:pt x="59" y="3"/>
                  </a:cubicBezTo>
                  <a:cubicBezTo>
                    <a:pt x="61" y="3"/>
                    <a:pt x="64" y="4"/>
                    <a:pt x="66" y="5"/>
                  </a:cubicBezTo>
                  <a:cubicBezTo>
                    <a:pt x="69" y="6"/>
                    <a:pt x="71" y="8"/>
                    <a:pt x="73" y="10"/>
                  </a:cubicBezTo>
                  <a:cubicBezTo>
                    <a:pt x="74" y="12"/>
                    <a:pt x="76" y="13"/>
                    <a:pt x="77" y="15"/>
                  </a:cubicBezTo>
                  <a:cubicBezTo>
                    <a:pt x="78" y="17"/>
                    <a:pt x="79" y="18"/>
                    <a:pt x="79" y="19"/>
                  </a:cubicBezTo>
                  <a:cubicBezTo>
                    <a:pt x="80" y="21"/>
                    <a:pt x="80" y="22"/>
                    <a:pt x="81" y="23"/>
                  </a:cubicBezTo>
                  <a:cubicBezTo>
                    <a:pt x="81" y="25"/>
                    <a:pt x="82" y="26"/>
                    <a:pt x="82" y="28"/>
                  </a:cubicBezTo>
                  <a:cubicBezTo>
                    <a:pt x="82" y="30"/>
                    <a:pt x="82" y="31"/>
                    <a:pt x="82" y="33"/>
                  </a:cubicBezTo>
                  <a:cubicBezTo>
                    <a:pt x="83" y="36"/>
                    <a:pt x="82" y="38"/>
                    <a:pt x="83" y="41"/>
                  </a:cubicBezTo>
                  <a:cubicBezTo>
                    <a:pt x="83" y="43"/>
                    <a:pt x="82" y="44"/>
                    <a:pt x="82" y="45"/>
                  </a:cubicBezTo>
                  <a:cubicBezTo>
                    <a:pt x="82" y="48"/>
                    <a:pt x="81" y="50"/>
                    <a:pt x="81" y="52"/>
                  </a:cubicBezTo>
                  <a:cubicBezTo>
                    <a:pt x="81" y="53"/>
                    <a:pt x="80" y="55"/>
                    <a:pt x="80" y="56"/>
                  </a:cubicBezTo>
                  <a:cubicBezTo>
                    <a:pt x="79" y="57"/>
                    <a:pt x="79" y="58"/>
                    <a:pt x="78" y="59"/>
                  </a:cubicBezTo>
                  <a:cubicBezTo>
                    <a:pt x="78" y="60"/>
                    <a:pt x="76" y="62"/>
                    <a:pt x="75" y="64"/>
                  </a:cubicBezTo>
                  <a:cubicBezTo>
                    <a:pt x="73" y="66"/>
                    <a:pt x="71" y="68"/>
                    <a:pt x="68" y="70"/>
                  </a:cubicBezTo>
                  <a:cubicBezTo>
                    <a:pt x="66" y="71"/>
                    <a:pt x="63" y="72"/>
                    <a:pt x="60" y="73"/>
                  </a:cubicBezTo>
                  <a:cubicBezTo>
                    <a:pt x="58" y="74"/>
                    <a:pt x="57" y="74"/>
                    <a:pt x="55" y="75"/>
                  </a:cubicBezTo>
                  <a:cubicBezTo>
                    <a:pt x="54" y="75"/>
                    <a:pt x="54" y="75"/>
                    <a:pt x="54" y="75"/>
                  </a:cubicBezTo>
                  <a:cubicBezTo>
                    <a:pt x="51" y="75"/>
                    <a:pt x="49" y="76"/>
                    <a:pt x="46" y="76"/>
                  </a:cubicBezTo>
                  <a:cubicBezTo>
                    <a:pt x="44" y="76"/>
                    <a:pt x="43" y="76"/>
                    <a:pt x="42" y="76"/>
                  </a:cubicBezTo>
                  <a:cubicBezTo>
                    <a:pt x="42" y="76"/>
                    <a:pt x="42" y="76"/>
                    <a:pt x="42" y="76"/>
                  </a:cubicBezTo>
                  <a:cubicBezTo>
                    <a:pt x="39" y="77"/>
                    <a:pt x="37" y="77"/>
                    <a:pt x="35" y="77"/>
                  </a:cubicBezTo>
                  <a:cubicBezTo>
                    <a:pt x="29" y="77"/>
                    <a:pt x="23" y="77"/>
                    <a:pt x="16" y="77"/>
                  </a:cubicBezTo>
                  <a:cubicBezTo>
                    <a:pt x="15" y="77"/>
                    <a:pt x="15" y="77"/>
                    <a:pt x="15" y="77"/>
                  </a:cubicBezTo>
                  <a:cubicBezTo>
                    <a:pt x="15" y="77"/>
                    <a:pt x="14" y="76"/>
                    <a:pt x="14" y="76"/>
                  </a:cubicBezTo>
                  <a:cubicBezTo>
                    <a:pt x="14" y="74"/>
                    <a:pt x="14" y="74"/>
                    <a:pt x="14" y="74"/>
                  </a:cubicBezTo>
                  <a:lnTo>
                    <a:pt x="14" y="43"/>
                  </a:lnTo>
                  <a:close/>
                  <a:moveTo>
                    <a:pt x="27" y="39"/>
                  </a:moveTo>
                  <a:cubicBezTo>
                    <a:pt x="27" y="47"/>
                    <a:pt x="27" y="56"/>
                    <a:pt x="27" y="65"/>
                  </a:cubicBezTo>
                  <a:cubicBezTo>
                    <a:pt x="27" y="66"/>
                    <a:pt x="27" y="68"/>
                    <a:pt x="28" y="69"/>
                  </a:cubicBezTo>
                  <a:cubicBezTo>
                    <a:pt x="28" y="70"/>
                    <a:pt x="29" y="71"/>
                    <a:pt x="30" y="71"/>
                  </a:cubicBezTo>
                  <a:cubicBezTo>
                    <a:pt x="31" y="71"/>
                    <a:pt x="33" y="72"/>
                    <a:pt x="34" y="72"/>
                  </a:cubicBezTo>
                  <a:cubicBezTo>
                    <a:pt x="37" y="72"/>
                    <a:pt x="39" y="71"/>
                    <a:pt x="41" y="71"/>
                  </a:cubicBezTo>
                  <a:cubicBezTo>
                    <a:pt x="44" y="71"/>
                    <a:pt x="47" y="70"/>
                    <a:pt x="50" y="69"/>
                  </a:cubicBezTo>
                  <a:cubicBezTo>
                    <a:pt x="52" y="69"/>
                    <a:pt x="54" y="68"/>
                    <a:pt x="55" y="67"/>
                  </a:cubicBezTo>
                  <a:cubicBezTo>
                    <a:pt x="56" y="67"/>
                    <a:pt x="56" y="67"/>
                    <a:pt x="57" y="66"/>
                  </a:cubicBezTo>
                  <a:cubicBezTo>
                    <a:pt x="58" y="65"/>
                    <a:pt x="59" y="64"/>
                    <a:pt x="60" y="63"/>
                  </a:cubicBezTo>
                  <a:cubicBezTo>
                    <a:pt x="62" y="61"/>
                    <a:pt x="63" y="59"/>
                    <a:pt x="64" y="57"/>
                  </a:cubicBezTo>
                  <a:cubicBezTo>
                    <a:pt x="65" y="56"/>
                    <a:pt x="66" y="54"/>
                    <a:pt x="66" y="52"/>
                  </a:cubicBezTo>
                  <a:cubicBezTo>
                    <a:pt x="67" y="50"/>
                    <a:pt x="67" y="48"/>
                    <a:pt x="68" y="46"/>
                  </a:cubicBezTo>
                  <a:cubicBezTo>
                    <a:pt x="68" y="44"/>
                    <a:pt x="68" y="42"/>
                    <a:pt x="68" y="39"/>
                  </a:cubicBezTo>
                  <a:cubicBezTo>
                    <a:pt x="68" y="35"/>
                    <a:pt x="68" y="30"/>
                    <a:pt x="67" y="26"/>
                  </a:cubicBezTo>
                  <a:cubicBezTo>
                    <a:pt x="67" y="24"/>
                    <a:pt x="66" y="23"/>
                    <a:pt x="66" y="22"/>
                  </a:cubicBezTo>
                  <a:cubicBezTo>
                    <a:pt x="66" y="22"/>
                    <a:pt x="66" y="22"/>
                    <a:pt x="66" y="22"/>
                  </a:cubicBezTo>
                  <a:cubicBezTo>
                    <a:pt x="65" y="21"/>
                    <a:pt x="65" y="19"/>
                    <a:pt x="64" y="18"/>
                  </a:cubicBezTo>
                  <a:cubicBezTo>
                    <a:pt x="64" y="17"/>
                    <a:pt x="63" y="16"/>
                    <a:pt x="62" y="15"/>
                  </a:cubicBezTo>
                  <a:cubicBezTo>
                    <a:pt x="61" y="13"/>
                    <a:pt x="59" y="12"/>
                    <a:pt x="58" y="10"/>
                  </a:cubicBezTo>
                  <a:cubicBezTo>
                    <a:pt x="56" y="10"/>
                    <a:pt x="55" y="9"/>
                    <a:pt x="54" y="8"/>
                  </a:cubicBezTo>
                  <a:cubicBezTo>
                    <a:pt x="53" y="7"/>
                    <a:pt x="52" y="7"/>
                    <a:pt x="50" y="7"/>
                  </a:cubicBezTo>
                  <a:cubicBezTo>
                    <a:pt x="49" y="6"/>
                    <a:pt x="47" y="6"/>
                    <a:pt x="45" y="5"/>
                  </a:cubicBezTo>
                  <a:cubicBezTo>
                    <a:pt x="43" y="5"/>
                    <a:pt x="41" y="5"/>
                    <a:pt x="40" y="5"/>
                  </a:cubicBezTo>
                  <a:cubicBezTo>
                    <a:pt x="36" y="4"/>
                    <a:pt x="33" y="5"/>
                    <a:pt x="30" y="5"/>
                  </a:cubicBezTo>
                  <a:cubicBezTo>
                    <a:pt x="29" y="6"/>
                    <a:pt x="28" y="6"/>
                    <a:pt x="28" y="7"/>
                  </a:cubicBezTo>
                  <a:cubicBezTo>
                    <a:pt x="27" y="9"/>
                    <a:pt x="27" y="11"/>
                    <a:pt x="27" y="12"/>
                  </a:cubicBezTo>
                  <a:cubicBezTo>
                    <a:pt x="27" y="21"/>
                    <a:pt x="27" y="30"/>
                    <a:pt x="27" y="3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3969"/>
            <p:cNvSpPr>
              <a:spLocks noEditPoints="1"/>
            </p:cNvSpPr>
            <p:nvPr/>
          </p:nvSpPr>
          <p:spPr bwMode="auto">
            <a:xfrm>
              <a:off x="3987574" y="3278689"/>
              <a:ext cx="541289" cy="511218"/>
            </a:xfrm>
            <a:custGeom>
              <a:avLst/>
              <a:gdLst/>
              <a:ahLst/>
              <a:cxnLst>
                <a:cxn ang="0">
                  <a:pos x="22" y="51"/>
                </a:cxn>
                <a:cxn ang="0">
                  <a:pos x="18" y="56"/>
                </a:cxn>
                <a:cxn ang="0">
                  <a:pos x="15" y="64"/>
                </a:cxn>
                <a:cxn ang="0">
                  <a:pos x="10" y="75"/>
                </a:cxn>
                <a:cxn ang="0">
                  <a:pos x="7" y="77"/>
                </a:cxn>
                <a:cxn ang="0">
                  <a:pos x="1" y="77"/>
                </a:cxn>
                <a:cxn ang="0">
                  <a:pos x="0" y="75"/>
                </a:cxn>
                <a:cxn ang="0">
                  <a:pos x="3" y="69"/>
                </a:cxn>
                <a:cxn ang="0">
                  <a:pos x="8" y="59"/>
                </a:cxn>
                <a:cxn ang="0">
                  <a:pos x="12" y="51"/>
                </a:cxn>
                <a:cxn ang="0">
                  <a:pos x="15" y="44"/>
                </a:cxn>
                <a:cxn ang="0">
                  <a:pos x="19" y="36"/>
                </a:cxn>
                <a:cxn ang="0">
                  <a:pos x="22" y="28"/>
                </a:cxn>
                <a:cxn ang="0">
                  <a:pos x="25" y="21"/>
                </a:cxn>
                <a:cxn ang="0">
                  <a:pos x="29" y="13"/>
                </a:cxn>
                <a:cxn ang="0">
                  <a:pos x="31" y="8"/>
                </a:cxn>
                <a:cxn ang="0">
                  <a:pos x="22" y="3"/>
                </a:cxn>
                <a:cxn ang="0">
                  <a:pos x="22" y="0"/>
                </a:cxn>
                <a:cxn ang="0">
                  <a:pos x="46" y="1"/>
                </a:cxn>
                <a:cxn ang="0">
                  <a:pos x="48" y="6"/>
                </a:cxn>
                <a:cxn ang="0">
                  <a:pos x="51" y="13"/>
                </a:cxn>
                <a:cxn ang="0">
                  <a:pos x="58" y="26"/>
                </a:cxn>
                <a:cxn ang="0">
                  <a:pos x="60" y="31"/>
                </a:cxn>
                <a:cxn ang="0">
                  <a:pos x="64" y="40"/>
                </a:cxn>
                <a:cxn ang="0">
                  <a:pos x="68" y="48"/>
                </a:cxn>
                <a:cxn ang="0">
                  <a:pos x="73" y="58"/>
                </a:cxn>
                <a:cxn ang="0">
                  <a:pos x="77" y="66"/>
                </a:cxn>
                <a:cxn ang="0">
                  <a:pos x="80" y="73"/>
                </a:cxn>
                <a:cxn ang="0">
                  <a:pos x="81" y="77"/>
                </a:cxn>
                <a:cxn ang="0">
                  <a:pos x="67" y="75"/>
                </a:cxn>
                <a:cxn ang="0">
                  <a:pos x="62" y="65"/>
                </a:cxn>
                <a:cxn ang="0">
                  <a:pos x="58" y="57"/>
                </a:cxn>
                <a:cxn ang="0">
                  <a:pos x="54" y="51"/>
                </a:cxn>
                <a:cxn ang="0">
                  <a:pos x="38" y="46"/>
                </a:cxn>
                <a:cxn ang="0">
                  <a:pos x="53" y="46"/>
                </a:cxn>
                <a:cxn ang="0">
                  <a:pos x="52" y="43"/>
                </a:cxn>
                <a:cxn ang="0">
                  <a:pos x="50" y="37"/>
                </a:cxn>
                <a:cxn ang="0">
                  <a:pos x="47" y="33"/>
                </a:cxn>
                <a:cxn ang="0">
                  <a:pos x="44" y="26"/>
                </a:cxn>
                <a:cxn ang="0">
                  <a:pos x="40" y="18"/>
                </a:cxn>
                <a:cxn ang="0">
                  <a:pos x="38" y="14"/>
                </a:cxn>
                <a:cxn ang="0">
                  <a:pos x="37" y="15"/>
                </a:cxn>
                <a:cxn ang="0">
                  <a:pos x="33" y="23"/>
                </a:cxn>
                <a:cxn ang="0">
                  <a:pos x="29" y="33"/>
                </a:cxn>
                <a:cxn ang="0">
                  <a:pos x="23" y="45"/>
                </a:cxn>
                <a:cxn ang="0">
                  <a:pos x="25" y="46"/>
                </a:cxn>
              </a:cxnLst>
              <a:rect l="0" t="0" r="r" b="b"/>
              <a:pathLst>
                <a:path w="82" h="77">
                  <a:moveTo>
                    <a:pt x="38" y="51"/>
                  </a:moveTo>
                  <a:cubicBezTo>
                    <a:pt x="33" y="51"/>
                    <a:pt x="27" y="51"/>
                    <a:pt x="22" y="51"/>
                  </a:cubicBezTo>
                  <a:cubicBezTo>
                    <a:pt x="21" y="51"/>
                    <a:pt x="20" y="51"/>
                    <a:pt x="20" y="53"/>
                  </a:cubicBezTo>
                  <a:cubicBezTo>
                    <a:pt x="19" y="54"/>
                    <a:pt x="19" y="55"/>
                    <a:pt x="18" y="56"/>
                  </a:cubicBezTo>
                  <a:cubicBezTo>
                    <a:pt x="18" y="57"/>
                    <a:pt x="18" y="58"/>
                    <a:pt x="17" y="58"/>
                  </a:cubicBezTo>
                  <a:cubicBezTo>
                    <a:pt x="16" y="60"/>
                    <a:pt x="16" y="62"/>
                    <a:pt x="15" y="64"/>
                  </a:cubicBezTo>
                  <a:cubicBezTo>
                    <a:pt x="14" y="66"/>
                    <a:pt x="13" y="68"/>
                    <a:pt x="12" y="70"/>
                  </a:cubicBezTo>
                  <a:cubicBezTo>
                    <a:pt x="12" y="71"/>
                    <a:pt x="11" y="73"/>
                    <a:pt x="10" y="75"/>
                  </a:cubicBezTo>
                  <a:cubicBezTo>
                    <a:pt x="10" y="75"/>
                    <a:pt x="10" y="75"/>
                    <a:pt x="10" y="75"/>
                  </a:cubicBezTo>
                  <a:cubicBezTo>
                    <a:pt x="9" y="77"/>
                    <a:pt x="9" y="77"/>
                    <a:pt x="7" y="77"/>
                  </a:cubicBezTo>
                  <a:cubicBezTo>
                    <a:pt x="6" y="77"/>
                    <a:pt x="4" y="77"/>
                    <a:pt x="2" y="77"/>
                  </a:cubicBezTo>
                  <a:cubicBezTo>
                    <a:pt x="1" y="77"/>
                    <a:pt x="1" y="77"/>
                    <a:pt x="1" y="77"/>
                  </a:cubicBezTo>
                  <a:cubicBezTo>
                    <a:pt x="0" y="77"/>
                    <a:pt x="0" y="76"/>
                    <a:pt x="0" y="76"/>
                  </a:cubicBezTo>
                  <a:cubicBezTo>
                    <a:pt x="0" y="75"/>
                    <a:pt x="0" y="75"/>
                    <a:pt x="0" y="75"/>
                  </a:cubicBezTo>
                  <a:cubicBezTo>
                    <a:pt x="1" y="74"/>
                    <a:pt x="1" y="73"/>
                    <a:pt x="2" y="72"/>
                  </a:cubicBezTo>
                  <a:cubicBezTo>
                    <a:pt x="2" y="71"/>
                    <a:pt x="3" y="70"/>
                    <a:pt x="3" y="69"/>
                  </a:cubicBezTo>
                  <a:cubicBezTo>
                    <a:pt x="4" y="68"/>
                    <a:pt x="5" y="66"/>
                    <a:pt x="6" y="64"/>
                  </a:cubicBezTo>
                  <a:cubicBezTo>
                    <a:pt x="6" y="62"/>
                    <a:pt x="7" y="61"/>
                    <a:pt x="8" y="59"/>
                  </a:cubicBezTo>
                  <a:cubicBezTo>
                    <a:pt x="9" y="57"/>
                    <a:pt x="9" y="56"/>
                    <a:pt x="10" y="54"/>
                  </a:cubicBezTo>
                  <a:cubicBezTo>
                    <a:pt x="11" y="53"/>
                    <a:pt x="11" y="52"/>
                    <a:pt x="12" y="51"/>
                  </a:cubicBezTo>
                  <a:cubicBezTo>
                    <a:pt x="12" y="50"/>
                    <a:pt x="12" y="50"/>
                    <a:pt x="12" y="49"/>
                  </a:cubicBezTo>
                  <a:cubicBezTo>
                    <a:pt x="13" y="47"/>
                    <a:pt x="14" y="46"/>
                    <a:pt x="15" y="44"/>
                  </a:cubicBezTo>
                  <a:cubicBezTo>
                    <a:pt x="15" y="43"/>
                    <a:pt x="16" y="42"/>
                    <a:pt x="16" y="41"/>
                  </a:cubicBezTo>
                  <a:cubicBezTo>
                    <a:pt x="17" y="39"/>
                    <a:pt x="18" y="38"/>
                    <a:pt x="19" y="36"/>
                  </a:cubicBezTo>
                  <a:cubicBezTo>
                    <a:pt x="19" y="35"/>
                    <a:pt x="20" y="33"/>
                    <a:pt x="21" y="32"/>
                  </a:cubicBezTo>
                  <a:cubicBezTo>
                    <a:pt x="21" y="31"/>
                    <a:pt x="22" y="29"/>
                    <a:pt x="22" y="28"/>
                  </a:cubicBezTo>
                  <a:cubicBezTo>
                    <a:pt x="22" y="28"/>
                    <a:pt x="23" y="27"/>
                    <a:pt x="23" y="26"/>
                  </a:cubicBezTo>
                  <a:cubicBezTo>
                    <a:pt x="24" y="25"/>
                    <a:pt x="25" y="23"/>
                    <a:pt x="25" y="21"/>
                  </a:cubicBezTo>
                  <a:cubicBezTo>
                    <a:pt x="26" y="20"/>
                    <a:pt x="27" y="18"/>
                    <a:pt x="28" y="17"/>
                  </a:cubicBezTo>
                  <a:cubicBezTo>
                    <a:pt x="28" y="16"/>
                    <a:pt x="29" y="15"/>
                    <a:pt x="29" y="13"/>
                  </a:cubicBezTo>
                  <a:cubicBezTo>
                    <a:pt x="29" y="13"/>
                    <a:pt x="30" y="12"/>
                    <a:pt x="30" y="11"/>
                  </a:cubicBezTo>
                  <a:cubicBezTo>
                    <a:pt x="31" y="10"/>
                    <a:pt x="31" y="9"/>
                    <a:pt x="31" y="8"/>
                  </a:cubicBezTo>
                  <a:cubicBezTo>
                    <a:pt x="31" y="6"/>
                    <a:pt x="30" y="5"/>
                    <a:pt x="29" y="4"/>
                  </a:cubicBezTo>
                  <a:cubicBezTo>
                    <a:pt x="26" y="4"/>
                    <a:pt x="24" y="3"/>
                    <a:pt x="22" y="3"/>
                  </a:cubicBezTo>
                  <a:cubicBezTo>
                    <a:pt x="21" y="2"/>
                    <a:pt x="20" y="2"/>
                    <a:pt x="20" y="1"/>
                  </a:cubicBezTo>
                  <a:cubicBezTo>
                    <a:pt x="21" y="0"/>
                    <a:pt x="21" y="0"/>
                    <a:pt x="22" y="0"/>
                  </a:cubicBezTo>
                  <a:cubicBezTo>
                    <a:pt x="29" y="0"/>
                    <a:pt x="36" y="0"/>
                    <a:pt x="44" y="0"/>
                  </a:cubicBezTo>
                  <a:cubicBezTo>
                    <a:pt x="45" y="0"/>
                    <a:pt x="45" y="0"/>
                    <a:pt x="46" y="1"/>
                  </a:cubicBezTo>
                  <a:cubicBezTo>
                    <a:pt x="46" y="2"/>
                    <a:pt x="47" y="3"/>
                    <a:pt x="47" y="4"/>
                  </a:cubicBezTo>
                  <a:cubicBezTo>
                    <a:pt x="48" y="4"/>
                    <a:pt x="48" y="5"/>
                    <a:pt x="48" y="6"/>
                  </a:cubicBezTo>
                  <a:cubicBezTo>
                    <a:pt x="49" y="7"/>
                    <a:pt x="50" y="9"/>
                    <a:pt x="50" y="11"/>
                  </a:cubicBezTo>
                  <a:cubicBezTo>
                    <a:pt x="51" y="11"/>
                    <a:pt x="51" y="12"/>
                    <a:pt x="51" y="13"/>
                  </a:cubicBezTo>
                  <a:cubicBezTo>
                    <a:pt x="52" y="15"/>
                    <a:pt x="53" y="17"/>
                    <a:pt x="54" y="19"/>
                  </a:cubicBezTo>
                  <a:cubicBezTo>
                    <a:pt x="55" y="21"/>
                    <a:pt x="57" y="24"/>
                    <a:pt x="58" y="26"/>
                  </a:cubicBezTo>
                  <a:cubicBezTo>
                    <a:pt x="58" y="27"/>
                    <a:pt x="59" y="28"/>
                    <a:pt x="59" y="29"/>
                  </a:cubicBezTo>
                  <a:cubicBezTo>
                    <a:pt x="60" y="30"/>
                    <a:pt x="60" y="31"/>
                    <a:pt x="60" y="31"/>
                  </a:cubicBezTo>
                  <a:cubicBezTo>
                    <a:pt x="61" y="33"/>
                    <a:pt x="62" y="35"/>
                    <a:pt x="63" y="37"/>
                  </a:cubicBezTo>
                  <a:cubicBezTo>
                    <a:pt x="63" y="38"/>
                    <a:pt x="64" y="39"/>
                    <a:pt x="64" y="40"/>
                  </a:cubicBezTo>
                  <a:cubicBezTo>
                    <a:pt x="65" y="40"/>
                    <a:pt x="65" y="41"/>
                    <a:pt x="65" y="42"/>
                  </a:cubicBezTo>
                  <a:cubicBezTo>
                    <a:pt x="66" y="44"/>
                    <a:pt x="67" y="46"/>
                    <a:pt x="68" y="48"/>
                  </a:cubicBezTo>
                  <a:cubicBezTo>
                    <a:pt x="69" y="50"/>
                    <a:pt x="70" y="51"/>
                    <a:pt x="70" y="53"/>
                  </a:cubicBezTo>
                  <a:cubicBezTo>
                    <a:pt x="71" y="54"/>
                    <a:pt x="72" y="56"/>
                    <a:pt x="73" y="58"/>
                  </a:cubicBezTo>
                  <a:cubicBezTo>
                    <a:pt x="73" y="59"/>
                    <a:pt x="74" y="60"/>
                    <a:pt x="74" y="60"/>
                  </a:cubicBezTo>
                  <a:cubicBezTo>
                    <a:pt x="75" y="62"/>
                    <a:pt x="76" y="64"/>
                    <a:pt x="77" y="66"/>
                  </a:cubicBezTo>
                  <a:cubicBezTo>
                    <a:pt x="77" y="67"/>
                    <a:pt x="78" y="69"/>
                    <a:pt x="79" y="70"/>
                  </a:cubicBezTo>
                  <a:cubicBezTo>
                    <a:pt x="79" y="71"/>
                    <a:pt x="80" y="72"/>
                    <a:pt x="80" y="73"/>
                  </a:cubicBezTo>
                  <a:cubicBezTo>
                    <a:pt x="81" y="74"/>
                    <a:pt x="81" y="75"/>
                    <a:pt x="81" y="75"/>
                  </a:cubicBezTo>
                  <a:cubicBezTo>
                    <a:pt x="82" y="76"/>
                    <a:pt x="81" y="77"/>
                    <a:pt x="81" y="77"/>
                  </a:cubicBezTo>
                  <a:cubicBezTo>
                    <a:pt x="77" y="77"/>
                    <a:pt x="73" y="77"/>
                    <a:pt x="69" y="77"/>
                  </a:cubicBezTo>
                  <a:cubicBezTo>
                    <a:pt x="68" y="77"/>
                    <a:pt x="67" y="76"/>
                    <a:pt x="67" y="75"/>
                  </a:cubicBezTo>
                  <a:cubicBezTo>
                    <a:pt x="66" y="73"/>
                    <a:pt x="65" y="72"/>
                    <a:pt x="64" y="70"/>
                  </a:cubicBezTo>
                  <a:cubicBezTo>
                    <a:pt x="63" y="68"/>
                    <a:pt x="63" y="66"/>
                    <a:pt x="62" y="65"/>
                  </a:cubicBezTo>
                  <a:cubicBezTo>
                    <a:pt x="61" y="63"/>
                    <a:pt x="60" y="61"/>
                    <a:pt x="60" y="60"/>
                  </a:cubicBezTo>
                  <a:cubicBezTo>
                    <a:pt x="59" y="59"/>
                    <a:pt x="59" y="58"/>
                    <a:pt x="58" y="57"/>
                  </a:cubicBezTo>
                  <a:cubicBezTo>
                    <a:pt x="58" y="56"/>
                    <a:pt x="57" y="54"/>
                    <a:pt x="56" y="53"/>
                  </a:cubicBezTo>
                  <a:cubicBezTo>
                    <a:pt x="56" y="52"/>
                    <a:pt x="55" y="51"/>
                    <a:pt x="54" y="51"/>
                  </a:cubicBezTo>
                  <a:cubicBezTo>
                    <a:pt x="49" y="51"/>
                    <a:pt x="43" y="51"/>
                    <a:pt x="38" y="51"/>
                  </a:cubicBezTo>
                  <a:moveTo>
                    <a:pt x="38" y="46"/>
                  </a:moveTo>
                  <a:cubicBezTo>
                    <a:pt x="52" y="46"/>
                    <a:pt x="52" y="46"/>
                    <a:pt x="52" y="46"/>
                  </a:cubicBezTo>
                  <a:cubicBezTo>
                    <a:pt x="52" y="46"/>
                    <a:pt x="52" y="46"/>
                    <a:pt x="53" y="46"/>
                  </a:cubicBezTo>
                  <a:cubicBezTo>
                    <a:pt x="54" y="46"/>
                    <a:pt x="54" y="46"/>
                    <a:pt x="53" y="45"/>
                  </a:cubicBezTo>
                  <a:cubicBezTo>
                    <a:pt x="53" y="44"/>
                    <a:pt x="53" y="44"/>
                    <a:pt x="52" y="43"/>
                  </a:cubicBezTo>
                  <a:cubicBezTo>
                    <a:pt x="52" y="42"/>
                    <a:pt x="52" y="41"/>
                    <a:pt x="51" y="41"/>
                  </a:cubicBezTo>
                  <a:cubicBezTo>
                    <a:pt x="51" y="39"/>
                    <a:pt x="50" y="38"/>
                    <a:pt x="50" y="37"/>
                  </a:cubicBezTo>
                  <a:cubicBezTo>
                    <a:pt x="50" y="37"/>
                    <a:pt x="49" y="36"/>
                    <a:pt x="49" y="36"/>
                  </a:cubicBezTo>
                  <a:cubicBezTo>
                    <a:pt x="48" y="35"/>
                    <a:pt x="48" y="34"/>
                    <a:pt x="47" y="33"/>
                  </a:cubicBezTo>
                  <a:cubicBezTo>
                    <a:pt x="47" y="31"/>
                    <a:pt x="46" y="29"/>
                    <a:pt x="45" y="28"/>
                  </a:cubicBezTo>
                  <a:cubicBezTo>
                    <a:pt x="45" y="27"/>
                    <a:pt x="45" y="26"/>
                    <a:pt x="44" y="26"/>
                  </a:cubicBezTo>
                  <a:cubicBezTo>
                    <a:pt x="44" y="25"/>
                    <a:pt x="43" y="24"/>
                    <a:pt x="43" y="23"/>
                  </a:cubicBezTo>
                  <a:cubicBezTo>
                    <a:pt x="42" y="21"/>
                    <a:pt x="41" y="19"/>
                    <a:pt x="40" y="18"/>
                  </a:cubicBezTo>
                  <a:cubicBezTo>
                    <a:pt x="40" y="16"/>
                    <a:pt x="39" y="15"/>
                    <a:pt x="39" y="14"/>
                  </a:cubicBezTo>
                  <a:cubicBezTo>
                    <a:pt x="38" y="14"/>
                    <a:pt x="38" y="14"/>
                    <a:pt x="38" y="14"/>
                  </a:cubicBezTo>
                  <a:cubicBezTo>
                    <a:pt x="38" y="14"/>
                    <a:pt x="38" y="14"/>
                    <a:pt x="38" y="14"/>
                  </a:cubicBezTo>
                  <a:cubicBezTo>
                    <a:pt x="37" y="15"/>
                    <a:pt x="37" y="15"/>
                    <a:pt x="37" y="15"/>
                  </a:cubicBezTo>
                  <a:cubicBezTo>
                    <a:pt x="37" y="16"/>
                    <a:pt x="37" y="17"/>
                    <a:pt x="36" y="17"/>
                  </a:cubicBezTo>
                  <a:cubicBezTo>
                    <a:pt x="35" y="19"/>
                    <a:pt x="34" y="21"/>
                    <a:pt x="33" y="23"/>
                  </a:cubicBezTo>
                  <a:cubicBezTo>
                    <a:pt x="32" y="26"/>
                    <a:pt x="31" y="28"/>
                    <a:pt x="30" y="31"/>
                  </a:cubicBezTo>
                  <a:cubicBezTo>
                    <a:pt x="30" y="32"/>
                    <a:pt x="29" y="33"/>
                    <a:pt x="29" y="33"/>
                  </a:cubicBezTo>
                  <a:cubicBezTo>
                    <a:pt x="28" y="35"/>
                    <a:pt x="27" y="36"/>
                    <a:pt x="26" y="38"/>
                  </a:cubicBezTo>
                  <a:cubicBezTo>
                    <a:pt x="25" y="40"/>
                    <a:pt x="24" y="43"/>
                    <a:pt x="23" y="45"/>
                  </a:cubicBezTo>
                  <a:cubicBezTo>
                    <a:pt x="23" y="46"/>
                    <a:pt x="23" y="46"/>
                    <a:pt x="24" y="46"/>
                  </a:cubicBezTo>
                  <a:cubicBezTo>
                    <a:pt x="25" y="46"/>
                    <a:pt x="25" y="46"/>
                    <a:pt x="25"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970"/>
            <p:cNvSpPr>
              <a:spLocks noEditPoints="1"/>
            </p:cNvSpPr>
            <p:nvPr/>
          </p:nvSpPr>
          <p:spPr bwMode="auto">
            <a:xfrm>
              <a:off x="2373729" y="3278689"/>
              <a:ext cx="541289" cy="511218"/>
            </a:xfrm>
            <a:custGeom>
              <a:avLst/>
              <a:gdLst/>
              <a:ahLst/>
              <a:cxnLst>
                <a:cxn ang="0">
                  <a:pos x="43" y="0"/>
                </a:cxn>
                <a:cxn ang="0">
                  <a:pos x="47" y="4"/>
                </a:cxn>
                <a:cxn ang="0">
                  <a:pos x="51" y="12"/>
                </a:cxn>
                <a:cxn ang="0">
                  <a:pos x="53" y="17"/>
                </a:cxn>
                <a:cxn ang="0">
                  <a:pos x="57" y="24"/>
                </a:cxn>
                <a:cxn ang="0">
                  <a:pos x="61" y="33"/>
                </a:cxn>
                <a:cxn ang="0">
                  <a:pos x="67" y="47"/>
                </a:cxn>
                <a:cxn ang="0">
                  <a:pos x="70" y="51"/>
                </a:cxn>
                <a:cxn ang="0">
                  <a:pos x="73" y="59"/>
                </a:cxn>
                <a:cxn ang="0">
                  <a:pos x="77" y="66"/>
                </a:cxn>
                <a:cxn ang="0">
                  <a:pos x="79" y="71"/>
                </a:cxn>
                <a:cxn ang="0">
                  <a:pos x="81" y="76"/>
                </a:cxn>
                <a:cxn ang="0">
                  <a:pos x="80" y="77"/>
                </a:cxn>
                <a:cxn ang="0">
                  <a:pos x="67" y="75"/>
                </a:cxn>
                <a:cxn ang="0">
                  <a:pos x="62" y="65"/>
                </a:cxn>
                <a:cxn ang="0">
                  <a:pos x="59" y="58"/>
                </a:cxn>
                <a:cxn ang="0">
                  <a:pos x="55" y="52"/>
                </a:cxn>
                <a:cxn ang="0">
                  <a:pos x="54" y="51"/>
                </a:cxn>
                <a:cxn ang="0">
                  <a:pos x="21" y="51"/>
                </a:cxn>
                <a:cxn ang="0">
                  <a:pos x="17" y="58"/>
                </a:cxn>
                <a:cxn ang="0">
                  <a:pos x="14" y="66"/>
                </a:cxn>
                <a:cxn ang="0">
                  <a:pos x="11" y="72"/>
                </a:cxn>
                <a:cxn ang="0">
                  <a:pos x="8" y="77"/>
                </a:cxn>
                <a:cxn ang="0">
                  <a:pos x="1" y="77"/>
                </a:cxn>
                <a:cxn ang="0">
                  <a:pos x="2" y="72"/>
                </a:cxn>
                <a:cxn ang="0">
                  <a:pos x="4" y="67"/>
                </a:cxn>
                <a:cxn ang="0">
                  <a:pos x="8" y="60"/>
                </a:cxn>
                <a:cxn ang="0">
                  <a:pos x="11" y="52"/>
                </a:cxn>
                <a:cxn ang="0">
                  <a:pos x="14" y="46"/>
                </a:cxn>
                <a:cxn ang="0">
                  <a:pos x="18" y="37"/>
                </a:cxn>
                <a:cxn ang="0">
                  <a:pos x="22" y="29"/>
                </a:cxn>
                <a:cxn ang="0">
                  <a:pos x="25" y="22"/>
                </a:cxn>
                <a:cxn ang="0">
                  <a:pos x="29" y="14"/>
                </a:cxn>
                <a:cxn ang="0">
                  <a:pos x="31" y="8"/>
                </a:cxn>
                <a:cxn ang="0">
                  <a:pos x="22" y="3"/>
                </a:cxn>
                <a:cxn ang="0">
                  <a:pos x="21" y="0"/>
                </a:cxn>
                <a:cxn ang="0">
                  <a:pos x="33" y="0"/>
                </a:cxn>
                <a:cxn ang="0">
                  <a:pos x="38" y="46"/>
                </a:cxn>
                <a:cxn ang="0">
                  <a:pos x="53" y="46"/>
                </a:cxn>
                <a:cxn ang="0">
                  <a:pos x="51" y="41"/>
                </a:cxn>
                <a:cxn ang="0">
                  <a:pos x="48" y="34"/>
                </a:cxn>
                <a:cxn ang="0">
                  <a:pos x="45" y="27"/>
                </a:cxn>
                <a:cxn ang="0">
                  <a:pos x="41" y="19"/>
                </a:cxn>
                <a:cxn ang="0">
                  <a:pos x="38" y="14"/>
                </a:cxn>
                <a:cxn ang="0">
                  <a:pos x="36" y="17"/>
                </a:cxn>
                <a:cxn ang="0">
                  <a:pos x="31" y="27"/>
                </a:cxn>
                <a:cxn ang="0">
                  <a:pos x="27" y="36"/>
                </a:cxn>
                <a:cxn ang="0">
                  <a:pos x="23" y="45"/>
                </a:cxn>
                <a:cxn ang="0">
                  <a:pos x="24" y="46"/>
                </a:cxn>
              </a:cxnLst>
              <a:rect l="0" t="0" r="r" b="b"/>
              <a:pathLst>
                <a:path w="81" h="77">
                  <a:moveTo>
                    <a:pt x="33" y="0"/>
                  </a:moveTo>
                  <a:cubicBezTo>
                    <a:pt x="36" y="0"/>
                    <a:pt x="40" y="0"/>
                    <a:pt x="43" y="0"/>
                  </a:cubicBezTo>
                  <a:cubicBezTo>
                    <a:pt x="45" y="0"/>
                    <a:pt x="45" y="0"/>
                    <a:pt x="46" y="1"/>
                  </a:cubicBezTo>
                  <a:cubicBezTo>
                    <a:pt x="46" y="2"/>
                    <a:pt x="47" y="3"/>
                    <a:pt x="47" y="4"/>
                  </a:cubicBezTo>
                  <a:cubicBezTo>
                    <a:pt x="48" y="5"/>
                    <a:pt x="48" y="6"/>
                    <a:pt x="48" y="7"/>
                  </a:cubicBezTo>
                  <a:cubicBezTo>
                    <a:pt x="49" y="8"/>
                    <a:pt x="50" y="10"/>
                    <a:pt x="51" y="12"/>
                  </a:cubicBezTo>
                  <a:cubicBezTo>
                    <a:pt x="51" y="13"/>
                    <a:pt x="52" y="14"/>
                    <a:pt x="52" y="15"/>
                  </a:cubicBezTo>
                  <a:cubicBezTo>
                    <a:pt x="52" y="16"/>
                    <a:pt x="53" y="16"/>
                    <a:pt x="53" y="17"/>
                  </a:cubicBezTo>
                  <a:cubicBezTo>
                    <a:pt x="54" y="18"/>
                    <a:pt x="55" y="20"/>
                    <a:pt x="55" y="21"/>
                  </a:cubicBezTo>
                  <a:cubicBezTo>
                    <a:pt x="56" y="22"/>
                    <a:pt x="56" y="23"/>
                    <a:pt x="57" y="24"/>
                  </a:cubicBezTo>
                  <a:cubicBezTo>
                    <a:pt x="57" y="25"/>
                    <a:pt x="57" y="26"/>
                    <a:pt x="58" y="27"/>
                  </a:cubicBezTo>
                  <a:cubicBezTo>
                    <a:pt x="59" y="29"/>
                    <a:pt x="60" y="31"/>
                    <a:pt x="61" y="33"/>
                  </a:cubicBezTo>
                  <a:cubicBezTo>
                    <a:pt x="62" y="36"/>
                    <a:pt x="64" y="39"/>
                    <a:pt x="65" y="42"/>
                  </a:cubicBezTo>
                  <a:cubicBezTo>
                    <a:pt x="66" y="43"/>
                    <a:pt x="67" y="45"/>
                    <a:pt x="67" y="47"/>
                  </a:cubicBezTo>
                  <a:cubicBezTo>
                    <a:pt x="68" y="48"/>
                    <a:pt x="68" y="49"/>
                    <a:pt x="69" y="49"/>
                  </a:cubicBezTo>
                  <a:cubicBezTo>
                    <a:pt x="69" y="50"/>
                    <a:pt x="69" y="51"/>
                    <a:pt x="70" y="51"/>
                  </a:cubicBezTo>
                  <a:cubicBezTo>
                    <a:pt x="70" y="53"/>
                    <a:pt x="71" y="55"/>
                    <a:pt x="72" y="56"/>
                  </a:cubicBezTo>
                  <a:cubicBezTo>
                    <a:pt x="72" y="57"/>
                    <a:pt x="73" y="58"/>
                    <a:pt x="73" y="59"/>
                  </a:cubicBezTo>
                  <a:cubicBezTo>
                    <a:pt x="74" y="60"/>
                    <a:pt x="74" y="60"/>
                    <a:pt x="74" y="61"/>
                  </a:cubicBezTo>
                  <a:cubicBezTo>
                    <a:pt x="75" y="63"/>
                    <a:pt x="76" y="64"/>
                    <a:pt x="77" y="66"/>
                  </a:cubicBezTo>
                  <a:cubicBezTo>
                    <a:pt x="77" y="67"/>
                    <a:pt x="78" y="68"/>
                    <a:pt x="78" y="69"/>
                  </a:cubicBezTo>
                  <a:cubicBezTo>
                    <a:pt x="78" y="70"/>
                    <a:pt x="79" y="70"/>
                    <a:pt x="79" y="71"/>
                  </a:cubicBezTo>
                  <a:cubicBezTo>
                    <a:pt x="80" y="72"/>
                    <a:pt x="80" y="74"/>
                    <a:pt x="81" y="75"/>
                  </a:cubicBezTo>
                  <a:cubicBezTo>
                    <a:pt x="81" y="76"/>
                    <a:pt x="81" y="76"/>
                    <a:pt x="81" y="76"/>
                  </a:cubicBezTo>
                  <a:cubicBezTo>
                    <a:pt x="81" y="76"/>
                    <a:pt x="81" y="77"/>
                    <a:pt x="81" y="77"/>
                  </a:cubicBezTo>
                  <a:cubicBezTo>
                    <a:pt x="80" y="77"/>
                    <a:pt x="80" y="77"/>
                    <a:pt x="80" y="77"/>
                  </a:cubicBezTo>
                  <a:cubicBezTo>
                    <a:pt x="69" y="77"/>
                    <a:pt x="69" y="77"/>
                    <a:pt x="69" y="77"/>
                  </a:cubicBezTo>
                  <a:cubicBezTo>
                    <a:pt x="68" y="77"/>
                    <a:pt x="67" y="76"/>
                    <a:pt x="67" y="75"/>
                  </a:cubicBezTo>
                  <a:cubicBezTo>
                    <a:pt x="66" y="74"/>
                    <a:pt x="65" y="72"/>
                    <a:pt x="64" y="70"/>
                  </a:cubicBezTo>
                  <a:cubicBezTo>
                    <a:pt x="64" y="68"/>
                    <a:pt x="63" y="67"/>
                    <a:pt x="62" y="65"/>
                  </a:cubicBezTo>
                  <a:cubicBezTo>
                    <a:pt x="61" y="63"/>
                    <a:pt x="60" y="62"/>
                    <a:pt x="60" y="60"/>
                  </a:cubicBezTo>
                  <a:cubicBezTo>
                    <a:pt x="59" y="60"/>
                    <a:pt x="59" y="59"/>
                    <a:pt x="59" y="58"/>
                  </a:cubicBezTo>
                  <a:cubicBezTo>
                    <a:pt x="58" y="57"/>
                    <a:pt x="57" y="55"/>
                    <a:pt x="56" y="53"/>
                  </a:cubicBezTo>
                  <a:cubicBezTo>
                    <a:pt x="56" y="53"/>
                    <a:pt x="56" y="52"/>
                    <a:pt x="55" y="52"/>
                  </a:cubicBezTo>
                  <a:cubicBezTo>
                    <a:pt x="55" y="51"/>
                    <a:pt x="55" y="51"/>
                    <a:pt x="55" y="51"/>
                  </a:cubicBezTo>
                  <a:cubicBezTo>
                    <a:pt x="54" y="51"/>
                    <a:pt x="54" y="51"/>
                    <a:pt x="54" y="51"/>
                  </a:cubicBezTo>
                  <a:cubicBezTo>
                    <a:pt x="22" y="51"/>
                    <a:pt x="22" y="51"/>
                    <a:pt x="22" y="51"/>
                  </a:cubicBezTo>
                  <a:cubicBezTo>
                    <a:pt x="21" y="51"/>
                    <a:pt x="21" y="51"/>
                    <a:pt x="21" y="51"/>
                  </a:cubicBezTo>
                  <a:cubicBezTo>
                    <a:pt x="21" y="51"/>
                    <a:pt x="20" y="52"/>
                    <a:pt x="20" y="52"/>
                  </a:cubicBezTo>
                  <a:cubicBezTo>
                    <a:pt x="19" y="54"/>
                    <a:pt x="18" y="56"/>
                    <a:pt x="17" y="58"/>
                  </a:cubicBezTo>
                  <a:cubicBezTo>
                    <a:pt x="17" y="59"/>
                    <a:pt x="17" y="60"/>
                    <a:pt x="16" y="61"/>
                  </a:cubicBezTo>
                  <a:cubicBezTo>
                    <a:pt x="15" y="62"/>
                    <a:pt x="15" y="64"/>
                    <a:pt x="14" y="66"/>
                  </a:cubicBezTo>
                  <a:cubicBezTo>
                    <a:pt x="13" y="67"/>
                    <a:pt x="13" y="68"/>
                    <a:pt x="13" y="69"/>
                  </a:cubicBezTo>
                  <a:cubicBezTo>
                    <a:pt x="12" y="70"/>
                    <a:pt x="12" y="71"/>
                    <a:pt x="11" y="72"/>
                  </a:cubicBezTo>
                  <a:cubicBezTo>
                    <a:pt x="11" y="73"/>
                    <a:pt x="10" y="74"/>
                    <a:pt x="10" y="75"/>
                  </a:cubicBezTo>
                  <a:cubicBezTo>
                    <a:pt x="9" y="76"/>
                    <a:pt x="9" y="77"/>
                    <a:pt x="8" y="77"/>
                  </a:cubicBezTo>
                  <a:cubicBezTo>
                    <a:pt x="6" y="77"/>
                    <a:pt x="4" y="77"/>
                    <a:pt x="1" y="77"/>
                  </a:cubicBezTo>
                  <a:cubicBezTo>
                    <a:pt x="1" y="77"/>
                    <a:pt x="1" y="77"/>
                    <a:pt x="1" y="77"/>
                  </a:cubicBezTo>
                  <a:cubicBezTo>
                    <a:pt x="0" y="77"/>
                    <a:pt x="0" y="76"/>
                    <a:pt x="0" y="75"/>
                  </a:cubicBezTo>
                  <a:cubicBezTo>
                    <a:pt x="1" y="74"/>
                    <a:pt x="1" y="73"/>
                    <a:pt x="2" y="72"/>
                  </a:cubicBezTo>
                  <a:cubicBezTo>
                    <a:pt x="2" y="71"/>
                    <a:pt x="3" y="70"/>
                    <a:pt x="3" y="70"/>
                  </a:cubicBezTo>
                  <a:cubicBezTo>
                    <a:pt x="3" y="69"/>
                    <a:pt x="4" y="68"/>
                    <a:pt x="4" y="67"/>
                  </a:cubicBezTo>
                  <a:cubicBezTo>
                    <a:pt x="4" y="66"/>
                    <a:pt x="5" y="65"/>
                    <a:pt x="5" y="65"/>
                  </a:cubicBezTo>
                  <a:cubicBezTo>
                    <a:pt x="6" y="63"/>
                    <a:pt x="7" y="61"/>
                    <a:pt x="8" y="60"/>
                  </a:cubicBezTo>
                  <a:cubicBezTo>
                    <a:pt x="8" y="59"/>
                    <a:pt x="8" y="58"/>
                    <a:pt x="9" y="57"/>
                  </a:cubicBezTo>
                  <a:cubicBezTo>
                    <a:pt x="10" y="55"/>
                    <a:pt x="10" y="53"/>
                    <a:pt x="11" y="52"/>
                  </a:cubicBezTo>
                  <a:cubicBezTo>
                    <a:pt x="12" y="51"/>
                    <a:pt x="12" y="50"/>
                    <a:pt x="12" y="49"/>
                  </a:cubicBezTo>
                  <a:cubicBezTo>
                    <a:pt x="13" y="48"/>
                    <a:pt x="13" y="47"/>
                    <a:pt x="14" y="46"/>
                  </a:cubicBezTo>
                  <a:cubicBezTo>
                    <a:pt x="14" y="45"/>
                    <a:pt x="15" y="44"/>
                    <a:pt x="15" y="44"/>
                  </a:cubicBezTo>
                  <a:cubicBezTo>
                    <a:pt x="16" y="41"/>
                    <a:pt x="17" y="39"/>
                    <a:pt x="18" y="37"/>
                  </a:cubicBezTo>
                  <a:cubicBezTo>
                    <a:pt x="19" y="35"/>
                    <a:pt x="20" y="34"/>
                    <a:pt x="20" y="32"/>
                  </a:cubicBezTo>
                  <a:cubicBezTo>
                    <a:pt x="21" y="31"/>
                    <a:pt x="21" y="30"/>
                    <a:pt x="22" y="29"/>
                  </a:cubicBezTo>
                  <a:cubicBezTo>
                    <a:pt x="22" y="28"/>
                    <a:pt x="22" y="28"/>
                    <a:pt x="23" y="27"/>
                  </a:cubicBezTo>
                  <a:cubicBezTo>
                    <a:pt x="23" y="25"/>
                    <a:pt x="24" y="24"/>
                    <a:pt x="25" y="22"/>
                  </a:cubicBezTo>
                  <a:cubicBezTo>
                    <a:pt x="26" y="20"/>
                    <a:pt x="27" y="19"/>
                    <a:pt x="27" y="17"/>
                  </a:cubicBezTo>
                  <a:cubicBezTo>
                    <a:pt x="28" y="16"/>
                    <a:pt x="28" y="15"/>
                    <a:pt x="29" y="14"/>
                  </a:cubicBezTo>
                  <a:cubicBezTo>
                    <a:pt x="29" y="13"/>
                    <a:pt x="29" y="13"/>
                    <a:pt x="30" y="12"/>
                  </a:cubicBezTo>
                  <a:cubicBezTo>
                    <a:pt x="30" y="11"/>
                    <a:pt x="31" y="9"/>
                    <a:pt x="31" y="8"/>
                  </a:cubicBezTo>
                  <a:cubicBezTo>
                    <a:pt x="31" y="6"/>
                    <a:pt x="31" y="5"/>
                    <a:pt x="29" y="4"/>
                  </a:cubicBezTo>
                  <a:cubicBezTo>
                    <a:pt x="26" y="4"/>
                    <a:pt x="24" y="3"/>
                    <a:pt x="22" y="3"/>
                  </a:cubicBezTo>
                  <a:cubicBezTo>
                    <a:pt x="21" y="2"/>
                    <a:pt x="20" y="2"/>
                    <a:pt x="20" y="1"/>
                  </a:cubicBezTo>
                  <a:cubicBezTo>
                    <a:pt x="20" y="0"/>
                    <a:pt x="20" y="0"/>
                    <a:pt x="21" y="0"/>
                  </a:cubicBezTo>
                  <a:cubicBezTo>
                    <a:pt x="22" y="0"/>
                    <a:pt x="22" y="0"/>
                    <a:pt x="22" y="0"/>
                  </a:cubicBezTo>
                  <a:cubicBezTo>
                    <a:pt x="26" y="0"/>
                    <a:pt x="29" y="0"/>
                    <a:pt x="33" y="0"/>
                  </a:cubicBezTo>
                  <a:moveTo>
                    <a:pt x="38" y="46"/>
                  </a:moveTo>
                  <a:cubicBezTo>
                    <a:pt x="38" y="46"/>
                    <a:pt x="38" y="46"/>
                    <a:pt x="38" y="46"/>
                  </a:cubicBezTo>
                  <a:cubicBezTo>
                    <a:pt x="43" y="46"/>
                    <a:pt x="47" y="46"/>
                    <a:pt x="51" y="46"/>
                  </a:cubicBezTo>
                  <a:cubicBezTo>
                    <a:pt x="52" y="46"/>
                    <a:pt x="52" y="46"/>
                    <a:pt x="53" y="46"/>
                  </a:cubicBezTo>
                  <a:cubicBezTo>
                    <a:pt x="53" y="46"/>
                    <a:pt x="54" y="46"/>
                    <a:pt x="53" y="45"/>
                  </a:cubicBezTo>
                  <a:cubicBezTo>
                    <a:pt x="53" y="44"/>
                    <a:pt x="52" y="42"/>
                    <a:pt x="51" y="41"/>
                  </a:cubicBezTo>
                  <a:cubicBezTo>
                    <a:pt x="51" y="40"/>
                    <a:pt x="50" y="39"/>
                    <a:pt x="50" y="38"/>
                  </a:cubicBezTo>
                  <a:cubicBezTo>
                    <a:pt x="49" y="36"/>
                    <a:pt x="49" y="35"/>
                    <a:pt x="48" y="34"/>
                  </a:cubicBezTo>
                  <a:cubicBezTo>
                    <a:pt x="48" y="33"/>
                    <a:pt x="47" y="32"/>
                    <a:pt x="47" y="31"/>
                  </a:cubicBezTo>
                  <a:cubicBezTo>
                    <a:pt x="46" y="30"/>
                    <a:pt x="45" y="28"/>
                    <a:pt x="45" y="27"/>
                  </a:cubicBezTo>
                  <a:cubicBezTo>
                    <a:pt x="44" y="26"/>
                    <a:pt x="44" y="25"/>
                    <a:pt x="43" y="24"/>
                  </a:cubicBezTo>
                  <a:cubicBezTo>
                    <a:pt x="43" y="22"/>
                    <a:pt x="42" y="21"/>
                    <a:pt x="41" y="19"/>
                  </a:cubicBezTo>
                  <a:cubicBezTo>
                    <a:pt x="40" y="17"/>
                    <a:pt x="40" y="16"/>
                    <a:pt x="39" y="14"/>
                  </a:cubicBezTo>
                  <a:cubicBezTo>
                    <a:pt x="38" y="14"/>
                    <a:pt x="38" y="14"/>
                    <a:pt x="38" y="14"/>
                  </a:cubicBezTo>
                  <a:cubicBezTo>
                    <a:pt x="37" y="14"/>
                    <a:pt x="37" y="14"/>
                    <a:pt x="37" y="14"/>
                  </a:cubicBezTo>
                  <a:cubicBezTo>
                    <a:pt x="37" y="15"/>
                    <a:pt x="37" y="16"/>
                    <a:pt x="36" y="17"/>
                  </a:cubicBezTo>
                  <a:cubicBezTo>
                    <a:pt x="35" y="19"/>
                    <a:pt x="34" y="20"/>
                    <a:pt x="34" y="22"/>
                  </a:cubicBezTo>
                  <a:cubicBezTo>
                    <a:pt x="33" y="24"/>
                    <a:pt x="32" y="26"/>
                    <a:pt x="31" y="27"/>
                  </a:cubicBezTo>
                  <a:cubicBezTo>
                    <a:pt x="30" y="30"/>
                    <a:pt x="29" y="32"/>
                    <a:pt x="28" y="34"/>
                  </a:cubicBezTo>
                  <a:cubicBezTo>
                    <a:pt x="28" y="34"/>
                    <a:pt x="28" y="35"/>
                    <a:pt x="27" y="36"/>
                  </a:cubicBezTo>
                  <a:cubicBezTo>
                    <a:pt x="27" y="37"/>
                    <a:pt x="26" y="39"/>
                    <a:pt x="25" y="41"/>
                  </a:cubicBezTo>
                  <a:cubicBezTo>
                    <a:pt x="24" y="42"/>
                    <a:pt x="24" y="44"/>
                    <a:pt x="23" y="45"/>
                  </a:cubicBezTo>
                  <a:cubicBezTo>
                    <a:pt x="23" y="46"/>
                    <a:pt x="23" y="46"/>
                    <a:pt x="23" y="46"/>
                  </a:cubicBezTo>
                  <a:cubicBezTo>
                    <a:pt x="24" y="46"/>
                    <a:pt x="24" y="46"/>
                    <a:pt x="24" y="46"/>
                  </a:cubicBezTo>
                  <a:lnTo>
                    <a:pt x="38"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3971"/>
            <p:cNvSpPr>
              <a:spLocks/>
            </p:cNvSpPr>
            <p:nvPr/>
          </p:nvSpPr>
          <p:spPr bwMode="auto">
            <a:xfrm>
              <a:off x="1872535" y="3268665"/>
              <a:ext cx="451075" cy="526255"/>
            </a:xfrm>
            <a:custGeom>
              <a:avLst/>
              <a:gdLst/>
              <a:ahLst/>
              <a:cxnLst>
                <a:cxn ang="0">
                  <a:pos x="35" y="79"/>
                </a:cxn>
                <a:cxn ang="0">
                  <a:pos x="26" y="77"/>
                </a:cxn>
                <a:cxn ang="0">
                  <a:pos x="18" y="72"/>
                </a:cxn>
                <a:cxn ang="0">
                  <a:pos x="10" y="66"/>
                </a:cxn>
                <a:cxn ang="0">
                  <a:pos x="4" y="57"/>
                </a:cxn>
                <a:cxn ang="0">
                  <a:pos x="2" y="51"/>
                </a:cxn>
                <a:cxn ang="0">
                  <a:pos x="0" y="39"/>
                </a:cxn>
                <a:cxn ang="0">
                  <a:pos x="2" y="23"/>
                </a:cxn>
                <a:cxn ang="0">
                  <a:pos x="6" y="13"/>
                </a:cxn>
                <a:cxn ang="0">
                  <a:pos x="15" y="4"/>
                </a:cxn>
                <a:cxn ang="0">
                  <a:pos x="26" y="1"/>
                </a:cxn>
                <a:cxn ang="0">
                  <a:pos x="34" y="0"/>
                </a:cxn>
                <a:cxn ang="0">
                  <a:pos x="47" y="0"/>
                </a:cxn>
                <a:cxn ang="0">
                  <a:pos x="59" y="4"/>
                </a:cxn>
                <a:cxn ang="0">
                  <a:pos x="65" y="9"/>
                </a:cxn>
                <a:cxn ang="0">
                  <a:pos x="67" y="17"/>
                </a:cxn>
                <a:cxn ang="0">
                  <a:pos x="56" y="17"/>
                </a:cxn>
                <a:cxn ang="0">
                  <a:pos x="53" y="15"/>
                </a:cxn>
                <a:cxn ang="0">
                  <a:pos x="39" y="5"/>
                </a:cxn>
                <a:cxn ang="0">
                  <a:pos x="28" y="7"/>
                </a:cxn>
                <a:cxn ang="0">
                  <a:pos x="24" y="9"/>
                </a:cxn>
                <a:cxn ang="0">
                  <a:pos x="18" y="17"/>
                </a:cxn>
                <a:cxn ang="0">
                  <a:pos x="15" y="27"/>
                </a:cxn>
                <a:cxn ang="0">
                  <a:pos x="14" y="34"/>
                </a:cxn>
                <a:cxn ang="0">
                  <a:pos x="16" y="51"/>
                </a:cxn>
                <a:cxn ang="0">
                  <a:pos x="20" y="59"/>
                </a:cxn>
                <a:cxn ang="0">
                  <a:pos x="29" y="69"/>
                </a:cxn>
                <a:cxn ang="0">
                  <a:pos x="38" y="72"/>
                </a:cxn>
                <a:cxn ang="0">
                  <a:pos x="46" y="73"/>
                </a:cxn>
                <a:cxn ang="0">
                  <a:pos x="63" y="72"/>
                </a:cxn>
                <a:cxn ang="0">
                  <a:pos x="68" y="72"/>
                </a:cxn>
                <a:cxn ang="0">
                  <a:pos x="67" y="76"/>
                </a:cxn>
                <a:cxn ang="0">
                  <a:pos x="57" y="78"/>
                </a:cxn>
                <a:cxn ang="0">
                  <a:pos x="43" y="79"/>
                </a:cxn>
              </a:cxnLst>
              <a:rect l="0" t="0" r="r" b="b"/>
              <a:pathLst>
                <a:path w="68" h="79">
                  <a:moveTo>
                    <a:pt x="43" y="79"/>
                  </a:moveTo>
                  <a:cubicBezTo>
                    <a:pt x="40" y="79"/>
                    <a:pt x="38" y="79"/>
                    <a:pt x="35" y="79"/>
                  </a:cubicBezTo>
                  <a:cubicBezTo>
                    <a:pt x="34" y="79"/>
                    <a:pt x="33" y="78"/>
                    <a:pt x="32" y="78"/>
                  </a:cubicBezTo>
                  <a:cubicBezTo>
                    <a:pt x="30" y="78"/>
                    <a:pt x="28" y="77"/>
                    <a:pt x="26" y="77"/>
                  </a:cubicBezTo>
                  <a:cubicBezTo>
                    <a:pt x="25" y="76"/>
                    <a:pt x="23" y="75"/>
                    <a:pt x="21" y="74"/>
                  </a:cubicBezTo>
                  <a:cubicBezTo>
                    <a:pt x="20" y="74"/>
                    <a:pt x="19" y="73"/>
                    <a:pt x="18" y="72"/>
                  </a:cubicBezTo>
                  <a:cubicBezTo>
                    <a:pt x="16" y="71"/>
                    <a:pt x="15" y="70"/>
                    <a:pt x="13" y="69"/>
                  </a:cubicBezTo>
                  <a:cubicBezTo>
                    <a:pt x="12" y="68"/>
                    <a:pt x="11" y="67"/>
                    <a:pt x="10" y="66"/>
                  </a:cubicBezTo>
                  <a:cubicBezTo>
                    <a:pt x="9" y="64"/>
                    <a:pt x="7" y="63"/>
                    <a:pt x="6" y="61"/>
                  </a:cubicBezTo>
                  <a:cubicBezTo>
                    <a:pt x="6" y="59"/>
                    <a:pt x="5" y="58"/>
                    <a:pt x="4" y="57"/>
                  </a:cubicBezTo>
                  <a:cubicBezTo>
                    <a:pt x="4" y="56"/>
                    <a:pt x="3" y="55"/>
                    <a:pt x="3" y="54"/>
                  </a:cubicBezTo>
                  <a:cubicBezTo>
                    <a:pt x="3" y="53"/>
                    <a:pt x="2" y="52"/>
                    <a:pt x="2" y="51"/>
                  </a:cubicBezTo>
                  <a:cubicBezTo>
                    <a:pt x="1" y="49"/>
                    <a:pt x="1" y="47"/>
                    <a:pt x="1" y="44"/>
                  </a:cubicBezTo>
                  <a:cubicBezTo>
                    <a:pt x="0" y="43"/>
                    <a:pt x="0" y="41"/>
                    <a:pt x="0" y="39"/>
                  </a:cubicBezTo>
                  <a:cubicBezTo>
                    <a:pt x="0" y="36"/>
                    <a:pt x="0" y="33"/>
                    <a:pt x="0" y="31"/>
                  </a:cubicBezTo>
                  <a:cubicBezTo>
                    <a:pt x="0" y="28"/>
                    <a:pt x="1" y="26"/>
                    <a:pt x="2" y="23"/>
                  </a:cubicBezTo>
                  <a:cubicBezTo>
                    <a:pt x="2" y="22"/>
                    <a:pt x="2" y="20"/>
                    <a:pt x="3" y="19"/>
                  </a:cubicBezTo>
                  <a:cubicBezTo>
                    <a:pt x="4" y="17"/>
                    <a:pt x="5" y="15"/>
                    <a:pt x="6" y="13"/>
                  </a:cubicBezTo>
                  <a:cubicBezTo>
                    <a:pt x="7" y="11"/>
                    <a:pt x="9" y="10"/>
                    <a:pt x="10" y="8"/>
                  </a:cubicBezTo>
                  <a:cubicBezTo>
                    <a:pt x="11" y="7"/>
                    <a:pt x="13" y="5"/>
                    <a:pt x="15" y="4"/>
                  </a:cubicBezTo>
                  <a:cubicBezTo>
                    <a:pt x="17" y="4"/>
                    <a:pt x="19" y="3"/>
                    <a:pt x="21" y="2"/>
                  </a:cubicBezTo>
                  <a:cubicBezTo>
                    <a:pt x="23" y="1"/>
                    <a:pt x="24" y="1"/>
                    <a:pt x="26" y="1"/>
                  </a:cubicBezTo>
                  <a:cubicBezTo>
                    <a:pt x="27" y="0"/>
                    <a:pt x="28" y="0"/>
                    <a:pt x="28" y="0"/>
                  </a:cubicBezTo>
                  <a:cubicBezTo>
                    <a:pt x="30" y="0"/>
                    <a:pt x="32" y="0"/>
                    <a:pt x="34" y="0"/>
                  </a:cubicBezTo>
                  <a:cubicBezTo>
                    <a:pt x="37" y="0"/>
                    <a:pt x="41" y="0"/>
                    <a:pt x="44" y="0"/>
                  </a:cubicBezTo>
                  <a:cubicBezTo>
                    <a:pt x="45" y="0"/>
                    <a:pt x="46" y="0"/>
                    <a:pt x="47" y="0"/>
                  </a:cubicBezTo>
                  <a:cubicBezTo>
                    <a:pt x="49" y="1"/>
                    <a:pt x="51" y="1"/>
                    <a:pt x="54" y="2"/>
                  </a:cubicBezTo>
                  <a:cubicBezTo>
                    <a:pt x="56" y="2"/>
                    <a:pt x="57" y="3"/>
                    <a:pt x="59" y="4"/>
                  </a:cubicBezTo>
                  <a:cubicBezTo>
                    <a:pt x="59" y="4"/>
                    <a:pt x="60" y="5"/>
                    <a:pt x="60" y="5"/>
                  </a:cubicBezTo>
                  <a:cubicBezTo>
                    <a:pt x="62" y="6"/>
                    <a:pt x="63" y="7"/>
                    <a:pt x="65" y="9"/>
                  </a:cubicBezTo>
                  <a:cubicBezTo>
                    <a:pt x="66" y="10"/>
                    <a:pt x="67" y="13"/>
                    <a:pt x="68" y="15"/>
                  </a:cubicBezTo>
                  <a:cubicBezTo>
                    <a:pt x="68" y="16"/>
                    <a:pt x="68" y="16"/>
                    <a:pt x="67" y="17"/>
                  </a:cubicBezTo>
                  <a:cubicBezTo>
                    <a:pt x="66" y="17"/>
                    <a:pt x="66" y="17"/>
                    <a:pt x="66" y="17"/>
                  </a:cubicBezTo>
                  <a:cubicBezTo>
                    <a:pt x="63" y="17"/>
                    <a:pt x="59" y="17"/>
                    <a:pt x="56" y="17"/>
                  </a:cubicBezTo>
                  <a:cubicBezTo>
                    <a:pt x="55" y="17"/>
                    <a:pt x="55" y="17"/>
                    <a:pt x="55" y="17"/>
                  </a:cubicBezTo>
                  <a:cubicBezTo>
                    <a:pt x="54" y="16"/>
                    <a:pt x="54" y="16"/>
                    <a:pt x="53" y="15"/>
                  </a:cubicBezTo>
                  <a:cubicBezTo>
                    <a:pt x="53" y="12"/>
                    <a:pt x="51" y="10"/>
                    <a:pt x="48" y="8"/>
                  </a:cubicBezTo>
                  <a:cubicBezTo>
                    <a:pt x="45" y="6"/>
                    <a:pt x="42" y="5"/>
                    <a:pt x="39" y="5"/>
                  </a:cubicBezTo>
                  <a:cubicBezTo>
                    <a:pt x="37" y="5"/>
                    <a:pt x="35" y="5"/>
                    <a:pt x="33" y="5"/>
                  </a:cubicBezTo>
                  <a:cubicBezTo>
                    <a:pt x="31" y="6"/>
                    <a:pt x="30" y="6"/>
                    <a:pt x="28" y="7"/>
                  </a:cubicBezTo>
                  <a:cubicBezTo>
                    <a:pt x="27" y="7"/>
                    <a:pt x="26" y="8"/>
                    <a:pt x="26" y="8"/>
                  </a:cubicBezTo>
                  <a:cubicBezTo>
                    <a:pt x="25" y="8"/>
                    <a:pt x="24" y="9"/>
                    <a:pt x="24" y="9"/>
                  </a:cubicBezTo>
                  <a:cubicBezTo>
                    <a:pt x="22" y="11"/>
                    <a:pt x="21" y="12"/>
                    <a:pt x="20" y="14"/>
                  </a:cubicBezTo>
                  <a:cubicBezTo>
                    <a:pt x="19" y="15"/>
                    <a:pt x="18" y="16"/>
                    <a:pt x="18" y="17"/>
                  </a:cubicBezTo>
                  <a:cubicBezTo>
                    <a:pt x="17" y="18"/>
                    <a:pt x="16" y="20"/>
                    <a:pt x="16" y="21"/>
                  </a:cubicBezTo>
                  <a:cubicBezTo>
                    <a:pt x="16" y="23"/>
                    <a:pt x="15" y="25"/>
                    <a:pt x="15" y="27"/>
                  </a:cubicBezTo>
                  <a:cubicBezTo>
                    <a:pt x="15" y="28"/>
                    <a:pt x="15" y="30"/>
                    <a:pt x="14" y="32"/>
                  </a:cubicBezTo>
                  <a:cubicBezTo>
                    <a:pt x="14" y="32"/>
                    <a:pt x="14" y="33"/>
                    <a:pt x="14" y="34"/>
                  </a:cubicBezTo>
                  <a:cubicBezTo>
                    <a:pt x="14" y="37"/>
                    <a:pt x="15" y="41"/>
                    <a:pt x="15" y="44"/>
                  </a:cubicBezTo>
                  <a:cubicBezTo>
                    <a:pt x="15" y="46"/>
                    <a:pt x="16" y="48"/>
                    <a:pt x="16" y="51"/>
                  </a:cubicBezTo>
                  <a:cubicBezTo>
                    <a:pt x="17" y="52"/>
                    <a:pt x="17" y="53"/>
                    <a:pt x="18" y="54"/>
                  </a:cubicBezTo>
                  <a:cubicBezTo>
                    <a:pt x="18" y="56"/>
                    <a:pt x="19" y="58"/>
                    <a:pt x="20" y="59"/>
                  </a:cubicBezTo>
                  <a:cubicBezTo>
                    <a:pt x="21" y="61"/>
                    <a:pt x="22" y="62"/>
                    <a:pt x="23" y="63"/>
                  </a:cubicBezTo>
                  <a:cubicBezTo>
                    <a:pt x="25" y="65"/>
                    <a:pt x="27" y="67"/>
                    <a:pt x="29" y="69"/>
                  </a:cubicBezTo>
                  <a:cubicBezTo>
                    <a:pt x="31" y="69"/>
                    <a:pt x="33" y="70"/>
                    <a:pt x="34" y="71"/>
                  </a:cubicBezTo>
                  <a:cubicBezTo>
                    <a:pt x="36" y="71"/>
                    <a:pt x="37" y="72"/>
                    <a:pt x="38" y="72"/>
                  </a:cubicBezTo>
                  <a:cubicBezTo>
                    <a:pt x="39" y="72"/>
                    <a:pt x="40" y="72"/>
                    <a:pt x="40" y="72"/>
                  </a:cubicBezTo>
                  <a:cubicBezTo>
                    <a:pt x="42" y="73"/>
                    <a:pt x="44" y="73"/>
                    <a:pt x="46" y="73"/>
                  </a:cubicBezTo>
                  <a:cubicBezTo>
                    <a:pt x="49" y="73"/>
                    <a:pt x="53" y="73"/>
                    <a:pt x="57" y="73"/>
                  </a:cubicBezTo>
                  <a:cubicBezTo>
                    <a:pt x="59" y="72"/>
                    <a:pt x="61" y="72"/>
                    <a:pt x="63" y="72"/>
                  </a:cubicBezTo>
                  <a:cubicBezTo>
                    <a:pt x="64" y="71"/>
                    <a:pt x="66" y="71"/>
                    <a:pt x="67" y="71"/>
                  </a:cubicBezTo>
                  <a:cubicBezTo>
                    <a:pt x="68" y="71"/>
                    <a:pt x="68" y="71"/>
                    <a:pt x="68" y="72"/>
                  </a:cubicBezTo>
                  <a:cubicBezTo>
                    <a:pt x="68" y="73"/>
                    <a:pt x="68" y="74"/>
                    <a:pt x="68" y="75"/>
                  </a:cubicBezTo>
                  <a:cubicBezTo>
                    <a:pt x="68" y="75"/>
                    <a:pt x="68" y="76"/>
                    <a:pt x="67" y="76"/>
                  </a:cubicBezTo>
                  <a:cubicBezTo>
                    <a:pt x="65" y="77"/>
                    <a:pt x="62" y="77"/>
                    <a:pt x="60" y="78"/>
                  </a:cubicBezTo>
                  <a:cubicBezTo>
                    <a:pt x="59" y="78"/>
                    <a:pt x="58" y="78"/>
                    <a:pt x="57" y="78"/>
                  </a:cubicBezTo>
                  <a:cubicBezTo>
                    <a:pt x="55" y="78"/>
                    <a:pt x="53" y="79"/>
                    <a:pt x="51" y="79"/>
                  </a:cubicBezTo>
                  <a:cubicBezTo>
                    <a:pt x="48" y="79"/>
                    <a:pt x="46" y="79"/>
                    <a:pt x="43" y="79"/>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3972"/>
            <p:cNvSpPr>
              <a:spLocks/>
            </p:cNvSpPr>
            <p:nvPr/>
          </p:nvSpPr>
          <p:spPr bwMode="auto">
            <a:xfrm>
              <a:off x="3496403" y="3268665"/>
              <a:ext cx="451075" cy="526255"/>
            </a:xfrm>
            <a:custGeom>
              <a:avLst/>
              <a:gdLst/>
              <a:ahLst/>
              <a:cxnLst>
                <a:cxn ang="0">
                  <a:pos x="45" y="0"/>
                </a:cxn>
                <a:cxn ang="0">
                  <a:pos x="56" y="3"/>
                </a:cxn>
                <a:cxn ang="0">
                  <a:pos x="65" y="9"/>
                </a:cxn>
                <a:cxn ang="0">
                  <a:pos x="68" y="15"/>
                </a:cxn>
                <a:cxn ang="0">
                  <a:pos x="66" y="17"/>
                </a:cxn>
                <a:cxn ang="0">
                  <a:pos x="54" y="17"/>
                </a:cxn>
                <a:cxn ang="0">
                  <a:pos x="49" y="8"/>
                </a:cxn>
                <a:cxn ang="0">
                  <a:pos x="34" y="5"/>
                </a:cxn>
                <a:cxn ang="0">
                  <a:pos x="25" y="8"/>
                </a:cxn>
                <a:cxn ang="0">
                  <a:pos x="18" y="15"/>
                </a:cxn>
                <a:cxn ang="0">
                  <a:pos x="16" y="21"/>
                </a:cxn>
                <a:cxn ang="0">
                  <a:pos x="14" y="29"/>
                </a:cxn>
                <a:cxn ang="0">
                  <a:pos x="14" y="38"/>
                </a:cxn>
                <a:cxn ang="0">
                  <a:pos x="16" y="51"/>
                </a:cxn>
                <a:cxn ang="0">
                  <a:pos x="19" y="58"/>
                </a:cxn>
                <a:cxn ang="0">
                  <a:pos x="25" y="66"/>
                </a:cxn>
                <a:cxn ang="0">
                  <a:pos x="33" y="70"/>
                </a:cxn>
                <a:cxn ang="0">
                  <a:pos x="46" y="73"/>
                </a:cxn>
                <a:cxn ang="0">
                  <a:pos x="57" y="73"/>
                </a:cxn>
                <a:cxn ang="0">
                  <a:pos x="66" y="71"/>
                </a:cxn>
                <a:cxn ang="0">
                  <a:pos x="68" y="75"/>
                </a:cxn>
                <a:cxn ang="0">
                  <a:pos x="60" y="78"/>
                </a:cxn>
                <a:cxn ang="0">
                  <a:pos x="53" y="78"/>
                </a:cxn>
                <a:cxn ang="0">
                  <a:pos x="36" y="79"/>
                </a:cxn>
                <a:cxn ang="0">
                  <a:pos x="25" y="76"/>
                </a:cxn>
                <a:cxn ang="0">
                  <a:pos x="20" y="74"/>
                </a:cxn>
                <a:cxn ang="0">
                  <a:pos x="9" y="65"/>
                </a:cxn>
                <a:cxn ang="0">
                  <a:pos x="2" y="52"/>
                </a:cxn>
                <a:cxn ang="0">
                  <a:pos x="0" y="45"/>
                </a:cxn>
                <a:cxn ang="0">
                  <a:pos x="0" y="36"/>
                </a:cxn>
                <a:cxn ang="0">
                  <a:pos x="1" y="22"/>
                </a:cxn>
                <a:cxn ang="0">
                  <a:pos x="6" y="12"/>
                </a:cxn>
                <a:cxn ang="0">
                  <a:pos x="15" y="4"/>
                </a:cxn>
                <a:cxn ang="0">
                  <a:pos x="19" y="3"/>
                </a:cxn>
                <a:cxn ang="0">
                  <a:pos x="28" y="0"/>
                </a:cxn>
                <a:cxn ang="0">
                  <a:pos x="37" y="0"/>
                </a:cxn>
              </a:cxnLst>
              <a:rect l="0" t="0" r="r" b="b"/>
              <a:pathLst>
                <a:path w="68" h="79">
                  <a:moveTo>
                    <a:pt x="37" y="0"/>
                  </a:moveTo>
                  <a:cubicBezTo>
                    <a:pt x="39" y="0"/>
                    <a:pt x="42" y="0"/>
                    <a:pt x="45" y="0"/>
                  </a:cubicBezTo>
                  <a:cubicBezTo>
                    <a:pt x="48" y="0"/>
                    <a:pt x="50" y="1"/>
                    <a:pt x="52" y="1"/>
                  </a:cubicBezTo>
                  <a:cubicBezTo>
                    <a:pt x="53" y="2"/>
                    <a:pt x="55" y="2"/>
                    <a:pt x="56" y="3"/>
                  </a:cubicBezTo>
                  <a:cubicBezTo>
                    <a:pt x="58" y="3"/>
                    <a:pt x="60" y="4"/>
                    <a:pt x="62" y="6"/>
                  </a:cubicBezTo>
                  <a:cubicBezTo>
                    <a:pt x="63" y="7"/>
                    <a:pt x="64" y="8"/>
                    <a:pt x="65" y="9"/>
                  </a:cubicBezTo>
                  <a:cubicBezTo>
                    <a:pt x="66" y="10"/>
                    <a:pt x="67" y="12"/>
                    <a:pt x="67" y="14"/>
                  </a:cubicBezTo>
                  <a:cubicBezTo>
                    <a:pt x="67" y="14"/>
                    <a:pt x="67" y="15"/>
                    <a:pt x="68" y="15"/>
                  </a:cubicBezTo>
                  <a:cubicBezTo>
                    <a:pt x="68" y="16"/>
                    <a:pt x="68" y="16"/>
                    <a:pt x="67" y="17"/>
                  </a:cubicBezTo>
                  <a:cubicBezTo>
                    <a:pt x="66" y="17"/>
                    <a:pt x="66" y="17"/>
                    <a:pt x="66" y="17"/>
                  </a:cubicBezTo>
                  <a:cubicBezTo>
                    <a:pt x="62" y="17"/>
                    <a:pt x="59" y="17"/>
                    <a:pt x="55" y="17"/>
                  </a:cubicBezTo>
                  <a:cubicBezTo>
                    <a:pt x="54" y="17"/>
                    <a:pt x="54" y="17"/>
                    <a:pt x="54" y="17"/>
                  </a:cubicBezTo>
                  <a:cubicBezTo>
                    <a:pt x="54" y="17"/>
                    <a:pt x="53" y="16"/>
                    <a:pt x="53" y="16"/>
                  </a:cubicBezTo>
                  <a:cubicBezTo>
                    <a:pt x="53" y="13"/>
                    <a:pt x="51" y="10"/>
                    <a:pt x="49" y="8"/>
                  </a:cubicBezTo>
                  <a:cubicBezTo>
                    <a:pt x="47" y="7"/>
                    <a:pt x="46" y="7"/>
                    <a:pt x="44" y="6"/>
                  </a:cubicBezTo>
                  <a:cubicBezTo>
                    <a:pt x="41" y="5"/>
                    <a:pt x="38" y="5"/>
                    <a:pt x="34" y="5"/>
                  </a:cubicBezTo>
                  <a:cubicBezTo>
                    <a:pt x="32" y="5"/>
                    <a:pt x="30" y="6"/>
                    <a:pt x="29" y="6"/>
                  </a:cubicBezTo>
                  <a:cubicBezTo>
                    <a:pt x="27" y="7"/>
                    <a:pt x="26" y="8"/>
                    <a:pt x="25" y="8"/>
                  </a:cubicBezTo>
                  <a:cubicBezTo>
                    <a:pt x="23" y="9"/>
                    <a:pt x="22" y="11"/>
                    <a:pt x="21" y="12"/>
                  </a:cubicBezTo>
                  <a:cubicBezTo>
                    <a:pt x="20" y="13"/>
                    <a:pt x="19" y="14"/>
                    <a:pt x="18" y="15"/>
                  </a:cubicBezTo>
                  <a:cubicBezTo>
                    <a:pt x="18" y="16"/>
                    <a:pt x="18" y="17"/>
                    <a:pt x="17" y="18"/>
                  </a:cubicBezTo>
                  <a:cubicBezTo>
                    <a:pt x="17" y="19"/>
                    <a:pt x="16" y="20"/>
                    <a:pt x="16" y="21"/>
                  </a:cubicBezTo>
                  <a:cubicBezTo>
                    <a:pt x="15" y="23"/>
                    <a:pt x="15" y="24"/>
                    <a:pt x="15" y="26"/>
                  </a:cubicBezTo>
                  <a:cubicBezTo>
                    <a:pt x="14" y="27"/>
                    <a:pt x="14" y="28"/>
                    <a:pt x="14" y="29"/>
                  </a:cubicBezTo>
                  <a:cubicBezTo>
                    <a:pt x="14" y="30"/>
                    <a:pt x="14" y="30"/>
                    <a:pt x="14" y="30"/>
                  </a:cubicBezTo>
                  <a:cubicBezTo>
                    <a:pt x="14" y="33"/>
                    <a:pt x="14" y="36"/>
                    <a:pt x="14" y="38"/>
                  </a:cubicBezTo>
                  <a:cubicBezTo>
                    <a:pt x="14" y="41"/>
                    <a:pt x="14" y="43"/>
                    <a:pt x="15" y="45"/>
                  </a:cubicBezTo>
                  <a:cubicBezTo>
                    <a:pt x="15" y="48"/>
                    <a:pt x="16" y="49"/>
                    <a:pt x="16" y="51"/>
                  </a:cubicBezTo>
                  <a:cubicBezTo>
                    <a:pt x="17" y="53"/>
                    <a:pt x="17" y="54"/>
                    <a:pt x="18" y="55"/>
                  </a:cubicBezTo>
                  <a:cubicBezTo>
                    <a:pt x="18" y="56"/>
                    <a:pt x="18" y="57"/>
                    <a:pt x="19" y="58"/>
                  </a:cubicBezTo>
                  <a:cubicBezTo>
                    <a:pt x="20" y="59"/>
                    <a:pt x="20" y="60"/>
                    <a:pt x="21" y="61"/>
                  </a:cubicBezTo>
                  <a:cubicBezTo>
                    <a:pt x="22" y="63"/>
                    <a:pt x="24" y="65"/>
                    <a:pt x="25" y="66"/>
                  </a:cubicBezTo>
                  <a:cubicBezTo>
                    <a:pt x="27" y="67"/>
                    <a:pt x="28" y="68"/>
                    <a:pt x="30" y="69"/>
                  </a:cubicBezTo>
                  <a:cubicBezTo>
                    <a:pt x="31" y="70"/>
                    <a:pt x="32" y="70"/>
                    <a:pt x="33" y="70"/>
                  </a:cubicBezTo>
                  <a:cubicBezTo>
                    <a:pt x="34" y="71"/>
                    <a:pt x="35" y="71"/>
                    <a:pt x="36" y="72"/>
                  </a:cubicBezTo>
                  <a:cubicBezTo>
                    <a:pt x="39" y="72"/>
                    <a:pt x="43" y="73"/>
                    <a:pt x="46" y="73"/>
                  </a:cubicBezTo>
                  <a:cubicBezTo>
                    <a:pt x="49" y="73"/>
                    <a:pt x="51" y="73"/>
                    <a:pt x="54" y="73"/>
                  </a:cubicBezTo>
                  <a:cubicBezTo>
                    <a:pt x="55" y="73"/>
                    <a:pt x="56" y="73"/>
                    <a:pt x="57" y="73"/>
                  </a:cubicBezTo>
                  <a:cubicBezTo>
                    <a:pt x="60" y="72"/>
                    <a:pt x="62" y="72"/>
                    <a:pt x="65" y="71"/>
                  </a:cubicBezTo>
                  <a:cubicBezTo>
                    <a:pt x="65" y="71"/>
                    <a:pt x="66" y="71"/>
                    <a:pt x="66" y="71"/>
                  </a:cubicBezTo>
                  <a:cubicBezTo>
                    <a:pt x="67" y="70"/>
                    <a:pt x="68" y="71"/>
                    <a:pt x="68" y="72"/>
                  </a:cubicBezTo>
                  <a:cubicBezTo>
                    <a:pt x="68" y="73"/>
                    <a:pt x="68" y="74"/>
                    <a:pt x="68" y="75"/>
                  </a:cubicBezTo>
                  <a:cubicBezTo>
                    <a:pt x="68" y="75"/>
                    <a:pt x="67" y="76"/>
                    <a:pt x="67" y="76"/>
                  </a:cubicBezTo>
                  <a:cubicBezTo>
                    <a:pt x="64" y="77"/>
                    <a:pt x="62" y="77"/>
                    <a:pt x="60" y="78"/>
                  </a:cubicBezTo>
                  <a:cubicBezTo>
                    <a:pt x="59" y="78"/>
                    <a:pt x="59" y="78"/>
                    <a:pt x="59" y="78"/>
                  </a:cubicBezTo>
                  <a:cubicBezTo>
                    <a:pt x="57" y="78"/>
                    <a:pt x="55" y="78"/>
                    <a:pt x="53" y="78"/>
                  </a:cubicBezTo>
                  <a:cubicBezTo>
                    <a:pt x="52" y="79"/>
                    <a:pt x="51" y="79"/>
                    <a:pt x="49" y="79"/>
                  </a:cubicBezTo>
                  <a:cubicBezTo>
                    <a:pt x="45" y="79"/>
                    <a:pt x="40" y="79"/>
                    <a:pt x="36" y="79"/>
                  </a:cubicBezTo>
                  <a:cubicBezTo>
                    <a:pt x="34" y="79"/>
                    <a:pt x="31" y="78"/>
                    <a:pt x="29" y="78"/>
                  </a:cubicBezTo>
                  <a:cubicBezTo>
                    <a:pt x="28" y="77"/>
                    <a:pt x="27" y="77"/>
                    <a:pt x="25" y="76"/>
                  </a:cubicBezTo>
                  <a:cubicBezTo>
                    <a:pt x="24" y="76"/>
                    <a:pt x="23" y="75"/>
                    <a:pt x="22" y="75"/>
                  </a:cubicBezTo>
                  <a:cubicBezTo>
                    <a:pt x="21" y="75"/>
                    <a:pt x="20" y="74"/>
                    <a:pt x="20" y="74"/>
                  </a:cubicBezTo>
                  <a:cubicBezTo>
                    <a:pt x="18" y="73"/>
                    <a:pt x="16" y="71"/>
                    <a:pt x="14" y="70"/>
                  </a:cubicBezTo>
                  <a:cubicBezTo>
                    <a:pt x="12" y="68"/>
                    <a:pt x="10" y="67"/>
                    <a:pt x="9" y="65"/>
                  </a:cubicBezTo>
                  <a:cubicBezTo>
                    <a:pt x="7" y="63"/>
                    <a:pt x="6" y="61"/>
                    <a:pt x="5" y="60"/>
                  </a:cubicBezTo>
                  <a:cubicBezTo>
                    <a:pt x="4" y="57"/>
                    <a:pt x="3" y="55"/>
                    <a:pt x="2" y="52"/>
                  </a:cubicBezTo>
                  <a:cubicBezTo>
                    <a:pt x="1" y="51"/>
                    <a:pt x="1" y="49"/>
                    <a:pt x="1" y="48"/>
                  </a:cubicBezTo>
                  <a:cubicBezTo>
                    <a:pt x="1" y="47"/>
                    <a:pt x="0" y="46"/>
                    <a:pt x="0" y="45"/>
                  </a:cubicBezTo>
                  <a:cubicBezTo>
                    <a:pt x="0" y="44"/>
                    <a:pt x="0" y="43"/>
                    <a:pt x="0" y="42"/>
                  </a:cubicBezTo>
                  <a:cubicBezTo>
                    <a:pt x="0" y="40"/>
                    <a:pt x="0" y="38"/>
                    <a:pt x="0" y="36"/>
                  </a:cubicBezTo>
                  <a:cubicBezTo>
                    <a:pt x="0" y="34"/>
                    <a:pt x="0" y="31"/>
                    <a:pt x="0" y="29"/>
                  </a:cubicBezTo>
                  <a:cubicBezTo>
                    <a:pt x="0" y="27"/>
                    <a:pt x="1" y="24"/>
                    <a:pt x="1" y="22"/>
                  </a:cubicBezTo>
                  <a:cubicBezTo>
                    <a:pt x="2" y="21"/>
                    <a:pt x="2" y="19"/>
                    <a:pt x="3" y="18"/>
                  </a:cubicBezTo>
                  <a:cubicBezTo>
                    <a:pt x="4" y="16"/>
                    <a:pt x="5" y="14"/>
                    <a:pt x="6" y="12"/>
                  </a:cubicBezTo>
                  <a:cubicBezTo>
                    <a:pt x="7" y="11"/>
                    <a:pt x="8" y="10"/>
                    <a:pt x="9" y="9"/>
                  </a:cubicBezTo>
                  <a:cubicBezTo>
                    <a:pt x="11" y="7"/>
                    <a:pt x="13" y="5"/>
                    <a:pt x="15" y="4"/>
                  </a:cubicBezTo>
                  <a:cubicBezTo>
                    <a:pt x="16" y="4"/>
                    <a:pt x="17" y="3"/>
                    <a:pt x="18" y="3"/>
                  </a:cubicBezTo>
                  <a:cubicBezTo>
                    <a:pt x="19" y="3"/>
                    <a:pt x="19" y="3"/>
                    <a:pt x="19" y="3"/>
                  </a:cubicBezTo>
                  <a:cubicBezTo>
                    <a:pt x="20" y="2"/>
                    <a:pt x="21" y="2"/>
                    <a:pt x="23" y="1"/>
                  </a:cubicBezTo>
                  <a:cubicBezTo>
                    <a:pt x="25" y="1"/>
                    <a:pt x="27" y="0"/>
                    <a:pt x="28" y="0"/>
                  </a:cubicBezTo>
                  <a:cubicBezTo>
                    <a:pt x="30" y="0"/>
                    <a:pt x="32" y="0"/>
                    <a:pt x="34" y="0"/>
                  </a:cubicBezTo>
                  <a:cubicBezTo>
                    <a:pt x="35" y="0"/>
                    <a:pt x="36" y="0"/>
                    <a:pt x="37"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B14D0A93-9BF1-42AC-B223-4E49FEDDDD41}"/>
                </a:ext>
              </a:extLst>
            </p:cNvPr>
            <p:cNvSpPr txBox="1"/>
            <p:nvPr/>
          </p:nvSpPr>
          <p:spPr>
            <a:xfrm>
              <a:off x="4342146" y="3149968"/>
              <a:ext cx="788565" cy="381824"/>
            </a:xfrm>
            <a:prstGeom prst="rect">
              <a:avLst/>
            </a:prstGeom>
            <a:noFill/>
          </p:spPr>
          <p:txBody>
            <a:bodyPr wrap="square" rtlCol="0">
              <a:spAutoFit/>
            </a:bodyPr>
            <a:lstStyle/>
            <a:p>
              <a:r>
                <a:rPr lang="en-US">
                  <a:solidFill>
                    <a:schemeClr val="bg1">
                      <a:lumMod val="95000"/>
                    </a:schemeClr>
                  </a:solidFill>
                </a:rPr>
                <a:t>®</a:t>
              </a:r>
            </a:p>
          </p:txBody>
        </p:sp>
      </p:grpSp>
    </p:spTree>
    <p:extLst>
      <p:ext uri="{BB962C8B-B14F-4D97-AF65-F5344CB8AC3E}">
        <p14:creationId xmlns:p14="http://schemas.microsoft.com/office/powerpoint/2010/main" val="307412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067EB1-1EB7-3B08-16D5-AE7C00F971BF}"/>
              </a:ext>
            </a:extLst>
          </p:cNvPr>
          <p:cNvSpPr/>
          <p:nvPr/>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
            <a:extLst>
              <a:ext uri="{FF2B5EF4-FFF2-40B4-BE49-F238E27FC236}">
                <a16:creationId xmlns:a16="http://schemas.microsoft.com/office/drawing/2014/main" id="{DA170E9E-13FD-6F47-1F01-3A861DD3EA32}"/>
              </a:ext>
            </a:extLst>
          </p:cNvPr>
          <p:cNvSpPr/>
          <p:nvPr/>
        </p:nvSpPr>
        <p:spPr>
          <a:xfrm rot="10800000">
            <a:off x="0" y="0"/>
            <a:ext cx="4690873" cy="4809745"/>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A1B571B-F67B-9226-2A1B-873BA329A4AB}"/>
              </a:ext>
            </a:extLst>
          </p:cNvPr>
          <p:cNvSpPr txBox="1"/>
          <p:nvPr/>
        </p:nvSpPr>
        <p:spPr>
          <a:xfrm>
            <a:off x="1619250" y="5627395"/>
            <a:ext cx="8953500" cy="461665"/>
          </a:xfrm>
          <a:prstGeom prst="rect">
            <a:avLst/>
          </a:prstGeom>
          <a:noFill/>
        </p:spPr>
        <p:txBody>
          <a:bodyPr wrap="square">
            <a:spAutoFit/>
          </a:bodyPr>
          <a:lstStyle/>
          <a:p>
            <a:pPr algn="ctr"/>
            <a:r>
              <a:rPr lang="en-US" sz="2400" dirty="0">
                <a:latin typeface="Source Sans Pro" panose="020B0503030403020204" pitchFamily="34" charset="0"/>
                <a:ea typeface="Source Sans Pro" panose="020B0503030403020204" pitchFamily="34" charset="0"/>
              </a:rPr>
              <a:t>QR will be updated prior to webinar</a:t>
            </a:r>
            <a:endParaRPr lang="en-US" sz="2400" dirty="0">
              <a:latin typeface="Calibri" panose="020F0502020204030204" pitchFamily="34" charset="0"/>
            </a:endParaRPr>
          </a:p>
        </p:txBody>
      </p:sp>
      <p:pic>
        <p:nvPicPr>
          <p:cNvPr id="3" name="Picture 2">
            <a:extLst>
              <a:ext uri="{FF2B5EF4-FFF2-40B4-BE49-F238E27FC236}">
                <a16:creationId xmlns:a16="http://schemas.microsoft.com/office/drawing/2014/main" id="{85FC084D-15CD-645D-E8B7-1EA5AD6681E1}"/>
              </a:ext>
            </a:extLst>
          </p:cNvPr>
          <p:cNvPicPr>
            <a:picLocks noChangeAspect="1"/>
          </p:cNvPicPr>
          <p:nvPr/>
        </p:nvPicPr>
        <p:blipFill>
          <a:blip r:embed="rId3"/>
          <a:stretch>
            <a:fillRect/>
          </a:stretch>
        </p:blipFill>
        <p:spPr>
          <a:xfrm>
            <a:off x="4810125" y="1905000"/>
            <a:ext cx="2571750" cy="3048000"/>
          </a:xfrm>
          <a:prstGeom prst="rect">
            <a:avLst/>
          </a:prstGeom>
        </p:spPr>
      </p:pic>
      <p:sp>
        <p:nvSpPr>
          <p:cNvPr id="4" name="TextBox 3">
            <a:extLst>
              <a:ext uri="{FF2B5EF4-FFF2-40B4-BE49-F238E27FC236}">
                <a16:creationId xmlns:a16="http://schemas.microsoft.com/office/drawing/2014/main" id="{BFECFCB8-7282-751B-7BFE-15722702548A}"/>
              </a:ext>
            </a:extLst>
          </p:cNvPr>
          <p:cNvSpPr txBox="1"/>
          <p:nvPr/>
        </p:nvSpPr>
        <p:spPr>
          <a:xfrm>
            <a:off x="45718" y="0"/>
            <a:ext cx="2313433" cy="1200329"/>
          </a:xfrm>
          <a:prstGeom prst="rect">
            <a:avLst/>
          </a:prstGeom>
          <a:noFill/>
        </p:spPr>
        <p:txBody>
          <a:bodyPr wrap="square" rtlCol="0">
            <a:spAutoFit/>
          </a:bodyPr>
          <a:lstStyle/>
          <a:p>
            <a:r>
              <a:rPr lang="en-US" sz="3600" dirty="0">
                <a:solidFill>
                  <a:schemeClr val="bg1"/>
                </a:solidFill>
              </a:rPr>
              <a:t>Evaluation Links </a:t>
            </a:r>
          </a:p>
        </p:txBody>
      </p:sp>
    </p:spTree>
    <p:extLst>
      <p:ext uri="{BB962C8B-B14F-4D97-AF65-F5344CB8AC3E}">
        <p14:creationId xmlns:p14="http://schemas.microsoft.com/office/powerpoint/2010/main" val="363425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E8DB-E1F3-E7AB-3B83-79F384C29165}"/>
              </a:ext>
            </a:extLst>
          </p:cNvPr>
          <p:cNvSpPr>
            <a:spLocks noGrp="1"/>
          </p:cNvSpPr>
          <p:nvPr>
            <p:ph type="title"/>
          </p:nvPr>
        </p:nvSpPr>
        <p:spPr>
          <a:xfrm>
            <a:off x="1702904" y="2140227"/>
            <a:ext cx="9833262" cy="3869634"/>
          </a:xfrm>
        </p:spPr>
        <p:txBody>
          <a:bodyPr>
            <a:normAutofit/>
          </a:bodyPr>
          <a:lstStyle/>
          <a:p>
            <a:pPr marR="0" fontAlgn="base">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Don’t forget about the Q&amp;A box – we’ll be holding the bulk of the questions until the end, so make sure to stay the whole way through! </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When typing into the chat box, be sure to select “everyone” so all can see.  </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Calibri" panose="020F0502020204030204" pitchFamily="34" charset="0"/>
              </a:rPr>
              <a:t>We are recording this webinar and the recording will be up on the Webinar Wednesday page in the next few days.  Here is the link to where the </a:t>
            </a:r>
            <a:r>
              <a:rPr lang="en-US" sz="1800">
                <a:solidFill>
                  <a:srgbClr val="000000"/>
                </a:solidFill>
                <a:effectLst/>
                <a:latin typeface="Calibri" panose="020F0502020204030204" pitchFamily="34" charset="0"/>
                <a:ea typeface="Calibri" panose="020F0502020204030204" pitchFamily="34" charset="0"/>
              </a:rPr>
              <a:t>recording will be posted. </a:t>
            </a:r>
            <a:r>
              <a:rPr lang="en-US" sz="1200">
                <a:hlinkClick r:id="rId3"/>
              </a:rPr>
              <a:t>CADCA's Webinar Wednesdays Series | CADCA</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I will be putting an evaluation link into the chat box as we’re wrapping up; you’ll be able to receive a letter of participation once you complete that evaluation.  The letter is only available though for those who attend the webinar live.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FAC8290A-C483-5CC7-7C39-829C9EA7CF4B}"/>
              </a:ext>
            </a:extLst>
          </p:cNvPr>
          <p:cNvSpPr>
            <a:spLocks noGrp="1"/>
          </p:cNvSpPr>
          <p:nvPr>
            <p:ph type="body" sz="quarter" idx="10"/>
          </p:nvPr>
        </p:nvSpPr>
        <p:spPr/>
        <p:txBody>
          <a:bodyPr/>
          <a:lstStyle/>
          <a:p>
            <a:r>
              <a:rPr lang="en-US" dirty="0"/>
              <a:t>Webinar House Keeping </a:t>
            </a:r>
          </a:p>
        </p:txBody>
      </p:sp>
    </p:spTree>
    <p:extLst>
      <p:ext uri="{BB962C8B-B14F-4D97-AF65-F5344CB8AC3E}">
        <p14:creationId xmlns:p14="http://schemas.microsoft.com/office/powerpoint/2010/main" val="47071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067EB1-1EB7-3B08-16D5-AE7C00F971BF}"/>
              </a:ext>
            </a:extLst>
          </p:cNvPr>
          <p:cNvSpPr/>
          <p:nvPr/>
        </p:nvSpPr>
        <p:spPr>
          <a:xfrm>
            <a:off x="0" y="0"/>
            <a:ext cx="12192000" cy="1516566"/>
          </a:xfrm>
          <a:prstGeom prst="rect">
            <a:avLst/>
          </a:prstGeom>
          <a:solidFill>
            <a:srgbClr val="263B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8">
            <a:extLst>
              <a:ext uri="{FF2B5EF4-FFF2-40B4-BE49-F238E27FC236}">
                <a16:creationId xmlns:a16="http://schemas.microsoft.com/office/drawing/2014/main" id="{DA170E9E-13FD-6F47-1F01-3A861DD3EA32}"/>
              </a:ext>
            </a:extLst>
          </p:cNvPr>
          <p:cNvSpPr/>
          <p:nvPr/>
        </p:nvSpPr>
        <p:spPr>
          <a:xfrm rot="10800000">
            <a:off x="-2" y="-2"/>
            <a:ext cx="4837177" cy="4828033"/>
          </a:xfrm>
          <a:custGeom>
            <a:avLst/>
            <a:gdLst>
              <a:gd name="connsiteX0" fmla="*/ 6138733 w 6138733"/>
              <a:gd name="connsiteY0" fmla="*/ 6857997 h 6857997"/>
              <a:gd name="connsiteX1" fmla="*/ 2838549 w 6138733"/>
              <a:gd name="connsiteY1" fmla="*/ 6857997 h 6857997"/>
              <a:gd name="connsiteX2" fmla="*/ 0 w 6138733"/>
              <a:gd name="connsiteY2" fmla="*/ 4689570 h 6857997"/>
              <a:gd name="connsiteX3" fmla="*/ 4689598 w 6138733"/>
              <a:gd name="connsiteY3" fmla="*/ 4689603 h 6857997"/>
              <a:gd name="connsiteX4" fmla="*/ 6138733 w 6138733"/>
              <a:gd name="connsiteY4" fmla="*/ 0 h 685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733" h="6857997">
                <a:moveTo>
                  <a:pt x="6138733" y="6857997"/>
                </a:moveTo>
                <a:lnTo>
                  <a:pt x="2838549" y="6857997"/>
                </a:lnTo>
                <a:lnTo>
                  <a:pt x="0" y="4689570"/>
                </a:lnTo>
                <a:lnTo>
                  <a:pt x="4689598" y="4689603"/>
                </a:lnTo>
                <a:lnTo>
                  <a:pt x="6138733"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5868F1C-25B5-7648-0B4E-DEE99449DBDD}"/>
              </a:ext>
            </a:extLst>
          </p:cNvPr>
          <p:cNvSpPr txBox="1"/>
          <p:nvPr/>
        </p:nvSpPr>
        <p:spPr>
          <a:xfrm>
            <a:off x="210312" y="82296"/>
            <a:ext cx="2569464" cy="1200329"/>
          </a:xfrm>
          <a:prstGeom prst="rect">
            <a:avLst/>
          </a:prstGeom>
          <a:noFill/>
        </p:spPr>
        <p:txBody>
          <a:bodyPr wrap="square" rtlCol="0">
            <a:spAutoFit/>
          </a:bodyPr>
          <a:lstStyle/>
          <a:p>
            <a:r>
              <a:rPr lang="en-US" sz="3600" dirty="0">
                <a:solidFill>
                  <a:schemeClr val="bg2"/>
                </a:solidFill>
              </a:rPr>
              <a:t>TODAY’S</a:t>
            </a:r>
            <a:endParaRPr lang="en-US" sz="3200" dirty="0">
              <a:solidFill>
                <a:schemeClr val="bg2"/>
              </a:solidFill>
            </a:endParaRPr>
          </a:p>
          <a:p>
            <a:r>
              <a:rPr lang="en-US" sz="3600" dirty="0">
                <a:solidFill>
                  <a:schemeClr val="bg2"/>
                </a:solidFill>
              </a:rPr>
              <a:t>OBJECTIVES</a:t>
            </a:r>
          </a:p>
        </p:txBody>
      </p:sp>
      <p:sp>
        <p:nvSpPr>
          <p:cNvPr id="2" name="TextBox 1">
            <a:extLst>
              <a:ext uri="{FF2B5EF4-FFF2-40B4-BE49-F238E27FC236}">
                <a16:creationId xmlns:a16="http://schemas.microsoft.com/office/drawing/2014/main" id="{85A9BBB9-310A-CAA7-7C54-85C6AA76D687}"/>
              </a:ext>
            </a:extLst>
          </p:cNvPr>
          <p:cNvSpPr txBox="1"/>
          <p:nvPr/>
        </p:nvSpPr>
        <p:spPr>
          <a:xfrm>
            <a:off x="758952" y="2528956"/>
            <a:ext cx="10917936" cy="34969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highlight>
                  <a:srgbClr val="FFFF00"/>
                </a:highlight>
                <a:ea typeface="+mn-lt"/>
                <a:cs typeface="+mn-lt"/>
              </a:rPr>
              <a:t>THIS IS AN EXAMPLE OF WHAT MY PREVIOUS WEBINAR USED FOR OBJECTIVES. </a:t>
            </a:r>
          </a:p>
          <a:p>
            <a:r>
              <a:rPr lang="en-US" b="1" dirty="0">
                <a:ea typeface="+mn-lt"/>
                <a:cs typeface="+mn-lt"/>
              </a:rPr>
              <a:t>At the end of this session, participants will be empowered to:</a:t>
            </a:r>
          </a:p>
          <a:p>
            <a:endParaRPr lang="en-US" dirty="0">
              <a:ea typeface="+mn-lt"/>
              <a:cs typeface="+mn-lt"/>
            </a:endParaRPr>
          </a:p>
          <a:p>
            <a:r>
              <a:rPr lang="en-US" b="1" dirty="0">
                <a:ea typeface="+mn-lt"/>
                <a:cs typeface="+mn-lt"/>
              </a:rPr>
              <a:t>1. Articulate the significance of using evidence-based strategies to address substance use in Urban/Inner-Cities. </a:t>
            </a:r>
            <a:endParaRPr lang="en-US" b="1" dirty="0">
              <a:cs typeface="Calibri"/>
            </a:endParaRPr>
          </a:p>
          <a:p>
            <a:endParaRPr lang="en-US" b="1" dirty="0">
              <a:cs typeface="Calibri"/>
            </a:endParaRPr>
          </a:p>
          <a:p>
            <a:endParaRPr lang="en-US" b="1" dirty="0">
              <a:cs typeface="Calibri"/>
            </a:endParaRPr>
          </a:p>
          <a:p>
            <a:r>
              <a:rPr lang="en-US" b="1" dirty="0">
                <a:ea typeface="+mn-lt"/>
                <a:cs typeface="+mn-lt"/>
              </a:rPr>
              <a:t>2. Identify strategies that have worked successfully in other communities that may work in theirs. </a:t>
            </a:r>
            <a:endParaRPr lang="en-US" b="1" dirty="0">
              <a:cs typeface="Calibri"/>
            </a:endParaRPr>
          </a:p>
          <a:p>
            <a:endParaRPr lang="en-US" b="1" dirty="0">
              <a:cs typeface="Calibri"/>
            </a:endParaRPr>
          </a:p>
          <a:p>
            <a:endParaRPr lang="en-US" b="1" dirty="0">
              <a:cs typeface="Calibri"/>
            </a:endParaRPr>
          </a:p>
          <a:p>
            <a:r>
              <a:rPr lang="en-US" b="1" dirty="0">
                <a:ea typeface="+mn-lt"/>
                <a:cs typeface="+mn-lt"/>
              </a:rPr>
              <a:t>3. Understand the individual and collective risk factors and analyze WIIFM's of youth in Urban/Inner-Cities. </a:t>
            </a:r>
            <a:endParaRPr lang="en-US" b="1" dirty="0">
              <a:cs typeface="Calibri"/>
            </a:endParaRPr>
          </a:p>
          <a:p>
            <a:br>
              <a:rPr lang="en-US" dirty="0"/>
            </a:br>
            <a:endParaRPr lang="en-US" dirty="0"/>
          </a:p>
        </p:txBody>
      </p:sp>
    </p:spTree>
    <p:extLst>
      <p:ext uri="{BB962C8B-B14F-4D97-AF65-F5344CB8AC3E}">
        <p14:creationId xmlns:p14="http://schemas.microsoft.com/office/powerpoint/2010/main" val="245500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4130-7E23-5B6C-9047-55897C72D3C6}"/>
              </a:ext>
            </a:extLst>
          </p:cNvPr>
          <p:cNvSpPr>
            <a:spLocks noGrp="1"/>
          </p:cNvSpPr>
          <p:nvPr>
            <p:ph type="title"/>
          </p:nvPr>
        </p:nvSpPr>
        <p:spPr/>
        <p:txBody>
          <a:bodyPr/>
          <a:lstStyle/>
          <a:p>
            <a:r>
              <a:rPr lang="en-US" dirty="0"/>
              <a:t>About our panelist </a:t>
            </a:r>
          </a:p>
        </p:txBody>
      </p:sp>
      <p:sp>
        <p:nvSpPr>
          <p:cNvPr id="3" name="Content Placeholder 2">
            <a:extLst>
              <a:ext uri="{FF2B5EF4-FFF2-40B4-BE49-F238E27FC236}">
                <a16:creationId xmlns:a16="http://schemas.microsoft.com/office/drawing/2014/main" id="{AB9E21B6-83B1-B4A3-4FA4-F693F06EBB92}"/>
              </a:ext>
            </a:extLst>
          </p:cNvPr>
          <p:cNvSpPr>
            <a:spLocks noGrp="1"/>
          </p:cNvSpPr>
          <p:nvPr>
            <p:ph idx="1"/>
          </p:nvPr>
        </p:nvSpPr>
        <p:spPr/>
        <p:txBody>
          <a:bodyPr/>
          <a:lstStyle/>
          <a:p>
            <a:r>
              <a:rPr lang="en-US" dirty="0"/>
              <a:t>(add head shot) </a:t>
            </a:r>
          </a:p>
        </p:txBody>
      </p:sp>
    </p:spTree>
    <p:extLst>
      <p:ext uri="{BB962C8B-B14F-4D97-AF65-F5344CB8AC3E}">
        <p14:creationId xmlns:p14="http://schemas.microsoft.com/office/powerpoint/2010/main" val="539051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E9C82-8910-4249-8A42-C64EFEFBBBBA}"/>
              </a:ext>
            </a:extLst>
          </p:cNvPr>
          <p:cNvSpPr>
            <a:spLocks noGrp="1"/>
          </p:cNvSpPr>
          <p:nvPr>
            <p:ph type="title" idx="4294967295"/>
          </p:nvPr>
        </p:nvSpPr>
        <p:spPr>
          <a:xfrm>
            <a:off x="0" y="150813"/>
            <a:ext cx="11037888" cy="1563687"/>
          </a:xfrm>
        </p:spPr>
        <p:txBody>
          <a:bodyPr>
            <a:normAutofit/>
          </a:bodyPr>
          <a:lstStyle/>
          <a:p>
            <a:r>
              <a:rPr lang="en-US" dirty="0"/>
              <a:t>Panel Discussion topics </a:t>
            </a:r>
            <a:endParaRPr lang="en-US" b="1" dirty="0"/>
          </a:p>
        </p:txBody>
      </p:sp>
      <p:sp>
        <p:nvSpPr>
          <p:cNvPr id="4" name="Content Placeholder 3">
            <a:extLst>
              <a:ext uri="{FF2B5EF4-FFF2-40B4-BE49-F238E27FC236}">
                <a16:creationId xmlns:a16="http://schemas.microsoft.com/office/drawing/2014/main" id="{C53C9631-1CF3-9240-A4C9-491C6E25844D}"/>
              </a:ext>
            </a:extLst>
          </p:cNvPr>
          <p:cNvSpPr>
            <a:spLocks noGrp="1"/>
          </p:cNvSpPr>
          <p:nvPr>
            <p:ph idx="4294967295"/>
          </p:nvPr>
        </p:nvSpPr>
        <p:spPr>
          <a:xfrm>
            <a:off x="0" y="1714500"/>
            <a:ext cx="8612188" cy="4529138"/>
          </a:xfrm>
        </p:spPr>
        <p:txBody>
          <a:bodyPr vert="horz" lIns="90000" tIns="45720" rIns="91440" bIns="45720" rtlCol="0" anchor="t">
            <a:normAutofit/>
          </a:bodyPr>
          <a:lstStyle/>
          <a:p>
            <a:pPr marL="457200" indent="-457200">
              <a:lnSpc>
                <a:spcPct val="150000"/>
              </a:lnSpc>
              <a:buFont typeface="Arial" panose="020B0604020202020204" pitchFamily="34" charset="0"/>
              <a:buChar char="•"/>
            </a:pPr>
            <a:endParaRPr lang="en-US" sz="3600" b="1" dirty="0">
              <a:ea typeface="Source Sans Pro"/>
            </a:endParaRPr>
          </a:p>
          <a:p>
            <a:pPr marL="457200" indent="-457200">
              <a:lnSpc>
                <a:spcPct val="150000"/>
              </a:lnSpc>
              <a:buFont typeface="Arial" panose="020B0604020202020204" pitchFamily="34" charset="0"/>
              <a:buChar char="•"/>
            </a:pPr>
            <a:endParaRPr lang="en-US" sz="3600" b="1" dirty="0">
              <a:latin typeface="Source Sans Pro"/>
              <a:ea typeface="Source Sans Pro"/>
            </a:endParaRPr>
          </a:p>
          <a:p>
            <a:pPr marL="817200" lvl="1" indent="-457200">
              <a:lnSpc>
                <a:spcPct val="150000"/>
              </a:lnSpc>
              <a:buFont typeface="Arial" panose="020B0604020202020204" pitchFamily="34" charset="0"/>
              <a:buChar char="•"/>
            </a:pPr>
            <a:endParaRPr lang="en-US" sz="3200" b="1" dirty="0">
              <a:latin typeface="Source Sans Pro"/>
              <a:ea typeface="Source Sans Pro"/>
            </a:endParaRPr>
          </a:p>
          <a:p>
            <a:pPr marL="457200" indent="-457200">
              <a:lnSpc>
                <a:spcPct val="150000"/>
              </a:lnSpc>
              <a:spcBef>
                <a:spcPts val="1000"/>
              </a:spcBef>
              <a:buFont typeface="Arial,Sans-Serif"/>
              <a:buChar char="•"/>
            </a:pPr>
            <a:endParaRPr lang="en-US" sz="3600" b="1" dirty="0">
              <a:solidFill>
                <a:schemeClr val="tx1">
                  <a:lumMod val="65000"/>
                  <a:lumOff val="35000"/>
                </a:schemeClr>
              </a:solidFill>
              <a:latin typeface="Source Sans Pro"/>
              <a:ea typeface="+mn-lt"/>
              <a:cs typeface="+mn-lt"/>
            </a:endParaRP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latin typeface="Source Sans Pro"/>
              <a:ea typeface="Source Sans Pro"/>
            </a:endParaRPr>
          </a:p>
          <a:p>
            <a:endParaRPr lang="en-US" dirty="0">
              <a:ea typeface="Source Sans Pro" panose="020B0503030403020204" pitchFamily="34" charset="77"/>
            </a:endParaRPr>
          </a:p>
        </p:txBody>
      </p:sp>
      <p:sp>
        <p:nvSpPr>
          <p:cNvPr id="29" name="Freeform 11">
            <a:extLst>
              <a:ext uri="{FF2B5EF4-FFF2-40B4-BE49-F238E27FC236}">
                <a16:creationId xmlns:a16="http://schemas.microsoft.com/office/drawing/2014/main" id="{73D5943B-F7E8-087C-142F-95333AC7D125}"/>
              </a:ext>
            </a:extLst>
          </p:cNvPr>
          <p:cNvSpPr/>
          <p:nvPr/>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E1011E-1C25-6BBD-4AC9-90F107C2F7B7}"/>
              </a:ext>
            </a:extLst>
          </p:cNvPr>
          <p:cNvSpPr txBox="1"/>
          <p:nvPr/>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5</a:t>
            </a:fld>
            <a:endParaRPr lang="en-US" b="1" i="0">
              <a:solidFill>
                <a:schemeClr val="bg1"/>
              </a:solidFill>
              <a:latin typeface="Source Sans Pro" panose="020B0503030403020204" pitchFamily="34" charset="77"/>
            </a:endParaRPr>
          </a:p>
        </p:txBody>
      </p:sp>
      <p:sp>
        <p:nvSpPr>
          <p:cNvPr id="31" name="Freeform 3982">
            <a:extLst>
              <a:ext uri="{FF2B5EF4-FFF2-40B4-BE49-F238E27FC236}">
                <a16:creationId xmlns:a16="http://schemas.microsoft.com/office/drawing/2014/main" id="{100F43A2-B163-E7A7-F08F-6ED9337B28F6}"/>
              </a:ext>
            </a:extLst>
          </p:cNvPr>
          <p:cNvSpPr>
            <a:spLocks noEditPoints="1"/>
          </p:cNvSpPr>
          <p:nvPr/>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582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4130-7E23-5B6C-9047-55897C72D3C6}"/>
              </a:ext>
            </a:extLst>
          </p:cNvPr>
          <p:cNvSpPr>
            <a:spLocks noGrp="1"/>
          </p:cNvSpPr>
          <p:nvPr>
            <p:ph type="title"/>
          </p:nvPr>
        </p:nvSpPr>
        <p:spPr/>
        <p:txBody>
          <a:bodyPr/>
          <a:lstStyle/>
          <a:p>
            <a:r>
              <a:rPr lang="en-US" dirty="0"/>
              <a:t>Content </a:t>
            </a:r>
          </a:p>
        </p:txBody>
      </p:sp>
      <p:sp>
        <p:nvSpPr>
          <p:cNvPr id="3" name="Content Placeholder 2">
            <a:extLst>
              <a:ext uri="{FF2B5EF4-FFF2-40B4-BE49-F238E27FC236}">
                <a16:creationId xmlns:a16="http://schemas.microsoft.com/office/drawing/2014/main" id="{AB9E21B6-83B1-B4A3-4FA4-F693F06EBB92}"/>
              </a:ext>
            </a:extLst>
          </p:cNvPr>
          <p:cNvSpPr>
            <a:spLocks noGrp="1"/>
          </p:cNvSpPr>
          <p:nvPr>
            <p:ph idx="1"/>
          </p:nvPr>
        </p:nvSpPr>
        <p:spPr/>
        <p:txBody>
          <a:bodyPr/>
          <a:lstStyle/>
          <a:p>
            <a:r>
              <a:rPr lang="en-US" dirty="0"/>
              <a:t>(add head shot) </a:t>
            </a:r>
          </a:p>
        </p:txBody>
      </p:sp>
    </p:spTree>
    <p:extLst>
      <p:ext uri="{BB962C8B-B14F-4D97-AF65-F5344CB8AC3E}">
        <p14:creationId xmlns:p14="http://schemas.microsoft.com/office/powerpoint/2010/main" val="708403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E9C82-8910-4249-8A42-C64EFEFBBBBA}"/>
              </a:ext>
            </a:extLst>
          </p:cNvPr>
          <p:cNvSpPr>
            <a:spLocks noGrp="1"/>
          </p:cNvSpPr>
          <p:nvPr>
            <p:ph type="title" idx="4294967295"/>
          </p:nvPr>
        </p:nvSpPr>
        <p:spPr>
          <a:xfrm>
            <a:off x="0" y="150813"/>
            <a:ext cx="11037888" cy="1563687"/>
          </a:xfrm>
        </p:spPr>
        <p:txBody>
          <a:bodyPr>
            <a:normAutofit/>
          </a:bodyPr>
          <a:lstStyle/>
          <a:p>
            <a:endParaRPr lang="en-US" b="1" dirty="0"/>
          </a:p>
        </p:txBody>
      </p:sp>
      <p:sp>
        <p:nvSpPr>
          <p:cNvPr id="4" name="Content Placeholder 3">
            <a:extLst>
              <a:ext uri="{FF2B5EF4-FFF2-40B4-BE49-F238E27FC236}">
                <a16:creationId xmlns:a16="http://schemas.microsoft.com/office/drawing/2014/main" id="{C53C9631-1CF3-9240-A4C9-491C6E25844D}"/>
              </a:ext>
            </a:extLst>
          </p:cNvPr>
          <p:cNvSpPr>
            <a:spLocks noGrp="1"/>
          </p:cNvSpPr>
          <p:nvPr>
            <p:ph idx="4294967295"/>
          </p:nvPr>
        </p:nvSpPr>
        <p:spPr>
          <a:xfrm>
            <a:off x="0" y="1714500"/>
            <a:ext cx="8612188" cy="4529138"/>
          </a:xfrm>
        </p:spPr>
        <p:txBody>
          <a:bodyPr vert="horz" lIns="90000" tIns="45720" rIns="91440" bIns="45720" rtlCol="0" anchor="t">
            <a:normAutofit/>
          </a:bodyPr>
          <a:lstStyle/>
          <a:p>
            <a:pPr marL="457200" indent="-457200">
              <a:lnSpc>
                <a:spcPct val="150000"/>
              </a:lnSpc>
              <a:buFont typeface="Arial" panose="020B0604020202020204" pitchFamily="34" charset="0"/>
              <a:buChar char="•"/>
            </a:pPr>
            <a:endParaRPr lang="en-US" sz="3600" b="1" dirty="0">
              <a:ea typeface="Source Sans Pro"/>
            </a:endParaRPr>
          </a:p>
          <a:p>
            <a:pPr marL="457200" indent="-457200">
              <a:lnSpc>
                <a:spcPct val="150000"/>
              </a:lnSpc>
              <a:buFont typeface="Arial" panose="020B0604020202020204" pitchFamily="34" charset="0"/>
              <a:buChar char="•"/>
            </a:pPr>
            <a:endParaRPr lang="en-US" sz="3600" b="1" dirty="0">
              <a:latin typeface="Source Sans Pro"/>
              <a:ea typeface="Source Sans Pro"/>
            </a:endParaRPr>
          </a:p>
          <a:p>
            <a:pPr marL="817200" lvl="1" indent="-457200">
              <a:lnSpc>
                <a:spcPct val="150000"/>
              </a:lnSpc>
              <a:buFont typeface="Arial" panose="020B0604020202020204" pitchFamily="34" charset="0"/>
              <a:buChar char="•"/>
            </a:pPr>
            <a:endParaRPr lang="en-US" sz="3200" b="1" dirty="0">
              <a:latin typeface="Source Sans Pro"/>
              <a:ea typeface="Source Sans Pro"/>
            </a:endParaRPr>
          </a:p>
          <a:p>
            <a:pPr marL="457200" indent="-457200">
              <a:lnSpc>
                <a:spcPct val="150000"/>
              </a:lnSpc>
              <a:spcBef>
                <a:spcPts val="1000"/>
              </a:spcBef>
              <a:buFont typeface="Arial,Sans-Serif"/>
              <a:buChar char="•"/>
            </a:pPr>
            <a:endParaRPr lang="en-US" sz="3600" b="1" dirty="0">
              <a:solidFill>
                <a:schemeClr val="tx1">
                  <a:lumMod val="65000"/>
                  <a:lumOff val="35000"/>
                </a:schemeClr>
              </a:solidFill>
              <a:latin typeface="Source Sans Pro"/>
              <a:ea typeface="+mn-lt"/>
              <a:cs typeface="+mn-lt"/>
            </a:endParaRP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latin typeface="Source Sans Pro"/>
              <a:ea typeface="Source Sans Pro"/>
            </a:endParaRPr>
          </a:p>
          <a:p>
            <a:endParaRPr lang="en-US" dirty="0">
              <a:ea typeface="Source Sans Pro" panose="020B0503030403020204" pitchFamily="34" charset="77"/>
            </a:endParaRPr>
          </a:p>
        </p:txBody>
      </p:sp>
      <p:sp>
        <p:nvSpPr>
          <p:cNvPr id="29" name="Freeform 11">
            <a:extLst>
              <a:ext uri="{FF2B5EF4-FFF2-40B4-BE49-F238E27FC236}">
                <a16:creationId xmlns:a16="http://schemas.microsoft.com/office/drawing/2014/main" id="{73D5943B-F7E8-087C-142F-95333AC7D125}"/>
              </a:ext>
            </a:extLst>
          </p:cNvPr>
          <p:cNvSpPr/>
          <p:nvPr/>
        </p:nvSpPr>
        <p:spPr>
          <a:xfrm>
            <a:off x="6872064" y="1368510"/>
            <a:ext cx="5319936" cy="5489491"/>
          </a:xfrm>
          <a:custGeom>
            <a:avLst/>
            <a:gdLst>
              <a:gd name="connsiteX0" fmla="*/ 1553297 w 5319936"/>
              <a:gd name="connsiteY0" fmla="*/ 0 h 5489491"/>
              <a:gd name="connsiteX1" fmla="*/ 4369566 w 5319936"/>
              <a:gd name="connsiteY1" fmla="*/ 2151468 h 5489491"/>
              <a:gd name="connsiteX2" fmla="*/ 5319936 w 5319936"/>
              <a:gd name="connsiteY2" fmla="*/ 1425440 h 5489491"/>
              <a:gd name="connsiteX3" fmla="*/ 5319936 w 5319936"/>
              <a:gd name="connsiteY3" fmla="*/ 5489491 h 5489491"/>
              <a:gd name="connsiteX4" fmla="*/ 0 w 5319936"/>
              <a:gd name="connsiteY4" fmla="*/ 5489491 h 5489491"/>
              <a:gd name="connsiteX5" fmla="*/ 2629044 w 5319936"/>
              <a:gd name="connsiteY5" fmla="*/ 3481109 h 548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19936" h="5489491">
                <a:moveTo>
                  <a:pt x="1553297" y="0"/>
                </a:moveTo>
                <a:lnTo>
                  <a:pt x="4369566" y="2151468"/>
                </a:lnTo>
                <a:lnTo>
                  <a:pt x="5319936" y="1425440"/>
                </a:lnTo>
                <a:lnTo>
                  <a:pt x="5319936" y="5489491"/>
                </a:lnTo>
                <a:lnTo>
                  <a:pt x="0" y="5489491"/>
                </a:lnTo>
                <a:lnTo>
                  <a:pt x="2629044" y="34811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E1011E-1C25-6BBD-4AC9-90F107C2F7B7}"/>
              </a:ext>
            </a:extLst>
          </p:cNvPr>
          <p:cNvSpPr txBox="1"/>
          <p:nvPr/>
        </p:nvSpPr>
        <p:spPr>
          <a:xfrm>
            <a:off x="10954878" y="6276612"/>
            <a:ext cx="573506" cy="369332"/>
          </a:xfrm>
          <a:prstGeom prst="rect">
            <a:avLst/>
          </a:prstGeom>
          <a:noFill/>
        </p:spPr>
        <p:txBody>
          <a:bodyPr wrap="square" rtlCol="0">
            <a:spAutoFit/>
          </a:bodyPr>
          <a:lstStyle/>
          <a:p>
            <a:pPr algn="ctr"/>
            <a:fld id="{FBCCF995-8C0F-B746-8B71-2757B38BE17C}" type="slidenum">
              <a:rPr lang="en-US" b="1" i="0" smtClean="0">
                <a:solidFill>
                  <a:schemeClr val="bg1"/>
                </a:solidFill>
                <a:latin typeface="Source Sans Pro" panose="020B0503030403020204" pitchFamily="34" charset="77"/>
              </a:rPr>
              <a:pPr algn="ctr"/>
              <a:t>7</a:t>
            </a:fld>
            <a:endParaRPr lang="en-US" b="1" i="0">
              <a:solidFill>
                <a:schemeClr val="bg1"/>
              </a:solidFill>
              <a:latin typeface="Source Sans Pro" panose="020B0503030403020204" pitchFamily="34" charset="77"/>
            </a:endParaRPr>
          </a:p>
        </p:txBody>
      </p:sp>
      <p:sp>
        <p:nvSpPr>
          <p:cNvPr id="31" name="Freeform 3982">
            <a:extLst>
              <a:ext uri="{FF2B5EF4-FFF2-40B4-BE49-F238E27FC236}">
                <a16:creationId xmlns:a16="http://schemas.microsoft.com/office/drawing/2014/main" id="{100F43A2-B163-E7A7-F08F-6ED9337B28F6}"/>
              </a:ext>
            </a:extLst>
          </p:cNvPr>
          <p:cNvSpPr>
            <a:spLocks noEditPoints="1"/>
          </p:cNvSpPr>
          <p:nvPr/>
        </p:nvSpPr>
        <p:spPr bwMode="auto">
          <a:xfrm>
            <a:off x="10025829" y="6378567"/>
            <a:ext cx="829205" cy="182707"/>
          </a:xfrm>
          <a:custGeom>
            <a:avLst/>
            <a:gdLst/>
            <a:ahLst/>
            <a:cxnLst>
              <a:cxn ang="0">
                <a:pos x="209" y="16"/>
              </a:cxn>
              <a:cxn ang="0">
                <a:pos x="209" y="24"/>
              </a:cxn>
              <a:cxn ang="0">
                <a:pos x="204" y="48"/>
              </a:cxn>
              <a:cxn ang="0">
                <a:pos x="222" y="43"/>
              </a:cxn>
              <a:cxn ang="0">
                <a:pos x="209" y="33"/>
              </a:cxn>
              <a:cxn ang="0">
                <a:pos x="206" y="29"/>
              </a:cxn>
              <a:cxn ang="0">
                <a:pos x="218" y="24"/>
              </a:cxn>
              <a:cxn ang="0">
                <a:pos x="222" y="17"/>
              </a:cxn>
              <a:cxn ang="0">
                <a:pos x="205" y="11"/>
              </a:cxn>
              <a:cxn ang="0">
                <a:pos x="199" y="24"/>
              </a:cxn>
              <a:cxn ang="0">
                <a:pos x="198" y="32"/>
              </a:cxn>
              <a:cxn ang="0">
                <a:pos x="197" y="42"/>
              </a:cxn>
              <a:cxn ang="0">
                <a:pos x="209" y="38"/>
              </a:cxn>
              <a:cxn ang="0">
                <a:pos x="214" y="43"/>
              </a:cxn>
              <a:cxn ang="0">
                <a:pos x="205" y="38"/>
              </a:cxn>
              <a:cxn ang="0">
                <a:pos x="189" y="18"/>
              </a:cxn>
              <a:cxn ang="0">
                <a:pos x="196" y="11"/>
              </a:cxn>
              <a:cxn ang="0">
                <a:pos x="186" y="16"/>
              </a:cxn>
              <a:cxn ang="0">
                <a:pos x="179" y="37"/>
              </a:cxn>
              <a:cxn ang="0">
                <a:pos x="166" y="24"/>
              </a:cxn>
              <a:cxn ang="0">
                <a:pos x="156" y="24"/>
              </a:cxn>
              <a:cxn ang="0">
                <a:pos x="156" y="37"/>
              </a:cxn>
              <a:cxn ang="0">
                <a:pos x="173" y="30"/>
              </a:cxn>
              <a:cxn ang="0">
                <a:pos x="166" y="11"/>
              </a:cxn>
              <a:cxn ang="0">
                <a:pos x="149" y="18"/>
              </a:cxn>
              <a:cxn ang="0">
                <a:pos x="139" y="38"/>
              </a:cxn>
              <a:cxn ang="0">
                <a:pos x="139" y="28"/>
              </a:cxn>
              <a:cxn ang="0">
                <a:pos x="115" y="27"/>
              </a:cxn>
              <a:cxn ang="0">
                <a:pos x="116" y="32"/>
              </a:cxn>
              <a:cxn ang="0">
                <a:pos x="106" y="33"/>
              </a:cxn>
              <a:cxn ang="0">
                <a:pos x="118" y="37"/>
              </a:cxn>
              <a:cxn ang="0">
                <a:pos x="128" y="37"/>
              </a:cxn>
              <a:cxn ang="0">
                <a:pos x="112" y="11"/>
              </a:cxn>
              <a:cxn ang="0">
                <a:pos x="116" y="17"/>
              </a:cxn>
              <a:cxn ang="0">
                <a:pos x="106" y="30"/>
              </a:cxn>
              <a:cxn ang="0">
                <a:pos x="89" y="37"/>
              </a:cxn>
              <a:cxn ang="0">
                <a:pos x="100" y="30"/>
              </a:cxn>
              <a:cxn ang="0">
                <a:pos x="89" y="24"/>
              </a:cxn>
              <a:cxn ang="0">
                <a:pos x="103" y="14"/>
              </a:cxn>
              <a:cxn ang="0">
                <a:pos x="86" y="14"/>
              </a:cxn>
              <a:cxn ang="0">
                <a:pos x="61" y="19"/>
              </a:cxn>
              <a:cxn ang="0">
                <a:pos x="69" y="29"/>
              </a:cxn>
              <a:cxn ang="0">
                <a:pos x="60" y="24"/>
              </a:cxn>
              <a:cxn ang="0">
                <a:pos x="58" y="37"/>
              </a:cxn>
              <a:cxn ang="0">
                <a:pos x="70" y="35"/>
              </a:cxn>
              <a:cxn ang="0">
                <a:pos x="69" y="0"/>
              </a:cxn>
              <a:cxn ang="0">
                <a:pos x="63" y="11"/>
              </a:cxn>
              <a:cxn ang="0">
                <a:pos x="52" y="24"/>
              </a:cxn>
              <a:cxn ang="0">
                <a:pos x="39" y="30"/>
              </a:cxn>
              <a:cxn ang="0">
                <a:pos x="32" y="30"/>
              </a:cxn>
              <a:cxn ang="0">
                <a:pos x="29" y="38"/>
              </a:cxn>
              <a:cxn ang="0">
                <a:pos x="40" y="35"/>
              </a:cxn>
              <a:cxn ang="0">
                <a:pos x="44" y="13"/>
              </a:cxn>
              <a:cxn ang="0">
                <a:pos x="28" y="19"/>
              </a:cxn>
              <a:cxn ang="0">
                <a:pos x="39" y="21"/>
              </a:cxn>
              <a:cxn ang="0">
                <a:pos x="1" y="30"/>
              </a:cxn>
              <a:cxn ang="0">
                <a:pos x="18" y="37"/>
              </a:cxn>
              <a:cxn ang="0">
                <a:pos x="14" y="32"/>
              </a:cxn>
              <a:cxn ang="0">
                <a:pos x="14" y="17"/>
              </a:cxn>
              <a:cxn ang="0">
                <a:pos x="14" y="11"/>
              </a:cxn>
              <a:cxn ang="0">
                <a:pos x="0" y="24"/>
              </a:cxn>
            </a:cxnLst>
            <a:rect l="0" t="0" r="r" b="b"/>
            <a:pathLst>
              <a:path w="223" h="49">
                <a:moveTo>
                  <a:pt x="206" y="23"/>
                </a:moveTo>
                <a:cubicBezTo>
                  <a:pt x="206" y="23"/>
                  <a:pt x="205" y="22"/>
                  <a:pt x="205" y="20"/>
                </a:cubicBezTo>
                <a:cubicBezTo>
                  <a:pt x="205" y="19"/>
                  <a:pt x="206" y="18"/>
                  <a:pt x="206" y="17"/>
                </a:cubicBezTo>
                <a:cubicBezTo>
                  <a:pt x="207" y="16"/>
                  <a:pt x="208" y="16"/>
                  <a:pt x="209" y="16"/>
                </a:cubicBezTo>
                <a:cubicBezTo>
                  <a:pt x="210" y="16"/>
                  <a:pt x="211" y="16"/>
                  <a:pt x="211" y="17"/>
                </a:cubicBezTo>
                <a:cubicBezTo>
                  <a:pt x="212" y="18"/>
                  <a:pt x="212" y="19"/>
                  <a:pt x="212" y="20"/>
                </a:cubicBezTo>
                <a:cubicBezTo>
                  <a:pt x="212" y="22"/>
                  <a:pt x="212" y="23"/>
                  <a:pt x="211" y="23"/>
                </a:cubicBezTo>
                <a:cubicBezTo>
                  <a:pt x="211" y="24"/>
                  <a:pt x="210" y="24"/>
                  <a:pt x="209" y="24"/>
                </a:cubicBezTo>
                <a:cubicBezTo>
                  <a:pt x="208" y="24"/>
                  <a:pt x="207" y="24"/>
                  <a:pt x="206" y="23"/>
                </a:cubicBezTo>
                <a:moveTo>
                  <a:pt x="198" y="45"/>
                </a:moveTo>
                <a:cubicBezTo>
                  <a:pt x="199" y="46"/>
                  <a:pt x="199" y="47"/>
                  <a:pt x="200" y="47"/>
                </a:cubicBezTo>
                <a:cubicBezTo>
                  <a:pt x="201" y="48"/>
                  <a:pt x="203" y="48"/>
                  <a:pt x="204" y="48"/>
                </a:cubicBezTo>
                <a:cubicBezTo>
                  <a:pt x="205" y="49"/>
                  <a:pt x="207" y="49"/>
                  <a:pt x="208" y="49"/>
                </a:cubicBezTo>
                <a:cubicBezTo>
                  <a:pt x="210" y="49"/>
                  <a:pt x="212" y="48"/>
                  <a:pt x="214" y="48"/>
                </a:cubicBezTo>
                <a:cubicBezTo>
                  <a:pt x="216" y="47"/>
                  <a:pt x="218" y="47"/>
                  <a:pt x="219" y="46"/>
                </a:cubicBezTo>
                <a:cubicBezTo>
                  <a:pt x="220" y="45"/>
                  <a:pt x="221" y="44"/>
                  <a:pt x="222" y="43"/>
                </a:cubicBezTo>
                <a:cubicBezTo>
                  <a:pt x="223" y="42"/>
                  <a:pt x="223" y="41"/>
                  <a:pt x="223" y="39"/>
                </a:cubicBezTo>
                <a:cubicBezTo>
                  <a:pt x="223" y="37"/>
                  <a:pt x="222" y="35"/>
                  <a:pt x="220" y="34"/>
                </a:cubicBezTo>
                <a:cubicBezTo>
                  <a:pt x="219" y="33"/>
                  <a:pt x="216" y="33"/>
                  <a:pt x="213" y="33"/>
                </a:cubicBezTo>
                <a:cubicBezTo>
                  <a:pt x="209" y="33"/>
                  <a:pt x="209" y="33"/>
                  <a:pt x="209" y="33"/>
                </a:cubicBezTo>
                <a:cubicBezTo>
                  <a:pt x="207" y="33"/>
                  <a:pt x="206" y="32"/>
                  <a:pt x="206" y="32"/>
                </a:cubicBezTo>
                <a:cubicBezTo>
                  <a:pt x="205" y="32"/>
                  <a:pt x="205" y="31"/>
                  <a:pt x="205" y="31"/>
                </a:cubicBezTo>
                <a:cubicBezTo>
                  <a:pt x="205" y="30"/>
                  <a:pt x="205" y="30"/>
                  <a:pt x="205" y="29"/>
                </a:cubicBezTo>
                <a:cubicBezTo>
                  <a:pt x="206" y="29"/>
                  <a:pt x="206" y="29"/>
                  <a:pt x="206" y="29"/>
                </a:cubicBezTo>
                <a:cubicBezTo>
                  <a:pt x="207" y="29"/>
                  <a:pt x="208" y="29"/>
                  <a:pt x="209" y="29"/>
                </a:cubicBezTo>
                <a:cubicBezTo>
                  <a:pt x="210" y="29"/>
                  <a:pt x="212" y="29"/>
                  <a:pt x="213" y="29"/>
                </a:cubicBezTo>
                <a:cubicBezTo>
                  <a:pt x="214" y="28"/>
                  <a:pt x="215" y="28"/>
                  <a:pt x="216" y="27"/>
                </a:cubicBezTo>
                <a:cubicBezTo>
                  <a:pt x="217" y="26"/>
                  <a:pt x="218" y="25"/>
                  <a:pt x="218" y="24"/>
                </a:cubicBezTo>
                <a:cubicBezTo>
                  <a:pt x="219" y="23"/>
                  <a:pt x="219" y="22"/>
                  <a:pt x="219" y="20"/>
                </a:cubicBezTo>
                <a:cubicBezTo>
                  <a:pt x="219" y="20"/>
                  <a:pt x="219" y="19"/>
                  <a:pt x="219" y="18"/>
                </a:cubicBezTo>
                <a:cubicBezTo>
                  <a:pt x="219" y="18"/>
                  <a:pt x="219" y="17"/>
                  <a:pt x="218" y="17"/>
                </a:cubicBezTo>
                <a:cubicBezTo>
                  <a:pt x="222" y="17"/>
                  <a:pt x="222" y="17"/>
                  <a:pt x="222" y="17"/>
                </a:cubicBezTo>
                <a:cubicBezTo>
                  <a:pt x="222" y="11"/>
                  <a:pt x="222" y="11"/>
                  <a:pt x="222" y="11"/>
                </a:cubicBezTo>
                <a:cubicBezTo>
                  <a:pt x="213" y="11"/>
                  <a:pt x="213" y="11"/>
                  <a:pt x="213" y="11"/>
                </a:cubicBezTo>
                <a:cubicBezTo>
                  <a:pt x="212" y="11"/>
                  <a:pt x="210" y="11"/>
                  <a:pt x="209" y="11"/>
                </a:cubicBezTo>
                <a:cubicBezTo>
                  <a:pt x="207" y="11"/>
                  <a:pt x="206" y="11"/>
                  <a:pt x="205" y="11"/>
                </a:cubicBezTo>
                <a:cubicBezTo>
                  <a:pt x="203" y="12"/>
                  <a:pt x="202" y="12"/>
                  <a:pt x="201" y="13"/>
                </a:cubicBezTo>
                <a:cubicBezTo>
                  <a:pt x="200" y="14"/>
                  <a:pt x="199" y="15"/>
                  <a:pt x="199" y="16"/>
                </a:cubicBezTo>
                <a:cubicBezTo>
                  <a:pt x="198" y="17"/>
                  <a:pt x="198" y="18"/>
                  <a:pt x="198" y="20"/>
                </a:cubicBezTo>
                <a:cubicBezTo>
                  <a:pt x="198" y="22"/>
                  <a:pt x="198" y="23"/>
                  <a:pt x="199" y="24"/>
                </a:cubicBezTo>
                <a:cubicBezTo>
                  <a:pt x="200" y="25"/>
                  <a:pt x="201" y="26"/>
                  <a:pt x="201" y="27"/>
                </a:cubicBezTo>
                <a:cubicBezTo>
                  <a:pt x="201" y="27"/>
                  <a:pt x="201" y="27"/>
                  <a:pt x="201" y="27"/>
                </a:cubicBezTo>
                <a:cubicBezTo>
                  <a:pt x="201" y="28"/>
                  <a:pt x="200" y="28"/>
                  <a:pt x="199" y="29"/>
                </a:cubicBezTo>
                <a:cubicBezTo>
                  <a:pt x="199" y="30"/>
                  <a:pt x="198" y="31"/>
                  <a:pt x="198" y="32"/>
                </a:cubicBezTo>
                <a:cubicBezTo>
                  <a:pt x="198" y="33"/>
                  <a:pt x="199" y="34"/>
                  <a:pt x="199" y="35"/>
                </a:cubicBezTo>
                <a:cubicBezTo>
                  <a:pt x="200" y="35"/>
                  <a:pt x="200" y="36"/>
                  <a:pt x="201" y="36"/>
                </a:cubicBezTo>
                <a:cubicBezTo>
                  <a:pt x="201" y="37"/>
                  <a:pt x="201" y="37"/>
                  <a:pt x="201" y="37"/>
                </a:cubicBezTo>
                <a:cubicBezTo>
                  <a:pt x="198" y="38"/>
                  <a:pt x="197" y="40"/>
                  <a:pt x="197" y="42"/>
                </a:cubicBezTo>
                <a:cubicBezTo>
                  <a:pt x="197" y="43"/>
                  <a:pt x="197" y="44"/>
                  <a:pt x="198" y="45"/>
                </a:cubicBezTo>
                <a:moveTo>
                  <a:pt x="205" y="38"/>
                </a:moveTo>
                <a:cubicBezTo>
                  <a:pt x="205" y="38"/>
                  <a:pt x="206" y="38"/>
                  <a:pt x="206" y="38"/>
                </a:cubicBezTo>
                <a:cubicBezTo>
                  <a:pt x="207" y="38"/>
                  <a:pt x="208" y="38"/>
                  <a:pt x="209" y="38"/>
                </a:cubicBezTo>
                <a:cubicBezTo>
                  <a:pt x="211" y="38"/>
                  <a:pt x="211" y="38"/>
                  <a:pt x="211" y="38"/>
                </a:cubicBezTo>
                <a:cubicBezTo>
                  <a:pt x="213" y="38"/>
                  <a:pt x="214" y="39"/>
                  <a:pt x="214" y="39"/>
                </a:cubicBezTo>
                <a:cubicBezTo>
                  <a:pt x="215" y="39"/>
                  <a:pt x="215" y="40"/>
                  <a:pt x="215" y="41"/>
                </a:cubicBezTo>
                <a:cubicBezTo>
                  <a:pt x="215" y="41"/>
                  <a:pt x="215" y="42"/>
                  <a:pt x="214" y="43"/>
                </a:cubicBezTo>
                <a:cubicBezTo>
                  <a:pt x="213" y="43"/>
                  <a:pt x="211" y="44"/>
                  <a:pt x="209" y="44"/>
                </a:cubicBezTo>
                <a:cubicBezTo>
                  <a:pt x="208" y="44"/>
                  <a:pt x="206" y="44"/>
                  <a:pt x="205" y="43"/>
                </a:cubicBezTo>
                <a:cubicBezTo>
                  <a:pt x="204" y="43"/>
                  <a:pt x="204" y="42"/>
                  <a:pt x="204" y="41"/>
                </a:cubicBezTo>
                <a:cubicBezTo>
                  <a:pt x="204" y="40"/>
                  <a:pt x="204" y="39"/>
                  <a:pt x="205" y="38"/>
                </a:cubicBezTo>
                <a:moveTo>
                  <a:pt x="179" y="37"/>
                </a:moveTo>
                <a:cubicBezTo>
                  <a:pt x="187" y="37"/>
                  <a:pt x="187" y="37"/>
                  <a:pt x="187" y="37"/>
                </a:cubicBezTo>
                <a:cubicBezTo>
                  <a:pt x="187" y="22"/>
                  <a:pt x="187" y="22"/>
                  <a:pt x="187" y="22"/>
                </a:cubicBezTo>
                <a:cubicBezTo>
                  <a:pt x="187" y="20"/>
                  <a:pt x="188" y="19"/>
                  <a:pt x="189" y="18"/>
                </a:cubicBezTo>
                <a:cubicBezTo>
                  <a:pt x="190" y="18"/>
                  <a:pt x="191" y="17"/>
                  <a:pt x="192" y="17"/>
                </a:cubicBezTo>
                <a:cubicBezTo>
                  <a:pt x="193" y="17"/>
                  <a:pt x="193" y="17"/>
                  <a:pt x="194" y="17"/>
                </a:cubicBezTo>
                <a:cubicBezTo>
                  <a:pt x="194" y="18"/>
                  <a:pt x="195" y="18"/>
                  <a:pt x="195" y="18"/>
                </a:cubicBezTo>
                <a:cubicBezTo>
                  <a:pt x="196" y="11"/>
                  <a:pt x="196" y="11"/>
                  <a:pt x="196" y="11"/>
                </a:cubicBezTo>
                <a:cubicBezTo>
                  <a:pt x="196" y="11"/>
                  <a:pt x="196" y="11"/>
                  <a:pt x="195" y="11"/>
                </a:cubicBezTo>
                <a:cubicBezTo>
                  <a:pt x="195" y="11"/>
                  <a:pt x="194" y="11"/>
                  <a:pt x="193" y="11"/>
                </a:cubicBezTo>
                <a:cubicBezTo>
                  <a:pt x="192" y="11"/>
                  <a:pt x="191" y="11"/>
                  <a:pt x="189" y="12"/>
                </a:cubicBezTo>
                <a:cubicBezTo>
                  <a:pt x="188" y="13"/>
                  <a:pt x="187" y="14"/>
                  <a:pt x="186" y="16"/>
                </a:cubicBezTo>
                <a:cubicBezTo>
                  <a:pt x="186" y="16"/>
                  <a:pt x="186" y="16"/>
                  <a:pt x="186" y="16"/>
                </a:cubicBezTo>
                <a:cubicBezTo>
                  <a:pt x="185" y="11"/>
                  <a:pt x="185" y="11"/>
                  <a:pt x="185" y="11"/>
                </a:cubicBezTo>
                <a:cubicBezTo>
                  <a:pt x="179" y="11"/>
                  <a:pt x="179" y="11"/>
                  <a:pt x="179" y="11"/>
                </a:cubicBezTo>
                <a:lnTo>
                  <a:pt x="179" y="37"/>
                </a:lnTo>
                <a:close/>
                <a:moveTo>
                  <a:pt x="158" y="19"/>
                </a:moveTo>
                <a:cubicBezTo>
                  <a:pt x="158" y="18"/>
                  <a:pt x="160" y="17"/>
                  <a:pt x="161" y="17"/>
                </a:cubicBezTo>
                <a:cubicBezTo>
                  <a:pt x="163" y="17"/>
                  <a:pt x="164" y="18"/>
                  <a:pt x="165" y="19"/>
                </a:cubicBezTo>
                <a:cubicBezTo>
                  <a:pt x="166" y="20"/>
                  <a:pt x="166" y="22"/>
                  <a:pt x="166" y="24"/>
                </a:cubicBezTo>
                <a:cubicBezTo>
                  <a:pt x="166" y="27"/>
                  <a:pt x="166" y="28"/>
                  <a:pt x="165" y="30"/>
                </a:cubicBezTo>
                <a:cubicBezTo>
                  <a:pt x="164" y="31"/>
                  <a:pt x="163" y="32"/>
                  <a:pt x="161" y="32"/>
                </a:cubicBezTo>
                <a:cubicBezTo>
                  <a:pt x="160" y="32"/>
                  <a:pt x="158" y="31"/>
                  <a:pt x="158" y="30"/>
                </a:cubicBezTo>
                <a:cubicBezTo>
                  <a:pt x="157" y="28"/>
                  <a:pt x="156" y="27"/>
                  <a:pt x="156" y="24"/>
                </a:cubicBezTo>
                <a:cubicBezTo>
                  <a:pt x="156" y="22"/>
                  <a:pt x="157" y="20"/>
                  <a:pt x="158" y="19"/>
                </a:cubicBezTo>
                <a:moveTo>
                  <a:pt x="149" y="30"/>
                </a:moveTo>
                <a:cubicBezTo>
                  <a:pt x="150" y="32"/>
                  <a:pt x="151" y="33"/>
                  <a:pt x="152" y="35"/>
                </a:cubicBezTo>
                <a:cubicBezTo>
                  <a:pt x="153" y="36"/>
                  <a:pt x="155" y="37"/>
                  <a:pt x="156" y="37"/>
                </a:cubicBezTo>
                <a:cubicBezTo>
                  <a:pt x="158" y="38"/>
                  <a:pt x="160" y="38"/>
                  <a:pt x="161" y="38"/>
                </a:cubicBezTo>
                <a:cubicBezTo>
                  <a:pt x="163" y="38"/>
                  <a:pt x="164" y="38"/>
                  <a:pt x="166" y="37"/>
                </a:cubicBezTo>
                <a:cubicBezTo>
                  <a:pt x="168" y="37"/>
                  <a:pt x="169" y="36"/>
                  <a:pt x="170" y="35"/>
                </a:cubicBezTo>
                <a:cubicBezTo>
                  <a:pt x="171" y="33"/>
                  <a:pt x="172" y="32"/>
                  <a:pt x="173" y="30"/>
                </a:cubicBezTo>
                <a:cubicBezTo>
                  <a:pt x="174" y="28"/>
                  <a:pt x="174" y="27"/>
                  <a:pt x="174" y="24"/>
                </a:cubicBezTo>
                <a:cubicBezTo>
                  <a:pt x="174" y="22"/>
                  <a:pt x="174" y="20"/>
                  <a:pt x="173" y="18"/>
                </a:cubicBezTo>
                <a:cubicBezTo>
                  <a:pt x="172" y="17"/>
                  <a:pt x="171" y="15"/>
                  <a:pt x="170" y="14"/>
                </a:cubicBezTo>
                <a:cubicBezTo>
                  <a:pt x="169" y="13"/>
                  <a:pt x="168" y="12"/>
                  <a:pt x="166" y="11"/>
                </a:cubicBezTo>
                <a:cubicBezTo>
                  <a:pt x="164" y="11"/>
                  <a:pt x="163" y="11"/>
                  <a:pt x="161" y="11"/>
                </a:cubicBezTo>
                <a:cubicBezTo>
                  <a:pt x="160" y="11"/>
                  <a:pt x="158" y="11"/>
                  <a:pt x="156" y="11"/>
                </a:cubicBezTo>
                <a:cubicBezTo>
                  <a:pt x="155" y="12"/>
                  <a:pt x="153" y="13"/>
                  <a:pt x="152" y="14"/>
                </a:cubicBezTo>
                <a:cubicBezTo>
                  <a:pt x="151" y="15"/>
                  <a:pt x="150" y="17"/>
                  <a:pt x="149" y="18"/>
                </a:cubicBezTo>
                <a:cubicBezTo>
                  <a:pt x="149" y="20"/>
                  <a:pt x="148" y="22"/>
                  <a:pt x="148" y="24"/>
                </a:cubicBezTo>
                <a:cubicBezTo>
                  <a:pt x="148" y="27"/>
                  <a:pt x="149" y="28"/>
                  <a:pt x="149" y="30"/>
                </a:cubicBezTo>
                <a:moveTo>
                  <a:pt x="136" y="37"/>
                </a:moveTo>
                <a:cubicBezTo>
                  <a:pt x="137" y="38"/>
                  <a:pt x="138" y="38"/>
                  <a:pt x="139" y="38"/>
                </a:cubicBezTo>
                <a:cubicBezTo>
                  <a:pt x="140" y="38"/>
                  <a:pt x="141" y="38"/>
                  <a:pt x="142" y="37"/>
                </a:cubicBezTo>
                <a:cubicBezTo>
                  <a:pt x="143" y="36"/>
                  <a:pt x="144" y="35"/>
                  <a:pt x="144" y="33"/>
                </a:cubicBezTo>
                <a:cubicBezTo>
                  <a:pt x="144" y="32"/>
                  <a:pt x="143" y="31"/>
                  <a:pt x="142" y="30"/>
                </a:cubicBezTo>
                <a:cubicBezTo>
                  <a:pt x="141" y="29"/>
                  <a:pt x="140" y="28"/>
                  <a:pt x="139" y="28"/>
                </a:cubicBezTo>
                <a:cubicBezTo>
                  <a:pt x="138" y="28"/>
                  <a:pt x="137" y="29"/>
                  <a:pt x="136" y="30"/>
                </a:cubicBezTo>
                <a:cubicBezTo>
                  <a:pt x="135" y="31"/>
                  <a:pt x="134" y="32"/>
                  <a:pt x="134" y="33"/>
                </a:cubicBezTo>
                <a:cubicBezTo>
                  <a:pt x="134" y="35"/>
                  <a:pt x="135" y="36"/>
                  <a:pt x="136" y="37"/>
                </a:cubicBezTo>
                <a:moveTo>
                  <a:pt x="115" y="27"/>
                </a:moveTo>
                <a:cubicBezTo>
                  <a:pt x="116" y="26"/>
                  <a:pt x="118" y="26"/>
                  <a:pt x="121" y="25"/>
                </a:cubicBezTo>
                <a:cubicBezTo>
                  <a:pt x="121" y="30"/>
                  <a:pt x="121" y="30"/>
                  <a:pt x="121" y="30"/>
                </a:cubicBezTo>
                <a:cubicBezTo>
                  <a:pt x="120" y="31"/>
                  <a:pt x="119" y="31"/>
                  <a:pt x="119" y="31"/>
                </a:cubicBezTo>
                <a:cubicBezTo>
                  <a:pt x="118" y="32"/>
                  <a:pt x="117" y="32"/>
                  <a:pt x="116" y="32"/>
                </a:cubicBezTo>
                <a:cubicBezTo>
                  <a:pt x="115" y="32"/>
                  <a:pt x="115" y="32"/>
                  <a:pt x="114" y="31"/>
                </a:cubicBezTo>
                <a:cubicBezTo>
                  <a:pt x="113" y="31"/>
                  <a:pt x="113" y="30"/>
                  <a:pt x="113" y="30"/>
                </a:cubicBezTo>
                <a:cubicBezTo>
                  <a:pt x="113" y="29"/>
                  <a:pt x="114" y="28"/>
                  <a:pt x="115" y="27"/>
                </a:cubicBezTo>
                <a:moveTo>
                  <a:pt x="106" y="33"/>
                </a:moveTo>
                <a:cubicBezTo>
                  <a:pt x="107" y="34"/>
                  <a:pt x="107" y="35"/>
                  <a:pt x="108" y="36"/>
                </a:cubicBezTo>
                <a:cubicBezTo>
                  <a:pt x="109" y="37"/>
                  <a:pt x="109" y="37"/>
                  <a:pt x="110" y="38"/>
                </a:cubicBezTo>
                <a:cubicBezTo>
                  <a:pt x="111" y="38"/>
                  <a:pt x="112" y="38"/>
                  <a:pt x="114" y="38"/>
                </a:cubicBezTo>
                <a:cubicBezTo>
                  <a:pt x="115" y="38"/>
                  <a:pt x="116" y="38"/>
                  <a:pt x="118" y="37"/>
                </a:cubicBezTo>
                <a:cubicBezTo>
                  <a:pt x="119" y="37"/>
                  <a:pt x="120" y="36"/>
                  <a:pt x="121" y="35"/>
                </a:cubicBezTo>
                <a:cubicBezTo>
                  <a:pt x="121" y="35"/>
                  <a:pt x="121" y="35"/>
                  <a:pt x="121" y="35"/>
                </a:cubicBezTo>
                <a:cubicBezTo>
                  <a:pt x="122" y="37"/>
                  <a:pt x="122" y="37"/>
                  <a:pt x="122" y="37"/>
                </a:cubicBezTo>
                <a:cubicBezTo>
                  <a:pt x="128" y="37"/>
                  <a:pt x="128" y="37"/>
                  <a:pt x="128" y="37"/>
                </a:cubicBezTo>
                <a:cubicBezTo>
                  <a:pt x="128" y="22"/>
                  <a:pt x="128" y="22"/>
                  <a:pt x="128" y="22"/>
                </a:cubicBezTo>
                <a:cubicBezTo>
                  <a:pt x="128" y="18"/>
                  <a:pt x="127" y="15"/>
                  <a:pt x="126" y="13"/>
                </a:cubicBezTo>
                <a:cubicBezTo>
                  <a:pt x="124" y="12"/>
                  <a:pt x="121" y="11"/>
                  <a:pt x="118" y="11"/>
                </a:cubicBezTo>
                <a:cubicBezTo>
                  <a:pt x="116" y="11"/>
                  <a:pt x="114" y="11"/>
                  <a:pt x="112" y="11"/>
                </a:cubicBezTo>
                <a:cubicBezTo>
                  <a:pt x="110" y="12"/>
                  <a:pt x="108" y="13"/>
                  <a:pt x="107" y="14"/>
                </a:cubicBezTo>
                <a:cubicBezTo>
                  <a:pt x="109" y="19"/>
                  <a:pt x="109" y="19"/>
                  <a:pt x="109" y="19"/>
                </a:cubicBezTo>
                <a:cubicBezTo>
                  <a:pt x="111" y="18"/>
                  <a:pt x="112" y="18"/>
                  <a:pt x="113" y="17"/>
                </a:cubicBezTo>
                <a:cubicBezTo>
                  <a:pt x="114" y="17"/>
                  <a:pt x="115" y="17"/>
                  <a:pt x="116" y="17"/>
                </a:cubicBezTo>
                <a:cubicBezTo>
                  <a:pt x="118" y="17"/>
                  <a:pt x="119" y="17"/>
                  <a:pt x="119" y="18"/>
                </a:cubicBezTo>
                <a:cubicBezTo>
                  <a:pt x="120" y="18"/>
                  <a:pt x="120" y="19"/>
                  <a:pt x="121" y="21"/>
                </a:cubicBezTo>
                <a:cubicBezTo>
                  <a:pt x="115" y="21"/>
                  <a:pt x="112" y="22"/>
                  <a:pt x="109" y="24"/>
                </a:cubicBezTo>
                <a:cubicBezTo>
                  <a:pt x="107" y="25"/>
                  <a:pt x="106" y="27"/>
                  <a:pt x="106" y="30"/>
                </a:cubicBezTo>
                <a:cubicBezTo>
                  <a:pt x="106" y="31"/>
                  <a:pt x="106" y="32"/>
                  <a:pt x="106" y="33"/>
                </a:cubicBezTo>
                <a:moveTo>
                  <a:pt x="82" y="30"/>
                </a:moveTo>
                <a:cubicBezTo>
                  <a:pt x="83" y="32"/>
                  <a:pt x="84" y="33"/>
                  <a:pt x="85" y="35"/>
                </a:cubicBezTo>
                <a:cubicBezTo>
                  <a:pt x="86" y="36"/>
                  <a:pt x="88" y="37"/>
                  <a:pt x="89" y="37"/>
                </a:cubicBezTo>
                <a:cubicBezTo>
                  <a:pt x="91" y="38"/>
                  <a:pt x="93" y="38"/>
                  <a:pt x="94" y="38"/>
                </a:cubicBezTo>
                <a:cubicBezTo>
                  <a:pt x="96" y="38"/>
                  <a:pt x="97" y="38"/>
                  <a:pt x="99" y="37"/>
                </a:cubicBezTo>
                <a:cubicBezTo>
                  <a:pt x="101" y="37"/>
                  <a:pt x="102" y="36"/>
                  <a:pt x="103" y="35"/>
                </a:cubicBezTo>
                <a:cubicBezTo>
                  <a:pt x="100" y="30"/>
                  <a:pt x="100" y="30"/>
                  <a:pt x="100" y="30"/>
                </a:cubicBezTo>
                <a:cubicBezTo>
                  <a:pt x="99" y="30"/>
                  <a:pt x="99" y="31"/>
                  <a:pt x="98" y="31"/>
                </a:cubicBezTo>
                <a:cubicBezTo>
                  <a:pt x="97" y="32"/>
                  <a:pt x="96" y="32"/>
                  <a:pt x="95" y="32"/>
                </a:cubicBezTo>
                <a:cubicBezTo>
                  <a:pt x="94" y="32"/>
                  <a:pt x="92" y="31"/>
                  <a:pt x="91" y="30"/>
                </a:cubicBezTo>
                <a:cubicBezTo>
                  <a:pt x="90" y="28"/>
                  <a:pt x="89" y="27"/>
                  <a:pt x="89" y="24"/>
                </a:cubicBezTo>
                <a:cubicBezTo>
                  <a:pt x="89" y="22"/>
                  <a:pt x="90" y="20"/>
                  <a:pt x="91" y="19"/>
                </a:cubicBezTo>
                <a:cubicBezTo>
                  <a:pt x="92" y="18"/>
                  <a:pt x="94" y="17"/>
                  <a:pt x="96" y="17"/>
                </a:cubicBezTo>
                <a:cubicBezTo>
                  <a:pt x="97" y="17"/>
                  <a:pt x="98" y="17"/>
                  <a:pt x="99" y="18"/>
                </a:cubicBezTo>
                <a:cubicBezTo>
                  <a:pt x="103" y="14"/>
                  <a:pt x="103" y="14"/>
                  <a:pt x="103" y="14"/>
                </a:cubicBezTo>
                <a:cubicBezTo>
                  <a:pt x="102" y="13"/>
                  <a:pt x="101" y="12"/>
                  <a:pt x="100" y="11"/>
                </a:cubicBezTo>
                <a:cubicBezTo>
                  <a:pt x="98" y="11"/>
                  <a:pt x="97" y="11"/>
                  <a:pt x="95" y="11"/>
                </a:cubicBezTo>
                <a:cubicBezTo>
                  <a:pt x="93" y="11"/>
                  <a:pt x="92" y="11"/>
                  <a:pt x="90" y="11"/>
                </a:cubicBezTo>
                <a:cubicBezTo>
                  <a:pt x="88" y="12"/>
                  <a:pt x="87" y="13"/>
                  <a:pt x="86" y="14"/>
                </a:cubicBezTo>
                <a:cubicBezTo>
                  <a:pt x="84" y="15"/>
                  <a:pt x="83" y="17"/>
                  <a:pt x="83" y="18"/>
                </a:cubicBezTo>
                <a:cubicBezTo>
                  <a:pt x="82" y="20"/>
                  <a:pt x="81" y="22"/>
                  <a:pt x="81" y="24"/>
                </a:cubicBezTo>
                <a:cubicBezTo>
                  <a:pt x="81" y="27"/>
                  <a:pt x="82" y="28"/>
                  <a:pt x="82" y="30"/>
                </a:cubicBezTo>
                <a:moveTo>
                  <a:pt x="61" y="19"/>
                </a:moveTo>
                <a:cubicBezTo>
                  <a:pt x="62" y="18"/>
                  <a:pt x="63" y="17"/>
                  <a:pt x="65" y="17"/>
                </a:cubicBezTo>
                <a:cubicBezTo>
                  <a:pt x="65" y="17"/>
                  <a:pt x="66" y="17"/>
                  <a:pt x="67" y="17"/>
                </a:cubicBezTo>
                <a:cubicBezTo>
                  <a:pt x="67" y="18"/>
                  <a:pt x="68" y="18"/>
                  <a:pt x="69" y="19"/>
                </a:cubicBezTo>
                <a:cubicBezTo>
                  <a:pt x="69" y="29"/>
                  <a:pt x="69" y="29"/>
                  <a:pt x="69" y="29"/>
                </a:cubicBezTo>
                <a:cubicBezTo>
                  <a:pt x="68" y="30"/>
                  <a:pt x="68" y="31"/>
                  <a:pt x="67" y="31"/>
                </a:cubicBezTo>
                <a:cubicBezTo>
                  <a:pt x="66" y="32"/>
                  <a:pt x="65" y="32"/>
                  <a:pt x="65" y="32"/>
                </a:cubicBezTo>
                <a:cubicBezTo>
                  <a:pt x="63" y="32"/>
                  <a:pt x="62" y="31"/>
                  <a:pt x="61" y="30"/>
                </a:cubicBezTo>
                <a:cubicBezTo>
                  <a:pt x="60" y="29"/>
                  <a:pt x="60" y="27"/>
                  <a:pt x="60" y="24"/>
                </a:cubicBezTo>
                <a:cubicBezTo>
                  <a:pt x="60" y="22"/>
                  <a:pt x="60" y="20"/>
                  <a:pt x="61" y="19"/>
                </a:cubicBezTo>
                <a:moveTo>
                  <a:pt x="53" y="30"/>
                </a:moveTo>
                <a:cubicBezTo>
                  <a:pt x="53" y="32"/>
                  <a:pt x="54" y="33"/>
                  <a:pt x="55" y="34"/>
                </a:cubicBezTo>
                <a:cubicBezTo>
                  <a:pt x="56" y="36"/>
                  <a:pt x="57" y="37"/>
                  <a:pt x="58" y="37"/>
                </a:cubicBezTo>
                <a:cubicBezTo>
                  <a:pt x="59" y="38"/>
                  <a:pt x="61" y="38"/>
                  <a:pt x="63" y="38"/>
                </a:cubicBezTo>
                <a:cubicBezTo>
                  <a:pt x="64" y="38"/>
                  <a:pt x="65" y="38"/>
                  <a:pt x="66" y="37"/>
                </a:cubicBezTo>
                <a:cubicBezTo>
                  <a:pt x="68" y="37"/>
                  <a:pt x="69" y="36"/>
                  <a:pt x="70" y="35"/>
                </a:cubicBezTo>
                <a:cubicBezTo>
                  <a:pt x="70" y="35"/>
                  <a:pt x="70" y="35"/>
                  <a:pt x="70" y="35"/>
                </a:cubicBezTo>
                <a:cubicBezTo>
                  <a:pt x="70" y="37"/>
                  <a:pt x="70" y="37"/>
                  <a:pt x="70" y="37"/>
                </a:cubicBezTo>
                <a:cubicBezTo>
                  <a:pt x="77" y="37"/>
                  <a:pt x="77" y="37"/>
                  <a:pt x="77" y="37"/>
                </a:cubicBezTo>
                <a:cubicBezTo>
                  <a:pt x="77" y="0"/>
                  <a:pt x="77" y="0"/>
                  <a:pt x="77" y="0"/>
                </a:cubicBezTo>
                <a:cubicBezTo>
                  <a:pt x="69" y="0"/>
                  <a:pt x="69" y="0"/>
                  <a:pt x="69" y="0"/>
                </a:cubicBezTo>
                <a:cubicBezTo>
                  <a:pt x="69" y="9"/>
                  <a:pt x="69" y="9"/>
                  <a:pt x="69" y="9"/>
                </a:cubicBezTo>
                <a:cubicBezTo>
                  <a:pt x="69" y="13"/>
                  <a:pt x="69" y="13"/>
                  <a:pt x="69" y="13"/>
                </a:cubicBezTo>
                <a:cubicBezTo>
                  <a:pt x="68" y="12"/>
                  <a:pt x="67" y="12"/>
                  <a:pt x="66" y="11"/>
                </a:cubicBezTo>
                <a:cubicBezTo>
                  <a:pt x="65" y="11"/>
                  <a:pt x="64" y="11"/>
                  <a:pt x="63" y="11"/>
                </a:cubicBezTo>
                <a:cubicBezTo>
                  <a:pt x="61" y="11"/>
                  <a:pt x="60" y="11"/>
                  <a:pt x="59" y="11"/>
                </a:cubicBezTo>
                <a:cubicBezTo>
                  <a:pt x="57" y="12"/>
                  <a:pt x="56" y="13"/>
                  <a:pt x="55" y="14"/>
                </a:cubicBezTo>
                <a:cubicBezTo>
                  <a:pt x="54" y="15"/>
                  <a:pt x="53" y="17"/>
                  <a:pt x="53" y="19"/>
                </a:cubicBezTo>
                <a:cubicBezTo>
                  <a:pt x="52" y="20"/>
                  <a:pt x="52" y="22"/>
                  <a:pt x="52" y="24"/>
                </a:cubicBezTo>
                <a:cubicBezTo>
                  <a:pt x="52" y="26"/>
                  <a:pt x="52" y="28"/>
                  <a:pt x="53" y="30"/>
                </a:cubicBezTo>
                <a:moveTo>
                  <a:pt x="33" y="27"/>
                </a:moveTo>
                <a:cubicBezTo>
                  <a:pt x="34" y="26"/>
                  <a:pt x="36" y="26"/>
                  <a:pt x="39" y="25"/>
                </a:cubicBezTo>
                <a:cubicBezTo>
                  <a:pt x="39" y="30"/>
                  <a:pt x="39" y="30"/>
                  <a:pt x="39" y="30"/>
                </a:cubicBezTo>
                <a:cubicBezTo>
                  <a:pt x="39" y="31"/>
                  <a:pt x="38" y="31"/>
                  <a:pt x="37" y="31"/>
                </a:cubicBezTo>
                <a:cubicBezTo>
                  <a:pt x="37" y="32"/>
                  <a:pt x="36" y="32"/>
                  <a:pt x="35" y="32"/>
                </a:cubicBezTo>
                <a:cubicBezTo>
                  <a:pt x="34" y="32"/>
                  <a:pt x="33" y="32"/>
                  <a:pt x="33" y="31"/>
                </a:cubicBezTo>
                <a:cubicBezTo>
                  <a:pt x="32" y="31"/>
                  <a:pt x="32" y="30"/>
                  <a:pt x="32" y="30"/>
                </a:cubicBezTo>
                <a:cubicBezTo>
                  <a:pt x="32" y="29"/>
                  <a:pt x="32" y="28"/>
                  <a:pt x="33" y="27"/>
                </a:cubicBezTo>
                <a:moveTo>
                  <a:pt x="25" y="33"/>
                </a:moveTo>
                <a:cubicBezTo>
                  <a:pt x="25" y="34"/>
                  <a:pt x="26" y="35"/>
                  <a:pt x="27" y="36"/>
                </a:cubicBezTo>
                <a:cubicBezTo>
                  <a:pt x="27" y="37"/>
                  <a:pt x="28" y="37"/>
                  <a:pt x="29" y="38"/>
                </a:cubicBezTo>
                <a:cubicBezTo>
                  <a:pt x="30" y="38"/>
                  <a:pt x="31" y="38"/>
                  <a:pt x="32" y="38"/>
                </a:cubicBezTo>
                <a:cubicBezTo>
                  <a:pt x="34" y="38"/>
                  <a:pt x="35" y="38"/>
                  <a:pt x="36" y="37"/>
                </a:cubicBezTo>
                <a:cubicBezTo>
                  <a:pt x="38" y="37"/>
                  <a:pt x="39" y="36"/>
                  <a:pt x="40" y="35"/>
                </a:cubicBezTo>
                <a:cubicBezTo>
                  <a:pt x="40" y="35"/>
                  <a:pt x="40" y="35"/>
                  <a:pt x="40" y="35"/>
                </a:cubicBezTo>
                <a:cubicBezTo>
                  <a:pt x="41" y="37"/>
                  <a:pt x="41" y="37"/>
                  <a:pt x="41" y="37"/>
                </a:cubicBezTo>
                <a:cubicBezTo>
                  <a:pt x="47" y="37"/>
                  <a:pt x="47" y="37"/>
                  <a:pt x="47" y="37"/>
                </a:cubicBezTo>
                <a:cubicBezTo>
                  <a:pt x="47" y="22"/>
                  <a:pt x="47" y="22"/>
                  <a:pt x="47" y="22"/>
                </a:cubicBezTo>
                <a:cubicBezTo>
                  <a:pt x="47" y="18"/>
                  <a:pt x="46" y="15"/>
                  <a:pt x="44" y="13"/>
                </a:cubicBezTo>
                <a:cubicBezTo>
                  <a:pt x="43" y="12"/>
                  <a:pt x="40" y="11"/>
                  <a:pt x="37" y="11"/>
                </a:cubicBezTo>
                <a:cubicBezTo>
                  <a:pt x="34" y="11"/>
                  <a:pt x="33" y="11"/>
                  <a:pt x="31" y="11"/>
                </a:cubicBezTo>
                <a:cubicBezTo>
                  <a:pt x="29" y="12"/>
                  <a:pt x="27" y="13"/>
                  <a:pt x="25" y="14"/>
                </a:cubicBezTo>
                <a:cubicBezTo>
                  <a:pt x="28" y="19"/>
                  <a:pt x="28" y="19"/>
                  <a:pt x="28" y="19"/>
                </a:cubicBezTo>
                <a:cubicBezTo>
                  <a:pt x="29" y="18"/>
                  <a:pt x="31" y="18"/>
                  <a:pt x="32" y="17"/>
                </a:cubicBezTo>
                <a:cubicBezTo>
                  <a:pt x="33" y="17"/>
                  <a:pt x="34" y="17"/>
                  <a:pt x="35" y="17"/>
                </a:cubicBezTo>
                <a:cubicBezTo>
                  <a:pt x="36" y="17"/>
                  <a:pt x="38" y="17"/>
                  <a:pt x="38" y="18"/>
                </a:cubicBezTo>
                <a:cubicBezTo>
                  <a:pt x="39" y="18"/>
                  <a:pt x="39" y="19"/>
                  <a:pt x="39" y="21"/>
                </a:cubicBezTo>
                <a:cubicBezTo>
                  <a:pt x="34" y="21"/>
                  <a:pt x="30" y="22"/>
                  <a:pt x="28" y="24"/>
                </a:cubicBezTo>
                <a:cubicBezTo>
                  <a:pt x="26" y="25"/>
                  <a:pt x="24" y="27"/>
                  <a:pt x="24" y="30"/>
                </a:cubicBezTo>
                <a:cubicBezTo>
                  <a:pt x="24" y="31"/>
                  <a:pt x="25" y="32"/>
                  <a:pt x="25" y="33"/>
                </a:cubicBezTo>
                <a:moveTo>
                  <a:pt x="1" y="30"/>
                </a:moveTo>
                <a:cubicBezTo>
                  <a:pt x="2" y="32"/>
                  <a:pt x="3" y="33"/>
                  <a:pt x="4" y="35"/>
                </a:cubicBezTo>
                <a:cubicBezTo>
                  <a:pt x="5" y="36"/>
                  <a:pt x="6" y="37"/>
                  <a:pt x="8" y="37"/>
                </a:cubicBezTo>
                <a:cubicBezTo>
                  <a:pt x="10" y="38"/>
                  <a:pt x="11" y="38"/>
                  <a:pt x="13" y="38"/>
                </a:cubicBezTo>
                <a:cubicBezTo>
                  <a:pt x="15" y="38"/>
                  <a:pt x="16" y="38"/>
                  <a:pt x="18" y="37"/>
                </a:cubicBezTo>
                <a:cubicBezTo>
                  <a:pt x="19" y="37"/>
                  <a:pt x="21" y="36"/>
                  <a:pt x="22" y="35"/>
                </a:cubicBezTo>
                <a:cubicBezTo>
                  <a:pt x="19" y="30"/>
                  <a:pt x="19" y="30"/>
                  <a:pt x="19" y="30"/>
                </a:cubicBezTo>
                <a:cubicBezTo>
                  <a:pt x="18" y="30"/>
                  <a:pt x="17" y="31"/>
                  <a:pt x="17" y="31"/>
                </a:cubicBezTo>
                <a:cubicBezTo>
                  <a:pt x="16" y="32"/>
                  <a:pt x="15" y="32"/>
                  <a:pt x="14" y="32"/>
                </a:cubicBezTo>
                <a:cubicBezTo>
                  <a:pt x="12" y="32"/>
                  <a:pt x="11" y="31"/>
                  <a:pt x="10" y="30"/>
                </a:cubicBezTo>
                <a:cubicBezTo>
                  <a:pt x="9" y="28"/>
                  <a:pt x="8" y="27"/>
                  <a:pt x="8" y="24"/>
                </a:cubicBezTo>
                <a:cubicBezTo>
                  <a:pt x="8" y="22"/>
                  <a:pt x="9" y="20"/>
                  <a:pt x="10" y="19"/>
                </a:cubicBezTo>
                <a:cubicBezTo>
                  <a:pt x="11" y="18"/>
                  <a:pt x="12" y="17"/>
                  <a:pt x="14" y="17"/>
                </a:cubicBezTo>
                <a:cubicBezTo>
                  <a:pt x="15" y="17"/>
                  <a:pt x="17" y="17"/>
                  <a:pt x="18" y="18"/>
                </a:cubicBezTo>
                <a:cubicBezTo>
                  <a:pt x="22" y="14"/>
                  <a:pt x="22" y="14"/>
                  <a:pt x="22" y="14"/>
                </a:cubicBezTo>
                <a:cubicBezTo>
                  <a:pt x="21" y="13"/>
                  <a:pt x="20" y="12"/>
                  <a:pt x="18" y="11"/>
                </a:cubicBezTo>
                <a:cubicBezTo>
                  <a:pt x="17" y="11"/>
                  <a:pt x="15" y="11"/>
                  <a:pt x="14" y="11"/>
                </a:cubicBezTo>
                <a:cubicBezTo>
                  <a:pt x="12" y="11"/>
                  <a:pt x="10" y="11"/>
                  <a:pt x="9" y="11"/>
                </a:cubicBezTo>
                <a:cubicBezTo>
                  <a:pt x="7" y="12"/>
                  <a:pt x="6" y="13"/>
                  <a:pt x="4" y="14"/>
                </a:cubicBezTo>
                <a:cubicBezTo>
                  <a:pt x="3" y="15"/>
                  <a:pt x="2" y="17"/>
                  <a:pt x="1" y="18"/>
                </a:cubicBezTo>
                <a:cubicBezTo>
                  <a:pt x="1" y="20"/>
                  <a:pt x="0" y="22"/>
                  <a:pt x="0" y="24"/>
                </a:cubicBezTo>
                <a:cubicBezTo>
                  <a:pt x="0" y="27"/>
                  <a:pt x="0" y="28"/>
                  <a:pt x="1" y="3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535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rt of Asking Questions">
            <a:extLst>
              <a:ext uri="{FF2B5EF4-FFF2-40B4-BE49-F238E27FC236}">
                <a16:creationId xmlns:a16="http://schemas.microsoft.com/office/drawing/2014/main" id="{9D964BBB-F56E-308F-2A79-7C8947AF2DA4}"/>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b="386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23704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27805F-C5D7-797A-D6EC-1ECBE7D9A88A}"/>
              </a:ext>
            </a:extLst>
          </p:cNvPr>
          <p:cNvSpPr>
            <a:spLocks noGrp="1"/>
          </p:cNvSpPr>
          <p:nvPr>
            <p:ph type="title"/>
          </p:nvPr>
        </p:nvSpPr>
        <p:spPr>
          <a:xfrm>
            <a:off x="265176" y="639520"/>
            <a:ext cx="379476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Next in the Wednesday Webinar series</a:t>
            </a: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89BCCB-31EC-343F-1DF0-FA24FEEBED4E}"/>
              </a:ext>
            </a:extLst>
          </p:cNvPr>
          <p:cNvSpPr>
            <a:spLocks noGrp="1"/>
          </p:cNvSpPr>
          <p:nvPr>
            <p:ph idx="1"/>
          </p:nvPr>
        </p:nvSpPr>
        <p:spPr>
          <a:xfrm>
            <a:off x="191193" y="3502152"/>
            <a:ext cx="3868743" cy="2715768"/>
          </a:xfrm>
        </p:spPr>
        <p:txBody>
          <a:bodyPr vert="horz" lIns="91440" tIns="45720" rIns="91440" bIns="45720" rtlCol="0" anchor="t">
            <a:normAutofit/>
          </a:bodyPr>
          <a:lstStyle/>
          <a:p>
            <a:pPr marR="0">
              <a:spcBef>
                <a:spcPts val="0"/>
              </a:spcBef>
              <a:spcAft>
                <a:spcPts val="0"/>
              </a:spcAft>
            </a:pPr>
            <a:r>
              <a:rPr lang="en-US" sz="1800" dirty="0">
                <a:solidFill>
                  <a:schemeClr val="tx1"/>
                </a:solidFill>
                <a:latin typeface="+mn-lt"/>
              </a:rPr>
              <a:t>August 2nd at 1pm (EST)</a:t>
            </a:r>
          </a:p>
          <a:p>
            <a:pPr marR="0">
              <a:spcBef>
                <a:spcPts val="0"/>
              </a:spcBef>
              <a:spcAft>
                <a:spcPts val="0"/>
              </a:spcAft>
            </a:pPr>
            <a:endParaRPr lang="en-US" sz="1800" dirty="0">
              <a:solidFill>
                <a:schemeClr val="tx1"/>
              </a:solidFill>
              <a:latin typeface="+mn-lt"/>
            </a:endParaRPr>
          </a:p>
          <a:p>
            <a:pPr marR="0">
              <a:spcBef>
                <a:spcPts val="0"/>
              </a:spcBef>
              <a:spcAft>
                <a:spcPts val="0"/>
              </a:spcAft>
            </a:pPr>
            <a:r>
              <a:rPr lang="en-US" sz="1800" dirty="0">
                <a:solidFill>
                  <a:schemeClr val="tx1"/>
                </a:solidFill>
                <a:latin typeface="+mn-lt"/>
              </a:rPr>
              <a:t>Preventing opioid substance misuse </a:t>
            </a:r>
          </a:p>
          <a:p>
            <a:pPr marR="0">
              <a:spcBef>
                <a:spcPts val="0"/>
              </a:spcBef>
              <a:spcAft>
                <a:spcPts val="0"/>
              </a:spcAft>
            </a:pPr>
            <a:endParaRPr lang="en-US" sz="1800" dirty="0">
              <a:solidFill>
                <a:schemeClr val="tx1"/>
              </a:solidFill>
              <a:latin typeface="+mn-lt"/>
            </a:endParaRPr>
          </a:p>
          <a:p>
            <a:pPr marR="0">
              <a:spcBef>
                <a:spcPts val="0"/>
              </a:spcBef>
              <a:spcAft>
                <a:spcPts val="0"/>
              </a:spcAft>
            </a:pPr>
            <a:endParaRPr lang="en-US" sz="1800" dirty="0">
              <a:solidFill>
                <a:schemeClr val="tx1"/>
              </a:solidFill>
              <a:latin typeface="+mn-lt"/>
            </a:endParaRPr>
          </a:p>
          <a:p>
            <a:pPr marR="0">
              <a:spcBef>
                <a:spcPts val="0"/>
              </a:spcBef>
              <a:spcAft>
                <a:spcPts val="0"/>
              </a:spcAft>
            </a:pPr>
            <a:r>
              <a:rPr lang="en-US" sz="1800" dirty="0">
                <a:solidFill>
                  <a:schemeClr val="tx1"/>
                </a:solidFill>
                <a:latin typeface="+mn-lt"/>
              </a:rPr>
              <a:t>Will be updated with additional details. Samantha will share information. </a:t>
            </a:r>
          </a:p>
          <a:p>
            <a:pPr marL="0" marR="0" indent="-228600">
              <a:spcBef>
                <a:spcPts val="0"/>
              </a:spcBef>
              <a:spcAft>
                <a:spcPts val="0"/>
              </a:spcAft>
              <a:buFont typeface="Arial" panose="020B0604020202020204" pitchFamily="34" charset="0"/>
              <a:buChar char="•"/>
            </a:pPr>
            <a:endParaRPr lang="en-US" sz="2200" dirty="0">
              <a:solidFill>
                <a:schemeClr val="tx1"/>
              </a:solidFill>
              <a:effectLst/>
              <a:latin typeface="+mn-lt"/>
            </a:endParaRPr>
          </a:p>
          <a:p>
            <a:pPr marL="0" marR="0" indent="-228600">
              <a:spcBef>
                <a:spcPts val="0"/>
              </a:spcBef>
              <a:spcAft>
                <a:spcPts val="0"/>
              </a:spcAft>
              <a:buFont typeface="Arial" panose="020B0604020202020204" pitchFamily="34" charset="0"/>
              <a:buChar char="•"/>
            </a:pPr>
            <a:endParaRPr lang="en-US" sz="2200" dirty="0">
              <a:solidFill>
                <a:schemeClr val="tx1"/>
              </a:solidFill>
              <a:effectLst/>
              <a:latin typeface="+mn-lt"/>
            </a:endParaRPr>
          </a:p>
          <a:p>
            <a:pPr marL="0" marR="0" indent="-228600">
              <a:spcBef>
                <a:spcPts val="0"/>
              </a:spcBef>
              <a:spcAft>
                <a:spcPts val="0"/>
              </a:spcAft>
              <a:buFont typeface="Arial" panose="020B0604020202020204" pitchFamily="34" charset="0"/>
              <a:buChar char="•"/>
            </a:pPr>
            <a:endParaRPr lang="en-US" sz="2200" dirty="0">
              <a:solidFill>
                <a:schemeClr val="tx1"/>
              </a:solidFill>
              <a:effectLst/>
              <a:latin typeface="+mn-lt"/>
            </a:endParaRPr>
          </a:p>
          <a:p>
            <a:pPr indent="-228600">
              <a:buFont typeface="Arial" panose="020B0604020202020204" pitchFamily="34" charset="0"/>
              <a:buChar char="•"/>
            </a:pPr>
            <a:endParaRPr lang="en-US" sz="2200" dirty="0">
              <a:solidFill>
                <a:schemeClr val="tx1"/>
              </a:solidFill>
              <a:latin typeface="+mn-lt"/>
            </a:endParaRPr>
          </a:p>
        </p:txBody>
      </p:sp>
      <p:pic>
        <p:nvPicPr>
          <p:cNvPr id="4" name="Picture 3">
            <a:extLst>
              <a:ext uri="{FF2B5EF4-FFF2-40B4-BE49-F238E27FC236}">
                <a16:creationId xmlns:a16="http://schemas.microsoft.com/office/drawing/2014/main" id="{3D68A238-EA38-A6A9-72A4-1EBE990F71B1}"/>
              </a:ext>
            </a:extLst>
          </p:cNvPr>
          <p:cNvPicPr>
            <a:picLocks noChangeAspect="1"/>
          </p:cNvPicPr>
          <p:nvPr/>
        </p:nvPicPr>
        <p:blipFill>
          <a:blip r:embed="rId3"/>
          <a:stretch>
            <a:fillRect/>
          </a:stretch>
        </p:blipFill>
        <p:spPr>
          <a:xfrm>
            <a:off x="4654296" y="1185291"/>
            <a:ext cx="6903720" cy="4487418"/>
          </a:xfrm>
          <a:prstGeom prst="rect">
            <a:avLst/>
          </a:prstGeom>
        </p:spPr>
      </p:pic>
    </p:spTree>
    <p:extLst>
      <p:ext uri="{BB962C8B-B14F-4D97-AF65-F5344CB8AC3E}">
        <p14:creationId xmlns:p14="http://schemas.microsoft.com/office/powerpoint/2010/main" val="2226377180"/>
      </p:ext>
    </p:extLst>
  </p:cSld>
  <p:clrMapOvr>
    <a:masterClrMapping/>
  </p:clrMapOvr>
</p:sld>
</file>

<file path=ppt/theme/theme1.xml><?xml version="1.0" encoding="utf-8"?>
<a:theme xmlns:a="http://schemas.openxmlformats.org/drawingml/2006/main" name="BLANK">
  <a:themeElements>
    <a:clrScheme name="CADCA Brand">
      <a:dk1>
        <a:sysClr val="windowText" lastClr="000000"/>
      </a:dk1>
      <a:lt1>
        <a:sysClr val="window" lastClr="FFFFFF"/>
      </a:lt1>
      <a:dk2>
        <a:srgbClr val="2B303C"/>
      </a:dk2>
      <a:lt2>
        <a:srgbClr val="FFFFFF"/>
      </a:lt2>
      <a:accent1>
        <a:srgbClr val="263C87"/>
      </a:accent1>
      <a:accent2>
        <a:srgbClr val="00AEEF"/>
      </a:accent2>
      <a:accent3>
        <a:srgbClr val="E1261E"/>
      </a:accent3>
      <a:accent4>
        <a:srgbClr val="8E9192"/>
      </a:accent4>
      <a:accent5>
        <a:srgbClr val="8BC540"/>
      </a:accent5>
      <a:accent6>
        <a:srgbClr val="6D2C91"/>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ab16fb9-e759-4e81-8441-caf28a14be9a" xsi:nil="true"/>
    <lcf76f155ced4ddcb4097134ff3c332f xmlns="613eafc6-f82c-4d6b-9dc0-52ca0a9d85b5">
      <Terms xmlns="http://schemas.microsoft.com/office/infopath/2007/PartnerControls"/>
    </lcf76f155ced4ddcb4097134ff3c332f>
    <MediaLengthInSeconds xmlns="613eafc6-f82c-4d6b-9dc0-52ca0a9d85b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A0B1565133034398DDAA97212B83D2" ma:contentTypeVersion="13" ma:contentTypeDescription="Create a new document." ma:contentTypeScope="" ma:versionID="29e6ffe580e68166923413c6d4b1fddc">
  <xsd:schema xmlns:xsd="http://www.w3.org/2001/XMLSchema" xmlns:xs="http://www.w3.org/2001/XMLSchema" xmlns:p="http://schemas.microsoft.com/office/2006/metadata/properties" xmlns:ns2="cab16fb9-e759-4e81-8441-caf28a14be9a" xmlns:ns3="613eafc6-f82c-4d6b-9dc0-52ca0a9d85b5" targetNamespace="http://schemas.microsoft.com/office/2006/metadata/properties" ma:root="true" ma:fieldsID="42975afe8768dde5a30dc9fe9d63f36d" ns2:_="" ns3:_="">
    <xsd:import namespace="cab16fb9-e759-4e81-8441-caf28a14be9a"/>
    <xsd:import namespace="613eafc6-f82c-4d6b-9dc0-52ca0a9d85b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b16fb9-e759-4e81-8441-caf28a14be9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fa85bb13-9c06-40a6-853d-0848d5d83572}" ma:internalName="TaxCatchAll" ma:showField="CatchAllData" ma:web="cab16fb9-e759-4e81-8441-caf28a14be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3eafc6-f82c-4d6b-9dc0-52ca0a9d85b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2ab8051-8cab-41c9-8784-85292bf6b44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B4999-97C3-4409-8551-0570F5A1DECC}">
  <ds:schemaRefs>
    <ds:schemaRef ds:uri="http://schemas.microsoft.com/sharepoint/v3/contenttype/forms"/>
  </ds:schemaRefs>
</ds:datastoreItem>
</file>

<file path=customXml/itemProps2.xml><?xml version="1.0" encoding="utf-8"?>
<ds:datastoreItem xmlns:ds="http://schemas.openxmlformats.org/officeDocument/2006/customXml" ds:itemID="{6068731F-0830-4E36-AC1B-9E7A2F98EF47}">
  <ds:schemaRefs>
    <ds:schemaRef ds:uri="90685c35-3b96-4fbf-be51-41199913abde"/>
    <ds:schemaRef ds:uri="dfc89b0f-9ff3-4964-9535-1d8d9f9005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931c93f-f0fb-4c3f-8d01-63840f8a3a94"/>
    <ds:schemaRef ds:uri="cab16fb9-e759-4e81-8441-caf28a14be9a"/>
  </ds:schemaRefs>
</ds:datastoreItem>
</file>

<file path=customXml/itemProps3.xml><?xml version="1.0" encoding="utf-8"?>
<ds:datastoreItem xmlns:ds="http://schemas.openxmlformats.org/officeDocument/2006/customXml" ds:itemID="{75F62BE5-DAB1-45C5-918F-BB0B8185BCBE}"/>
</file>

<file path=docProps/app.xml><?xml version="1.0" encoding="utf-8"?>
<Properties xmlns="http://schemas.openxmlformats.org/officeDocument/2006/extended-properties" xmlns:vt="http://schemas.openxmlformats.org/officeDocument/2006/docPropsVTypes">
  <TotalTime>334</TotalTime>
  <Words>481</Words>
  <Application>Microsoft Office PowerPoint</Application>
  <PresentationFormat>Widescreen</PresentationFormat>
  <Paragraphs>74</Paragraphs>
  <Slides>13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Times New Roman</vt:lpstr>
      <vt:lpstr>Merriweather Light</vt:lpstr>
      <vt:lpstr>Arial,Sans-Serif</vt:lpstr>
      <vt:lpstr>Calibri Light</vt:lpstr>
      <vt:lpstr>Source Sans Pro</vt:lpstr>
      <vt:lpstr>Source Sans Pro Semibold</vt:lpstr>
      <vt:lpstr>Arial</vt:lpstr>
      <vt:lpstr>BLANK</vt:lpstr>
      <vt:lpstr>Involucramiento de commundiades Latino Estadounidenses en Coaliciones de prevencion: Retos Soluciones y Lecciones CADCA En Espanol   </vt:lpstr>
      <vt:lpstr>Don’t forget about the Q&amp;A box – we’ll be holding the bulk of the questions until the end, so make sure to stay the whole way through!   When typing into the chat box, be sure to select “everyone” so all can see.    We are recording this webinar and the recording will be up on the Webinar Wednesday page in the next few days.  Here is the link to where the recording will be posted. CADCA's Webinar Wednesdays Series | CADCA  I will be putting an evaluation link into the chat box as we’re wrapping up; you’ll be able to receive a letter of participation once you complete that evaluation.  The letter is only available though for those who attend the webinar live.   </vt:lpstr>
      <vt:lpstr>PowerPoint Presentation</vt:lpstr>
      <vt:lpstr>About our panelist </vt:lpstr>
      <vt:lpstr>Panel Discussion topics </vt:lpstr>
      <vt:lpstr>Content </vt:lpstr>
      <vt:lpstr>PowerPoint Presentation</vt:lpstr>
      <vt:lpstr>PowerPoint Presentation</vt:lpstr>
      <vt:lpstr>Next in the Wednesday Webinar series</vt:lpstr>
      <vt:lpstr>Closing Remarks </vt:lpstr>
      <vt:lpstr>    22nd Annual         Mid -Year </vt:lpstr>
      <vt:lpstr>Stay Connected!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Hulme</dc:creator>
  <cp:lastModifiedBy>Samantha Andrews</cp:lastModifiedBy>
  <cp:revision>14</cp:revision>
  <dcterms:created xsi:type="dcterms:W3CDTF">2019-05-14T18:59:55Z</dcterms:created>
  <dcterms:modified xsi:type="dcterms:W3CDTF">2023-05-15T17:00:20Z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0x0101002CA0B1565133034398DDAA97212B83D2</vt:lpwstr>
  </property>
  <property fmtid="{D5CDD505-2E9C-101B-9397-08002B2CF9AE}" pid="3" name="Order">
    <vt:r8>947800</vt:r8>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ies>
</file>