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sldIdLst>
    <p:sldId id="257" r:id="rId5"/>
    <p:sldId id="265" r:id="rId6"/>
    <p:sldId id="264" r:id="rId7"/>
    <p:sldId id="261" r:id="rId8"/>
    <p:sldId id="260" r:id="rId9"/>
    <p:sldId id="256" r:id="rId10"/>
    <p:sldId id="259" r:id="rId11"/>
    <p:sldId id="285" r:id="rId12"/>
    <p:sldId id="286" r:id="rId13"/>
    <p:sldId id="287" r:id="rId14"/>
    <p:sldId id="262" r:id="rId15"/>
    <p:sldId id="263" r:id="rId16"/>
    <p:sldId id="258" r:id="rId17"/>
    <p:sldId id="283" r:id="rId18"/>
    <p:sldId id="272" r:id="rId19"/>
    <p:sldId id="273" r:id="rId20"/>
    <p:sldId id="275" r:id="rId21"/>
    <p:sldId id="277" r:id="rId22"/>
    <p:sldId id="278" r:id="rId23"/>
    <p:sldId id="291" r:id="rId24"/>
  </p:sldIdLst>
  <p:sldSz cx="12192000" cy="6858000"/>
  <p:notesSz cx="6858000" cy="9144000"/>
  <p:embeddedFontLst>
    <p:embeddedFont>
      <p:font typeface="Source Sans Pro" panose="020B0604020202020204" charset="0"/>
      <p:regular r:id="rId26"/>
      <p:bold r:id="rId27"/>
      <p:italic r:id="rId28"/>
      <p:boldItalic r:id="rId29"/>
    </p:embeddedFont>
    <p:embeddedFont>
      <p:font typeface="Source Sans Pro Semibold" panose="020B0604020202020204" charset="0"/>
      <p:regular r:id="rId30"/>
      <p:bold r:id="rId31"/>
      <p:italic r:id="rId32"/>
      <p:boldItalic r:id="rId33"/>
    </p:embeddedFont>
    <p:embeddedFont>
      <p:font typeface="Merriweather Light" panose="020B060402020202020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erriweather Bold" panose="020B0604020202020204" charset="0"/>
      <p:bold r:id="rId40"/>
      <p:italic r:id="rId41"/>
      <p:boldItalic r:id="rId42"/>
    </p:embeddedFont>
    <p:embeddedFont>
      <p:font typeface="Roboto Light" panose="020B060402020202020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lja Ugrinic" initials="RU" lastIdx="1" clrIdx="0">
    <p:extLst>
      <p:ext uri="{19B8F6BF-5375-455C-9EA6-DF929625EA0E}">
        <p15:presenceInfo xmlns:p15="http://schemas.microsoft.com/office/powerpoint/2012/main" userId="S::rugrinic@cadca.org::de63dadf-ab78-4342-8067-e109c75a1f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B88"/>
    <a:srgbClr val="ED2E26"/>
    <a:srgbClr val="6D2C91"/>
    <a:srgbClr val="8CC53F"/>
    <a:srgbClr val="394C96"/>
    <a:srgbClr val="263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565FEF-F758-40C7-AAED-15BA1CDCCD3E}" v="1" dt="2019-09-24T20:51:46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84" y="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1550A-0D43-CA44-89B3-0CAFB47152C7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0A504-20F5-7B4E-A06F-61822741C3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1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1033"/>
            <a:ext cx="1219200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4" cy="2387600"/>
          </a:xfrm>
        </p:spPr>
        <p:txBody>
          <a:bodyPr anchor="b">
            <a:normAutofit/>
          </a:bodyPr>
          <a:lstStyle>
            <a:lvl1pPr algn="r">
              <a:defRPr sz="5400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5" y="5466718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69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0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770096-4069-A34B-87D5-651D6477CD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29755" cy="6858000"/>
          </a:xfrm>
          <a:custGeom>
            <a:avLst/>
            <a:gdLst>
              <a:gd name="connsiteX0" fmla="*/ 0 w 4429755"/>
              <a:gd name="connsiteY0" fmla="*/ 0 h 6858000"/>
              <a:gd name="connsiteX1" fmla="*/ 4429755 w 4429755"/>
              <a:gd name="connsiteY1" fmla="*/ 0 h 6858000"/>
              <a:gd name="connsiteX2" fmla="*/ 2100312 w 4429755"/>
              <a:gd name="connsiteY2" fmla="*/ 6858000 h 6858000"/>
              <a:gd name="connsiteX3" fmla="*/ 0 w 4429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755" h="6858000">
                <a:moveTo>
                  <a:pt x="0" y="0"/>
                </a:moveTo>
                <a:lnTo>
                  <a:pt x="4429755" y="0"/>
                </a:lnTo>
                <a:lnTo>
                  <a:pt x="210031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E505F9A8-E772-E946-994F-A97BB469ABC5}"/>
              </a:ext>
            </a:extLst>
          </p:cNvPr>
          <p:cNvSpPr/>
          <p:nvPr userDrawn="1"/>
        </p:nvSpPr>
        <p:spPr>
          <a:xfrm>
            <a:off x="3749995" y="-3302"/>
            <a:ext cx="1011829" cy="2002300"/>
          </a:xfrm>
          <a:custGeom>
            <a:avLst/>
            <a:gdLst>
              <a:gd name="connsiteX0" fmla="*/ 0 w 319679"/>
              <a:gd name="connsiteY0" fmla="*/ 0 h 2011825"/>
              <a:gd name="connsiteX1" fmla="*/ 319679 w 319679"/>
              <a:gd name="connsiteY1" fmla="*/ 0 h 2011825"/>
              <a:gd name="connsiteX2" fmla="*/ 319679 w 319679"/>
              <a:gd name="connsiteY2" fmla="*/ 2011825 h 2011825"/>
              <a:gd name="connsiteX3" fmla="*/ 0 w 319679"/>
              <a:gd name="connsiteY3" fmla="*/ 2011825 h 2011825"/>
              <a:gd name="connsiteX4" fmla="*/ 0 w 319679"/>
              <a:gd name="connsiteY4" fmla="*/ 0 h 2011825"/>
              <a:gd name="connsiteX0" fmla="*/ 0 w 995954"/>
              <a:gd name="connsiteY0" fmla="*/ 0 h 2011825"/>
              <a:gd name="connsiteX1" fmla="*/ 995954 w 995954"/>
              <a:gd name="connsiteY1" fmla="*/ 9525 h 2011825"/>
              <a:gd name="connsiteX2" fmla="*/ 319679 w 995954"/>
              <a:gd name="connsiteY2" fmla="*/ 2011825 h 2011825"/>
              <a:gd name="connsiteX3" fmla="*/ 0 w 995954"/>
              <a:gd name="connsiteY3" fmla="*/ 2011825 h 2011825"/>
              <a:gd name="connsiteX4" fmla="*/ 0 w 995954"/>
              <a:gd name="connsiteY4" fmla="*/ 0 h 2011825"/>
              <a:gd name="connsiteX0" fmla="*/ 676275 w 995954"/>
              <a:gd name="connsiteY0" fmla="*/ 3175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76275 w 995954"/>
              <a:gd name="connsiteY4" fmla="*/ 3175 h 2002300"/>
              <a:gd name="connsiteX0" fmla="*/ 75565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755650 w 995954"/>
              <a:gd name="connsiteY4" fmla="*/ 0 h 2002300"/>
              <a:gd name="connsiteX0" fmla="*/ 679450 w 995954"/>
              <a:gd name="connsiteY0" fmla="*/ 0 h 2008650"/>
              <a:gd name="connsiteX1" fmla="*/ 995954 w 995954"/>
              <a:gd name="connsiteY1" fmla="*/ 6350 h 2008650"/>
              <a:gd name="connsiteX2" fmla="*/ 319679 w 995954"/>
              <a:gd name="connsiteY2" fmla="*/ 2008650 h 2008650"/>
              <a:gd name="connsiteX3" fmla="*/ 0 w 995954"/>
              <a:gd name="connsiteY3" fmla="*/ 2008650 h 2008650"/>
              <a:gd name="connsiteX4" fmla="*/ 679450 w 995954"/>
              <a:gd name="connsiteY4" fmla="*/ 0 h 2008650"/>
              <a:gd name="connsiteX0" fmla="*/ 68580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85800 w 995954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196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323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829" h="2002300">
                <a:moveTo>
                  <a:pt x="685800" y="0"/>
                </a:moveTo>
                <a:lnTo>
                  <a:pt x="1011829" y="0"/>
                </a:lnTo>
                <a:lnTo>
                  <a:pt x="332379" y="2002300"/>
                </a:lnTo>
                <a:lnTo>
                  <a:pt x="0" y="2002300"/>
                </a:lnTo>
                <a:lnTo>
                  <a:pt x="68580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6BBE815-7C8E-D844-A944-719D6ED821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44372" y="365125"/>
            <a:ext cx="6509427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B3EF-6E74-CF4E-9827-D91AE6D9AFC4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8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5A09D8-930A-714A-9417-7D0C81997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1217" y="0"/>
            <a:ext cx="5299644" cy="6858000"/>
          </a:xfrm>
          <a:custGeom>
            <a:avLst/>
            <a:gdLst>
              <a:gd name="connsiteX0" fmla="*/ 2177955 w 4954597"/>
              <a:gd name="connsiteY0" fmla="*/ 0 h 6386486"/>
              <a:gd name="connsiteX1" fmla="*/ 4954597 w 4954597"/>
              <a:gd name="connsiteY1" fmla="*/ 0 h 6386486"/>
              <a:gd name="connsiteX2" fmla="*/ 2776642 w 4954597"/>
              <a:gd name="connsiteY2" fmla="*/ 6386486 h 6386486"/>
              <a:gd name="connsiteX3" fmla="*/ 0 w 4954597"/>
              <a:gd name="connsiteY3" fmla="*/ 6386486 h 638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4597" h="6386486">
                <a:moveTo>
                  <a:pt x="2177955" y="0"/>
                </a:moveTo>
                <a:lnTo>
                  <a:pt x="4954597" y="0"/>
                </a:lnTo>
                <a:lnTo>
                  <a:pt x="2776642" y="6386486"/>
                </a:lnTo>
                <a:lnTo>
                  <a:pt x="0" y="638648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9223" y="-961"/>
            <a:ext cx="2512777" cy="3543083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2282825 w 3367839"/>
              <a:gd name="connsiteY0" fmla="*/ 0 h 3603408"/>
              <a:gd name="connsiteX1" fmla="*/ 3367839 w 3367839"/>
              <a:gd name="connsiteY1" fmla="*/ 60325 h 3603408"/>
              <a:gd name="connsiteX2" fmla="*/ 3367839 w 3367839"/>
              <a:gd name="connsiteY2" fmla="*/ 3603408 h 3603408"/>
              <a:gd name="connsiteX3" fmla="*/ 855062 w 3367839"/>
              <a:gd name="connsiteY3" fmla="*/ 3603408 h 3603408"/>
              <a:gd name="connsiteX4" fmla="*/ 2060767 w 3367839"/>
              <a:gd name="connsiteY4" fmla="*/ 67881 h 3603408"/>
              <a:gd name="connsiteX5" fmla="*/ 0 w 3367839"/>
              <a:gd name="connsiteY5" fmla="*/ 67881 h 3603408"/>
              <a:gd name="connsiteX6" fmla="*/ 2282825 w 3367839"/>
              <a:gd name="connsiteY6" fmla="*/ 0 h 3603408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880 w 2512777"/>
              <a:gd name="connsiteY0" fmla="*/ 120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880 w 2512777"/>
              <a:gd name="connsiteY4" fmla="*/ 1206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880" y="1206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880" y="120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90411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CD3DD15-B7A2-AC4B-81C5-4A9952A09B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5847" y="3663951"/>
            <a:ext cx="3646155" cy="3194050"/>
          </a:xfrm>
          <a:custGeom>
            <a:avLst/>
            <a:gdLst>
              <a:gd name="connsiteX0" fmla="*/ 1089253 w 3646155"/>
              <a:gd name="connsiteY0" fmla="*/ 0 h 3194050"/>
              <a:gd name="connsiteX1" fmla="*/ 3646155 w 3646155"/>
              <a:gd name="connsiteY1" fmla="*/ 0 h 3194050"/>
              <a:gd name="connsiteX2" fmla="*/ 3646155 w 3646155"/>
              <a:gd name="connsiteY2" fmla="*/ 3194050 h 3194050"/>
              <a:gd name="connsiteX3" fmla="*/ 0 w 3646155"/>
              <a:gd name="connsiteY3" fmla="*/ 319405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6155" h="3194050">
                <a:moveTo>
                  <a:pt x="1089253" y="0"/>
                </a:moveTo>
                <a:lnTo>
                  <a:pt x="3646155" y="0"/>
                </a:lnTo>
                <a:lnTo>
                  <a:pt x="3646155" y="3194050"/>
                </a:lnTo>
                <a:lnTo>
                  <a:pt x="0" y="3194050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395714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27583" y="-960"/>
            <a:ext cx="4864418" cy="6858960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91845 w 3367839"/>
              <a:gd name="connsiteY0" fmla="*/ 0 h 3562764"/>
              <a:gd name="connsiteX1" fmla="*/ 3367839 w 3367839"/>
              <a:gd name="connsiteY1" fmla="*/ 19681 h 3562764"/>
              <a:gd name="connsiteX2" fmla="*/ 3367839 w 3367839"/>
              <a:gd name="connsiteY2" fmla="*/ 3562764 h 3562764"/>
              <a:gd name="connsiteX3" fmla="*/ 855062 w 3367839"/>
              <a:gd name="connsiteY3" fmla="*/ 3562764 h 3562764"/>
              <a:gd name="connsiteX4" fmla="*/ 2060767 w 3367839"/>
              <a:gd name="connsiteY4" fmla="*/ 27237 h 3562764"/>
              <a:gd name="connsiteX5" fmla="*/ 0 w 3367839"/>
              <a:gd name="connsiteY5" fmla="*/ 27237 h 3562764"/>
              <a:gd name="connsiteX6" fmla="*/ 91845 w 3367839"/>
              <a:gd name="connsiteY6" fmla="*/ 0 h 3562764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985 w 2512777"/>
              <a:gd name="connsiteY0" fmla="*/ 0 h 3548648"/>
              <a:gd name="connsiteX1" fmla="*/ 2512777 w 2512777"/>
              <a:gd name="connsiteY1" fmla="*/ 5565 h 3548648"/>
              <a:gd name="connsiteX2" fmla="*/ 2512777 w 2512777"/>
              <a:gd name="connsiteY2" fmla="*/ 3548648 h 3548648"/>
              <a:gd name="connsiteX3" fmla="*/ 0 w 2512777"/>
              <a:gd name="connsiteY3" fmla="*/ 3548648 h 3548648"/>
              <a:gd name="connsiteX4" fmla="*/ 1208985 w 2512777"/>
              <a:gd name="connsiteY4" fmla="*/ 0 h 3548648"/>
              <a:gd name="connsiteX0" fmla="*/ 1208985 w 2512777"/>
              <a:gd name="connsiteY0" fmla="*/ 995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985 w 2512777"/>
              <a:gd name="connsiteY4" fmla="*/ 995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985" y="995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985" y="995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0150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2BF28D-FA6A-BC43-86C5-6D92E7BE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812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9879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extLst>
              <a:ext uri="{FF2B5EF4-FFF2-40B4-BE49-F238E27FC236}">
                <a16:creationId xmlns:a16="http://schemas.microsoft.com/office/drawing/2014/main" id="{3586396C-86D9-CD49-9D71-8272CB0325C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888" y="17"/>
            <a:ext cx="10457187" cy="6857983"/>
          </a:xfrm>
          <a:custGeom>
            <a:avLst/>
            <a:gdLst>
              <a:gd name="connsiteX0" fmla="*/ 7 w 6856230"/>
              <a:gd name="connsiteY0" fmla="*/ 2619516 h 6858000"/>
              <a:gd name="connsiteX1" fmla="*/ 2618861 w 6856230"/>
              <a:gd name="connsiteY1" fmla="*/ 2619535 h 6858000"/>
              <a:gd name="connsiteX2" fmla="*/ 3428115 w 6856230"/>
              <a:gd name="connsiteY2" fmla="*/ 0 h 6858000"/>
              <a:gd name="connsiteX3" fmla="*/ 4237369 w 6856230"/>
              <a:gd name="connsiteY3" fmla="*/ 2619535 h 6858000"/>
              <a:gd name="connsiteX4" fmla="*/ 6856223 w 6856230"/>
              <a:gd name="connsiteY4" fmla="*/ 2619516 h 6858000"/>
              <a:gd name="connsiteX5" fmla="*/ 4737515 w 6856230"/>
              <a:gd name="connsiteY5" fmla="*/ 4238459 h 6858000"/>
              <a:gd name="connsiteX6" fmla="*/ 5546802 w 6856230"/>
              <a:gd name="connsiteY6" fmla="*/ 6857983 h 6858000"/>
              <a:gd name="connsiteX7" fmla="*/ 3428115 w 6856230"/>
              <a:gd name="connsiteY7" fmla="*/ 5239010 h 6858000"/>
              <a:gd name="connsiteX8" fmla="*/ 1309428 w 6856230"/>
              <a:gd name="connsiteY8" fmla="*/ 6857983 h 6858000"/>
              <a:gd name="connsiteX9" fmla="*/ 2118715 w 6856230"/>
              <a:gd name="connsiteY9" fmla="*/ 4238459 h 6858000"/>
              <a:gd name="connsiteX10" fmla="*/ 7 w 6856230"/>
              <a:gd name="connsiteY10" fmla="*/ 2619516 h 6858000"/>
              <a:gd name="connsiteX0" fmla="*/ 0 w 6856216"/>
              <a:gd name="connsiteY0" fmla="*/ 2619516 h 6857983"/>
              <a:gd name="connsiteX1" fmla="*/ 2618854 w 6856216"/>
              <a:gd name="connsiteY1" fmla="*/ 2619535 h 6857983"/>
              <a:gd name="connsiteX2" fmla="*/ 3428108 w 6856216"/>
              <a:gd name="connsiteY2" fmla="*/ 0 h 6857983"/>
              <a:gd name="connsiteX3" fmla="*/ 4237362 w 6856216"/>
              <a:gd name="connsiteY3" fmla="*/ 2619535 h 6857983"/>
              <a:gd name="connsiteX4" fmla="*/ 6856216 w 6856216"/>
              <a:gd name="connsiteY4" fmla="*/ 2619516 h 6857983"/>
              <a:gd name="connsiteX5" fmla="*/ 4737508 w 6856216"/>
              <a:gd name="connsiteY5" fmla="*/ 4238459 h 6857983"/>
              <a:gd name="connsiteX6" fmla="*/ 5546795 w 6856216"/>
              <a:gd name="connsiteY6" fmla="*/ 6857983 h 6857983"/>
              <a:gd name="connsiteX7" fmla="*/ 1309421 w 6856216"/>
              <a:gd name="connsiteY7" fmla="*/ 6857983 h 6857983"/>
              <a:gd name="connsiteX8" fmla="*/ 2118708 w 6856216"/>
              <a:gd name="connsiteY8" fmla="*/ 4238459 h 6857983"/>
              <a:gd name="connsiteX9" fmla="*/ 0 w 6856216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5546795 w 10460362"/>
              <a:gd name="connsiteY5" fmla="*/ 6857983 h 6857983"/>
              <a:gd name="connsiteX6" fmla="*/ 1309421 w 10460362"/>
              <a:gd name="connsiteY6" fmla="*/ 6857983 h 6857983"/>
              <a:gd name="connsiteX7" fmla="*/ 2118708 w 10460362"/>
              <a:gd name="connsiteY7" fmla="*/ 4238459 h 6857983"/>
              <a:gd name="connsiteX8" fmla="*/ 0 w 10460362"/>
              <a:gd name="connsiteY8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5546795 w 10460362"/>
              <a:gd name="connsiteY4" fmla="*/ 68579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48995 w 10460362"/>
              <a:gd name="connsiteY4" fmla="*/ 68452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8045"/>
              <a:gd name="connsiteY0" fmla="*/ 2619516 h 6870683"/>
              <a:gd name="connsiteX1" fmla="*/ 2618854 w 10468045"/>
              <a:gd name="connsiteY1" fmla="*/ 2619535 h 6870683"/>
              <a:gd name="connsiteX2" fmla="*/ 3428108 w 10468045"/>
              <a:gd name="connsiteY2" fmla="*/ 0 h 6870683"/>
              <a:gd name="connsiteX3" fmla="*/ 10460362 w 10468045"/>
              <a:gd name="connsiteY3" fmla="*/ 16035 h 6870683"/>
              <a:gd name="connsiteX4" fmla="*/ 10468045 w 10468045"/>
              <a:gd name="connsiteY4" fmla="*/ 6870683 h 6870683"/>
              <a:gd name="connsiteX5" fmla="*/ 1309421 w 10468045"/>
              <a:gd name="connsiteY5" fmla="*/ 6857983 h 6870683"/>
              <a:gd name="connsiteX6" fmla="*/ 2118708 w 10468045"/>
              <a:gd name="connsiteY6" fmla="*/ 4238459 h 6870683"/>
              <a:gd name="connsiteX7" fmla="*/ 0 w 10468045"/>
              <a:gd name="connsiteY7" fmla="*/ 2619516 h 68706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347395 w 10460362"/>
              <a:gd name="connsiteY4" fmla="*/ 673415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52170 w 10460362"/>
              <a:gd name="connsiteY4" fmla="*/ 685480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57187"/>
              <a:gd name="connsiteY0" fmla="*/ 2619516 h 6857983"/>
              <a:gd name="connsiteX1" fmla="*/ 2618854 w 10457187"/>
              <a:gd name="connsiteY1" fmla="*/ 2619535 h 6857983"/>
              <a:gd name="connsiteX2" fmla="*/ 3428108 w 10457187"/>
              <a:gd name="connsiteY2" fmla="*/ 0 h 6857983"/>
              <a:gd name="connsiteX3" fmla="*/ 10457187 w 10457187"/>
              <a:gd name="connsiteY3" fmla="*/ 6510 h 6857983"/>
              <a:gd name="connsiteX4" fmla="*/ 10452170 w 10457187"/>
              <a:gd name="connsiteY4" fmla="*/ 6854808 h 6857983"/>
              <a:gd name="connsiteX5" fmla="*/ 1309421 w 10457187"/>
              <a:gd name="connsiteY5" fmla="*/ 6857983 h 6857983"/>
              <a:gd name="connsiteX6" fmla="*/ 2118708 w 10457187"/>
              <a:gd name="connsiteY6" fmla="*/ 4238459 h 6857983"/>
              <a:gd name="connsiteX7" fmla="*/ 0 w 10457187"/>
              <a:gd name="connsiteY7" fmla="*/ 2619516 h 6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7187" h="6857983">
                <a:moveTo>
                  <a:pt x="0" y="2619516"/>
                </a:moveTo>
                <a:lnTo>
                  <a:pt x="2618854" y="2619535"/>
                </a:lnTo>
                <a:lnTo>
                  <a:pt x="3428108" y="0"/>
                </a:lnTo>
                <a:lnTo>
                  <a:pt x="10457187" y="6510"/>
                </a:lnTo>
                <a:cubicBezTo>
                  <a:pt x="10454456" y="2286101"/>
                  <a:pt x="10454901" y="4575217"/>
                  <a:pt x="10452170" y="6854808"/>
                </a:cubicBezTo>
                <a:lnTo>
                  <a:pt x="1309421" y="6857983"/>
                </a:lnTo>
                <a:lnTo>
                  <a:pt x="2118708" y="4238459"/>
                </a:lnTo>
                <a:lnTo>
                  <a:pt x="0" y="2619516"/>
                </a:ln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0E225F0-01E3-6F4A-BF1A-1F700C310C6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3597076" y="0"/>
            <a:ext cx="6856230" cy="6858000"/>
          </a:xfrm>
          <a:prstGeom prst="star5">
            <a:avLst/>
          </a:pr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F59878-53E2-E14B-B711-49DABE8A9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7304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5AC591-F68E-E849-96D7-42D7A4EDA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C876A5-CE71-3941-90FA-A793B7349838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7050E7E-4623-FD43-8A31-FFBB77C16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0200" y="0"/>
            <a:ext cx="5509721" cy="6858000"/>
          </a:xfrm>
          <a:custGeom>
            <a:avLst/>
            <a:gdLst>
              <a:gd name="connsiteX0" fmla="*/ 0 w 5509721"/>
              <a:gd name="connsiteY0" fmla="*/ 6857675 h 6858000"/>
              <a:gd name="connsiteX1" fmla="*/ 350958 w 5509721"/>
              <a:gd name="connsiteY1" fmla="*/ 6858000 h 6858000"/>
              <a:gd name="connsiteX2" fmla="*/ 0 w 5509721"/>
              <a:gd name="connsiteY2" fmla="*/ 6858000 h 6858000"/>
              <a:gd name="connsiteX3" fmla="*/ 0 w 5509721"/>
              <a:gd name="connsiteY3" fmla="*/ 0 h 6858000"/>
              <a:gd name="connsiteX4" fmla="*/ 5509721 w 5509721"/>
              <a:gd name="connsiteY4" fmla="*/ 0 h 6858000"/>
              <a:gd name="connsiteX5" fmla="*/ 5509721 w 5509721"/>
              <a:gd name="connsiteY5" fmla="*/ 6858000 h 6858000"/>
              <a:gd name="connsiteX6" fmla="*/ 350958 w 5509721"/>
              <a:gd name="connsiteY6" fmla="*/ 6858000 h 6858000"/>
              <a:gd name="connsiteX7" fmla="*/ 1160212 w 5509721"/>
              <a:gd name="connsiteY7" fmla="*/ 4238465 h 6858000"/>
              <a:gd name="connsiteX8" fmla="*/ 3779066 w 5509721"/>
              <a:gd name="connsiteY8" fmla="*/ 4238484 h 6858000"/>
              <a:gd name="connsiteX9" fmla="*/ 1660358 w 5509721"/>
              <a:gd name="connsiteY9" fmla="*/ 2619541 h 6858000"/>
              <a:gd name="connsiteX10" fmla="*/ 2469645 w 5509721"/>
              <a:gd name="connsiteY10" fmla="*/ 17 h 6858000"/>
              <a:gd name="connsiteX11" fmla="*/ 0 w 5509721"/>
              <a:gd name="connsiteY11" fmla="*/ 8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9721" h="6858000">
                <a:moveTo>
                  <a:pt x="0" y="6857675"/>
                </a:moveTo>
                <a:lnTo>
                  <a:pt x="35095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509721" y="0"/>
                </a:lnTo>
                <a:lnTo>
                  <a:pt x="5509721" y="6858000"/>
                </a:lnTo>
                <a:lnTo>
                  <a:pt x="350958" y="6858000"/>
                </a:lnTo>
                <a:lnTo>
                  <a:pt x="1160212" y="4238465"/>
                </a:lnTo>
                <a:lnTo>
                  <a:pt x="3779066" y="4238484"/>
                </a:lnTo>
                <a:lnTo>
                  <a:pt x="1660358" y="2619541"/>
                </a:lnTo>
                <a:lnTo>
                  <a:pt x="2469645" y="17"/>
                </a:lnTo>
                <a:lnTo>
                  <a:pt x="0" y="875"/>
                </a:lnTo>
                <a:close/>
              </a:path>
            </a:pathLst>
          </a:custGeom>
          <a:pattFill prst="pct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177014-C584-874E-AB2C-DE6EF2FD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081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OVERLAP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BFAB3F-6B3E-AA43-B172-BDE4790BD9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6858000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89A2B2-FB6D-604B-A920-B76B2B286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8" name="Rectangle 33">
            <a:extLst>
              <a:ext uri="{FF2B5EF4-FFF2-40B4-BE49-F238E27FC236}">
                <a16:creationId xmlns:a16="http://schemas.microsoft.com/office/drawing/2014/main" id="{D6174223-45FF-4E45-9FBC-292A813D5101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30193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3CD70-F7A6-6B4B-B750-C0C01F20A846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5EEAA0-076E-ED47-B945-5B9910FE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2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2013EF-7B46-EB43-9CBD-3958E65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56238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3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37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134434E-CF0B-F949-B54D-62047BE5F4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51867" cy="6858000"/>
          </a:xfrm>
          <a:custGeom>
            <a:avLst/>
            <a:gdLst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3769158 w 7751867"/>
              <a:gd name="connsiteY4" fmla="*/ 2679966 h 6858000"/>
              <a:gd name="connsiteX5" fmla="*/ 6184555 w 7751867"/>
              <a:gd name="connsiteY5" fmla="*/ 3476196 h 6858000"/>
              <a:gd name="connsiteX6" fmla="*/ 5069752 w 7751867"/>
              <a:gd name="connsiteY6" fmla="*/ 6858000 h 6858000"/>
              <a:gd name="connsiteX7" fmla="*/ 2391880 w 7751867"/>
              <a:gd name="connsiteY7" fmla="*/ 6858000 h 6858000"/>
              <a:gd name="connsiteX8" fmla="*/ 1342814 w 7751867"/>
              <a:gd name="connsiteY8" fmla="*/ 1557652 h 6858000"/>
              <a:gd name="connsiteX9" fmla="*/ 3758211 w 7751867"/>
              <a:gd name="connsiteY9" fmla="*/ 2353882 h 6858000"/>
              <a:gd name="connsiteX10" fmla="*/ 2273440 w 7751867"/>
              <a:gd name="connsiteY10" fmla="*/ 6858000 h 6858000"/>
              <a:gd name="connsiteX11" fmla="*/ 0 w 7751867"/>
              <a:gd name="connsiteY11" fmla="*/ 6858000 h 6858000"/>
              <a:gd name="connsiteX12" fmla="*/ 0 w 7751867"/>
              <a:gd name="connsiteY12" fmla="*/ 5631138 h 6858000"/>
              <a:gd name="connsiteX13" fmla="*/ 0 w 7751867"/>
              <a:gd name="connsiteY13" fmla="*/ 0 h 6858000"/>
              <a:gd name="connsiteX14" fmla="*/ 1753167 w 7751867"/>
              <a:gd name="connsiteY14" fmla="*/ 0 h 6858000"/>
              <a:gd name="connsiteX15" fmla="*/ 0 w 7751867"/>
              <a:gd name="connsiteY15" fmla="*/ 5318312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3758211 w 7751867"/>
              <a:gd name="connsiteY11" fmla="*/ 23538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75711 w 7751867"/>
              <a:gd name="connsiteY11" fmla="*/ 13886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50311 w 7751867"/>
              <a:gd name="connsiteY11" fmla="*/ 14521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51867" h="6858000">
                <a:moveTo>
                  <a:pt x="5651865" y="5395614"/>
                </a:moveTo>
                <a:lnTo>
                  <a:pt x="7751867" y="6087875"/>
                </a:lnTo>
                <a:lnTo>
                  <a:pt x="7497997" y="6858000"/>
                </a:lnTo>
                <a:lnTo>
                  <a:pt x="5169793" y="6858000"/>
                </a:lnTo>
                <a:lnTo>
                  <a:pt x="5651865" y="5395614"/>
                </a:lnTo>
                <a:close/>
                <a:moveTo>
                  <a:pt x="3769158" y="2679966"/>
                </a:moveTo>
                <a:lnTo>
                  <a:pt x="6184555" y="3476196"/>
                </a:lnTo>
                <a:lnTo>
                  <a:pt x="5069752" y="6858000"/>
                </a:lnTo>
                <a:lnTo>
                  <a:pt x="2391880" y="6858000"/>
                </a:lnTo>
                <a:lnTo>
                  <a:pt x="3769158" y="2679966"/>
                </a:lnTo>
                <a:close/>
                <a:moveTo>
                  <a:pt x="1615864" y="732152"/>
                </a:moveTo>
                <a:lnTo>
                  <a:pt x="4050311" y="1452182"/>
                </a:lnTo>
                <a:lnTo>
                  <a:pt x="2273440" y="6858000"/>
                </a:lnTo>
                <a:lnTo>
                  <a:pt x="0" y="6858000"/>
                </a:lnTo>
                <a:lnTo>
                  <a:pt x="0" y="5631138"/>
                </a:lnTo>
                <a:lnTo>
                  <a:pt x="1615864" y="732152"/>
                </a:lnTo>
                <a:close/>
                <a:moveTo>
                  <a:pt x="0" y="0"/>
                </a:moveTo>
                <a:lnTo>
                  <a:pt x="1753167" y="0"/>
                </a:lnTo>
                <a:lnTo>
                  <a:pt x="0" y="5318312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850" y="365125"/>
            <a:ext cx="4425950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5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510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0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9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5FB09D-41A3-7940-892D-9D5F58CEA0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D1081855-AB29-7641-8708-880BA535F4DE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rgbClr val="263B8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440" y="3227032"/>
            <a:ext cx="548971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BA53504-916B-844C-80CD-51ECD44EC96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54440" y="1571270"/>
            <a:ext cx="5489714" cy="1655762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7859" y="5428790"/>
            <a:ext cx="2256639" cy="587864"/>
            <a:chOff x="1046163" y="703263"/>
            <a:chExt cx="1133475" cy="295275"/>
          </a:xfrm>
        </p:grpSpPr>
        <p:sp>
          <p:nvSpPr>
            <p:cNvPr id="10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Freeform 3982"/>
          <p:cNvSpPr>
            <a:spLocks noEditPoints="1"/>
          </p:cNvSpPr>
          <p:nvPr userDrawn="1"/>
        </p:nvSpPr>
        <p:spPr bwMode="auto">
          <a:xfrm>
            <a:off x="1054440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93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7A8FB9-D041-8A42-B1CE-7044B6F8E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07"/>
            <a:ext cx="12192000" cy="438433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0E7F85D2-A5D8-FD48-858C-3D739FFC32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3350" y="3063933"/>
            <a:ext cx="1644650" cy="1491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CF899E7-4EC1-BF40-9309-1FE9609772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31" y="3063933"/>
            <a:ext cx="1644650" cy="1491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FF18BAC-578E-7946-A173-B5FE601328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0417" y="3063933"/>
            <a:ext cx="1644650" cy="1491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014455B-8C8C-CA4C-AA68-2B86BAC2E3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103" y="3063933"/>
            <a:ext cx="1644650" cy="1491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BB15391-35B7-5846-88D8-A551BF347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73889" y="3063933"/>
            <a:ext cx="1644650" cy="149191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C162EB-A352-0F43-BA25-C5D0CB15E713}"/>
              </a:ext>
            </a:extLst>
          </p:cNvPr>
          <p:cNvGrpSpPr/>
          <p:nvPr userDrawn="1"/>
        </p:nvGrpSpPr>
        <p:grpSpPr>
          <a:xfrm>
            <a:off x="1395663" y="4555848"/>
            <a:ext cx="9649326" cy="1537045"/>
            <a:chOff x="1395663" y="2646947"/>
            <a:chExt cx="9649326" cy="7820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627718-6A0D-ED46-983B-EC0B156A70DF}"/>
                </a:ext>
              </a:extLst>
            </p:cNvPr>
            <p:cNvSpPr/>
            <p:nvPr userDrawn="1"/>
          </p:nvSpPr>
          <p:spPr>
            <a:xfrm>
              <a:off x="139566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884A9-DF12-8249-A84F-C65AC44BBDA3}"/>
                </a:ext>
              </a:extLst>
            </p:cNvPr>
            <p:cNvSpPr/>
            <p:nvPr userDrawn="1"/>
          </p:nvSpPr>
          <p:spPr>
            <a:xfrm>
              <a:off x="3416968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0536D7-6EE4-0B40-8500-777F35069D8D}"/>
                </a:ext>
              </a:extLst>
            </p:cNvPr>
            <p:cNvSpPr/>
            <p:nvPr userDrawn="1"/>
          </p:nvSpPr>
          <p:spPr>
            <a:xfrm>
              <a:off x="543827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1D580D-4075-3448-8851-D1294B801E0F}"/>
                </a:ext>
              </a:extLst>
            </p:cNvPr>
            <p:cNvSpPr/>
            <p:nvPr userDrawn="1"/>
          </p:nvSpPr>
          <p:spPr>
            <a:xfrm>
              <a:off x="7363326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D5F0B7-8C19-9F47-8659-9962B52E6B2B}"/>
                </a:ext>
              </a:extLst>
            </p:cNvPr>
            <p:cNvSpPr/>
            <p:nvPr userDrawn="1"/>
          </p:nvSpPr>
          <p:spPr>
            <a:xfrm>
              <a:off x="9384631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7A4A7CB-8C9B-2D4A-9993-F03A377DD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592" y="596995"/>
            <a:ext cx="9951208" cy="1325563"/>
          </a:xfrm>
        </p:spPr>
        <p:txBody>
          <a:bodyPr/>
          <a:lstStyle>
            <a:lvl1pPr algn="ctr"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Lorem Ipsum Headline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B2E08D89-26BD-0546-90D6-852464EC5B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2044700"/>
            <a:ext cx="9969500" cy="42677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8B9D97-D4C8-4C46-8CC2-7AC55E7B43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B0531-F2FA-0945-B4E6-9DA5081F992B}"/>
              </a:ext>
            </a:extLst>
          </p:cNvPr>
          <p:cNvSpPr/>
          <p:nvPr userDrawn="1"/>
        </p:nvSpPr>
        <p:spPr>
          <a:xfrm>
            <a:off x="1542" y="2008522"/>
            <a:ext cx="12190458" cy="1466334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5777087C-776A-B449-885F-24181D5C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607121"/>
            <a:ext cx="9817100" cy="794278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54006EBB-0E85-794C-AE7F-2BEAA613ED4F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CF5B9B-D39D-DC4E-847A-CC1DE7E59182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2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+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6E9D81A-AB20-4646-AEE0-F78A464076E5}"/>
              </a:ext>
            </a:extLst>
          </p:cNvPr>
          <p:cNvSpPr/>
          <p:nvPr userDrawn="1"/>
        </p:nvSpPr>
        <p:spPr>
          <a:xfrm>
            <a:off x="0" y="4524376"/>
            <a:ext cx="12192000" cy="160246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35D5234-07B1-764E-884C-64757F948F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296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ACFA8-5FA9-7F40-A62C-CE54E6E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136" y="365125"/>
            <a:ext cx="6612664" cy="942975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9E3727D-CE5F-B44C-9C1C-17FC907A8D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471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7AD10-A5CE-C647-8201-102D861B5C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03B1538-F341-B842-87A6-3544E2BFE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39408" cy="4531657"/>
          </a:xfrm>
          <a:custGeom>
            <a:avLst/>
            <a:gdLst>
              <a:gd name="connsiteX0" fmla="*/ 0 w 4339408"/>
              <a:gd name="connsiteY0" fmla="*/ 0 h 4531657"/>
              <a:gd name="connsiteX1" fmla="*/ 2008373 w 4339408"/>
              <a:gd name="connsiteY1" fmla="*/ 0 h 4531657"/>
              <a:gd name="connsiteX2" fmla="*/ 2774950 w 4339408"/>
              <a:gd name="connsiteY2" fmla="*/ 0 h 4531657"/>
              <a:gd name="connsiteX3" fmla="*/ 4339408 w 4339408"/>
              <a:gd name="connsiteY3" fmla="*/ 0 h 4531657"/>
              <a:gd name="connsiteX4" fmla="*/ 2793996 w 4339408"/>
              <a:gd name="connsiteY4" fmla="*/ 4531657 h 4531657"/>
              <a:gd name="connsiteX5" fmla="*/ 293980 w 4339408"/>
              <a:gd name="connsiteY5" fmla="*/ 4531657 h 4531657"/>
              <a:gd name="connsiteX6" fmla="*/ 293980 w 4339408"/>
              <a:gd name="connsiteY6" fmla="*/ 4529272 h 4531657"/>
              <a:gd name="connsiteX7" fmla="*/ 463868 w 4339408"/>
              <a:gd name="connsiteY7" fmla="*/ 4529001 h 4531657"/>
              <a:gd name="connsiteX8" fmla="*/ 465446 w 4339408"/>
              <a:gd name="connsiteY8" fmla="*/ 4524375 h 4531657"/>
              <a:gd name="connsiteX9" fmla="*/ 0 w 4339408"/>
              <a:gd name="connsiteY9" fmla="*/ 4524375 h 453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9408" h="4531657">
                <a:moveTo>
                  <a:pt x="0" y="0"/>
                </a:moveTo>
                <a:lnTo>
                  <a:pt x="2008373" y="0"/>
                </a:lnTo>
                <a:lnTo>
                  <a:pt x="2774950" y="0"/>
                </a:lnTo>
                <a:lnTo>
                  <a:pt x="4339408" y="0"/>
                </a:lnTo>
                <a:lnTo>
                  <a:pt x="2793996" y="4531657"/>
                </a:lnTo>
                <a:lnTo>
                  <a:pt x="293980" y="4531657"/>
                </a:lnTo>
                <a:lnTo>
                  <a:pt x="293980" y="4529272"/>
                </a:lnTo>
                <a:lnTo>
                  <a:pt x="463868" y="4529001"/>
                </a:lnTo>
                <a:lnTo>
                  <a:pt x="465446" y="4524375"/>
                </a:lnTo>
                <a:lnTo>
                  <a:pt x="0" y="4524375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4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60450" y="365125"/>
            <a:ext cx="10293350" cy="1325563"/>
          </a:xfrm>
        </p:spPr>
        <p:txBody>
          <a:bodyPr/>
          <a:lstStyle>
            <a:lvl1pPr algn="l">
              <a:defRPr>
                <a:solidFill>
                  <a:srgbClr val="263B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2981926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263B88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 dirty="0">
              <a:latin typeface="Source Sans Pro" panose="020B0503030403020204" pitchFamily="34" charset="77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F4360A8-3249-854F-8B3A-B5B48573560C}"/>
              </a:ext>
            </a:extLst>
          </p:cNvPr>
          <p:cNvSpPr/>
          <p:nvPr userDrawn="1"/>
        </p:nvSpPr>
        <p:spPr>
          <a:xfrm>
            <a:off x="0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A4FF6B-593F-2B46-BFF5-EDC18ED9318B}"/>
              </a:ext>
            </a:extLst>
          </p:cNvPr>
          <p:cNvSpPr/>
          <p:nvPr userDrawn="1"/>
        </p:nvSpPr>
        <p:spPr>
          <a:xfrm rot="10800000">
            <a:off x="8244584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7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LEFT- TW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4155387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 dirty="0"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739B2F-99B4-0247-9BC2-6FE167FBFA9F}"/>
              </a:ext>
            </a:extLst>
          </p:cNvPr>
          <p:cNvSpPr/>
          <p:nvPr userDrawn="1"/>
        </p:nvSpPr>
        <p:spPr>
          <a:xfrm rot="10800000">
            <a:off x="9418045" y="2059322"/>
            <a:ext cx="2773955" cy="3301098"/>
          </a:xfrm>
          <a:custGeom>
            <a:avLst/>
            <a:gdLst>
              <a:gd name="connsiteX0" fmla="*/ 1648196 w 2773955"/>
              <a:gd name="connsiteY0" fmla="*/ 3301098 h 3301098"/>
              <a:gd name="connsiteX1" fmla="*/ 0 w 2773955"/>
              <a:gd name="connsiteY1" fmla="*/ 3301098 h 3301098"/>
              <a:gd name="connsiteX2" fmla="*/ 0 w 2773955"/>
              <a:gd name="connsiteY2" fmla="*/ 0 h 3301098"/>
              <a:gd name="connsiteX3" fmla="*/ 2773955 w 2773955"/>
              <a:gd name="connsiteY3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955" h="3301098">
                <a:moveTo>
                  <a:pt x="1648196" y="3301098"/>
                </a:moveTo>
                <a:lnTo>
                  <a:pt x="0" y="3301098"/>
                </a:lnTo>
                <a:lnTo>
                  <a:pt x="0" y="0"/>
                </a:lnTo>
                <a:lnTo>
                  <a:pt x="2773955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4E61CD-E063-304D-B5B1-87DCCF7866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175"/>
            <a:ext cx="5785615" cy="6861175"/>
          </a:xfrm>
          <a:custGeom>
            <a:avLst/>
            <a:gdLst>
              <a:gd name="connsiteX0" fmla="*/ 1173462 w 5785615"/>
              <a:gd name="connsiteY0" fmla="*/ 0 h 6861175"/>
              <a:gd name="connsiteX1" fmla="*/ 5785615 w 5785615"/>
              <a:gd name="connsiteY1" fmla="*/ 0 h 6861175"/>
              <a:gd name="connsiteX2" fmla="*/ 3445779 w 5785615"/>
              <a:gd name="connsiteY2" fmla="*/ 6861175 h 6861175"/>
              <a:gd name="connsiteX3" fmla="*/ 2730500 w 5785615"/>
              <a:gd name="connsiteY3" fmla="*/ 6861175 h 6861175"/>
              <a:gd name="connsiteX4" fmla="*/ 1173462 w 5785615"/>
              <a:gd name="connsiteY4" fmla="*/ 6861175 h 6861175"/>
              <a:gd name="connsiteX5" fmla="*/ 0 w 5785615"/>
              <a:gd name="connsiteY5" fmla="*/ 6861175 h 6861175"/>
              <a:gd name="connsiteX6" fmla="*/ 0 w 5785615"/>
              <a:gd name="connsiteY6" fmla="*/ 3175 h 6861175"/>
              <a:gd name="connsiteX7" fmla="*/ 1173462 w 5785615"/>
              <a:gd name="connsiteY7" fmla="*/ 3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5615" h="6861175">
                <a:moveTo>
                  <a:pt x="1173462" y="0"/>
                </a:moveTo>
                <a:lnTo>
                  <a:pt x="5785615" y="0"/>
                </a:lnTo>
                <a:lnTo>
                  <a:pt x="3445779" y="6861175"/>
                </a:lnTo>
                <a:lnTo>
                  <a:pt x="2730500" y="6861175"/>
                </a:lnTo>
                <a:lnTo>
                  <a:pt x="1173462" y="6861175"/>
                </a:lnTo>
                <a:lnTo>
                  <a:pt x="0" y="6861175"/>
                </a:lnTo>
                <a:lnTo>
                  <a:pt x="0" y="3175"/>
                </a:lnTo>
                <a:lnTo>
                  <a:pt x="1173462" y="3175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5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D3687A-C370-A64B-9BE8-48099D66DB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F4E21-A7F8-7945-9C98-D10A471BC929}"/>
              </a:ext>
            </a:extLst>
          </p:cNvPr>
          <p:cNvSpPr txBox="1"/>
          <p:nvPr userDrawn="1"/>
        </p:nvSpPr>
        <p:spPr>
          <a:xfrm>
            <a:off x="11024088" y="6275447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91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53A591-6CD6-1D4A-B145-83AACCEFE3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2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upper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4AE57C-AF95-3846-98A0-4AD48AB15325}"/>
              </a:ext>
            </a:extLst>
          </p:cNvPr>
          <p:cNvSpPr/>
          <p:nvPr userDrawn="1"/>
        </p:nvSpPr>
        <p:spPr>
          <a:xfrm>
            <a:off x="0" y="0"/>
            <a:ext cx="12192000" cy="1516566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73270-1CCB-254B-AA9C-14AC8FAB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24" y="2626543"/>
            <a:ext cx="9802719" cy="81452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ECD7A-F2C5-D94B-A6D8-E36CFECE0B3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66BBEF-6022-2B4D-BA56-81AD816033D7}"/>
              </a:ext>
            </a:extLst>
          </p:cNvPr>
          <p:cNvSpPr/>
          <p:nvPr userDrawn="1"/>
        </p:nvSpPr>
        <p:spPr>
          <a:xfrm rot="10800000">
            <a:off x="0" y="0"/>
            <a:ext cx="6138733" cy="6857997"/>
          </a:xfrm>
          <a:custGeom>
            <a:avLst/>
            <a:gdLst>
              <a:gd name="connsiteX0" fmla="*/ 6138733 w 6138733"/>
              <a:gd name="connsiteY0" fmla="*/ 6857997 h 6857997"/>
              <a:gd name="connsiteX1" fmla="*/ 2838549 w 6138733"/>
              <a:gd name="connsiteY1" fmla="*/ 6857997 h 6857997"/>
              <a:gd name="connsiteX2" fmla="*/ 0 w 6138733"/>
              <a:gd name="connsiteY2" fmla="*/ 4689570 h 6857997"/>
              <a:gd name="connsiteX3" fmla="*/ 4689598 w 6138733"/>
              <a:gd name="connsiteY3" fmla="*/ 4689603 h 6857997"/>
              <a:gd name="connsiteX4" fmla="*/ 6138733 w 6138733"/>
              <a:gd name="connsiteY4" fmla="*/ 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8733" h="6857997">
                <a:moveTo>
                  <a:pt x="6138733" y="6857997"/>
                </a:moveTo>
                <a:lnTo>
                  <a:pt x="2838549" y="6857997"/>
                </a:lnTo>
                <a:lnTo>
                  <a:pt x="0" y="4689570"/>
                </a:lnTo>
                <a:lnTo>
                  <a:pt x="4689598" y="4689603"/>
                </a:lnTo>
                <a:lnTo>
                  <a:pt x="613873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EAE21-0B1E-AB4D-AF06-7BD0CB9FD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287" y="566764"/>
            <a:ext cx="4426726" cy="1319398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674B6-CB2B-FE41-BFC2-7A328D4E6A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3013" y="554476"/>
            <a:ext cx="6643153" cy="486384"/>
          </a:xfrm>
        </p:spPr>
        <p:txBody>
          <a:bodyPr>
            <a:noAutofit/>
          </a:bodyPr>
          <a:lstStyle>
            <a:lvl1pPr algn="r">
              <a:defRPr sz="2400">
                <a:solidFill>
                  <a:srgbClr val="00B0F0"/>
                </a:solidFill>
              </a:defRPr>
            </a:lvl1pPr>
            <a:lvl2pPr algn="r">
              <a:defRPr>
                <a:solidFill>
                  <a:srgbClr val="00B0F0"/>
                </a:solidFill>
              </a:defRPr>
            </a:lvl2pPr>
            <a:lvl3pPr algn="r">
              <a:defRPr>
                <a:solidFill>
                  <a:srgbClr val="00B0F0"/>
                </a:solidFill>
              </a:defRPr>
            </a:lvl3pPr>
            <a:lvl4pPr algn="r">
              <a:defRPr>
                <a:solidFill>
                  <a:srgbClr val="00B0F0"/>
                </a:solidFill>
              </a:defRPr>
            </a:lvl4pPr>
            <a:lvl5pPr algn="r"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F98F603-7936-8047-8E2A-6CCF3B637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5416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5AFBED5-2369-7649-B0B6-CB82992A2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5416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FCE46F1A-7B40-8747-9D4F-905722247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4344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DB80C9A-46AD-DD44-A2CB-4BC29A5CB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4344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lower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189237D-3C54-064C-8019-9F30CCF110CD}"/>
              </a:ext>
            </a:extLst>
          </p:cNvPr>
          <p:cNvSpPr/>
          <p:nvPr userDrawn="1"/>
        </p:nvSpPr>
        <p:spPr>
          <a:xfrm>
            <a:off x="6872064" y="1368510"/>
            <a:ext cx="5319936" cy="5489491"/>
          </a:xfrm>
          <a:custGeom>
            <a:avLst/>
            <a:gdLst>
              <a:gd name="connsiteX0" fmla="*/ 1553297 w 5319936"/>
              <a:gd name="connsiteY0" fmla="*/ 0 h 5489491"/>
              <a:gd name="connsiteX1" fmla="*/ 4369566 w 5319936"/>
              <a:gd name="connsiteY1" fmla="*/ 2151468 h 5489491"/>
              <a:gd name="connsiteX2" fmla="*/ 5319936 w 5319936"/>
              <a:gd name="connsiteY2" fmla="*/ 1425440 h 5489491"/>
              <a:gd name="connsiteX3" fmla="*/ 5319936 w 5319936"/>
              <a:gd name="connsiteY3" fmla="*/ 5489491 h 5489491"/>
              <a:gd name="connsiteX4" fmla="*/ 0 w 5319936"/>
              <a:gd name="connsiteY4" fmla="*/ 5489491 h 5489491"/>
              <a:gd name="connsiteX5" fmla="*/ 2629044 w 5319936"/>
              <a:gd name="connsiteY5" fmla="*/ 3481109 h 548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9936" h="5489491">
                <a:moveTo>
                  <a:pt x="1553297" y="0"/>
                </a:moveTo>
                <a:lnTo>
                  <a:pt x="4369566" y="2151468"/>
                </a:lnTo>
                <a:lnTo>
                  <a:pt x="5319936" y="1425440"/>
                </a:lnTo>
                <a:lnTo>
                  <a:pt x="5319936" y="5489491"/>
                </a:lnTo>
                <a:lnTo>
                  <a:pt x="0" y="5489491"/>
                </a:lnTo>
                <a:lnTo>
                  <a:pt x="2629044" y="348110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BEA2E-E5DB-6442-9BEB-BD1E25400B8E}"/>
              </a:ext>
            </a:extLst>
          </p:cNvPr>
          <p:cNvSpPr txBox="1"/>
          <p:nvPr userDrawn="1"/>
        </p:nvSpPr>
        <p:spPr>
          <a:xfrm>
            <a:off x="10954878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4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cy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319A1-2A7A-A540-B5B5-89B614A37E19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FB371D-CF0C-1F4C-81C6-38F69B48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1" y="1833989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5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0" y="805552"/>
            <a:ext cx="4277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25625"/>
            <a:ext cx="9951208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9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1D5716-421F-4D4D-8CF4-67CFB288A0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5" y="2055813"/>
            <a:ext cx="6368375" cy="3664050"/>
          </a:xfrm>
          <a:custGeom>
            <a:avLst/>
            <a:gdLst>
              <a:gd name="connsiteX0" fmla="*/ 0 w 6368375"/>
              <a:gd name="connsiteY0" fmla="*/ 0 h 3664050"/>
              <a:gd name="connsiteX1" fmla="*/ 6368375 w 6368375"/>
              <a:gd name="connsiteY1" fmla="*/ 0 h 3664050"/>
              <a:gd name="connsiteX2" fmla="*/ 6368375 w 6368375"/>
              <a:gd name="connsiteY2" fmla="*/ 1409406 h 3664050"/>
              <a:gd name="connsiteX3" fmla="*/ 5599483 w 6368375"/>
              <a:gd name="connsiteY3" fmla="*/ 3664050 h 3664050"/>
              <a:gd name="connsiteX4" fmla="*/ 0 w 6368375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8375" h="3664050">
                <a:moveTo>
                  <a:pt x="0" y="0"/>
                </a:moveTo>
                <a:lnTo>
                  <a:pt x="6368375" y="0"/>
                </a:lnTo>
                <a:lnTo>
                  <a:pt x="6368375" y="1409406"/>
                </a:lnTo>
                <a:lnTo>
                  <a:pt x="5599483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559342-04E6-4A43-A9F9-895E6555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07408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9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6" y="2055813"/>
            <a:ext cx="3030443" cy="36640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3E078C-D376-D844-AFF2-564FD9088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68993" y="2055813"/>
            <a:ext cx="3030443" cy="3664050"/>
          </a:xfrm>
          <a:custGeom>
            <a:avLst/>
            <a:gdLst>
              <a:gd name="connsiteX0" fmla="*/ 0 w 3030443"/>
              <a:gd name="connsiteY0" fmla="*/ 0 h 3664050"/>
              <a:gd name="connsiteX1" fmla="*/ 3030443 w 3030443"/>
              <a:gd name="connsiteY1" fmla="*/ 0 h 3664050"/>
              <a:gd name="connsiteX2" fmla="*/ 3030443 w 3030443"/>
              <a:gd name="connsiteY2" fmla="*/ 1387602 h 3664050"/>
              <a:gd name="connsiteX3" fmla="*/ 2254115 w 3030443"/>
              <a:gd name="connsiteY3" fmla="*/ 3664050 h 3664050"/>
              <a:gd name="connsiteX4" fmla="*/ 0 w 3030443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443" h="3664050">
                <a:moveTo>
                  <a:pt x="0" y="0"/>
                </a:moveTo>
                <a:lnTo>
                  <a:pt x="3030443" y="0"/>
                </a:lnTo>
                <a:lnTo>
                  <a:pt x="3030443" y="1387602"/>
                </a:lnTo>
                <a:lnTo>
                  <a:pt x="2254115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2D042A-2C74-9F41-BB85-FE582AC8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10611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0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IMAGES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6230" cy="306887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28376-1AD1-7446-BE4B-11E566628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772" y="0"/>
            <a:ext cx="6006230" cy="3068877"/>
          </a:xfrm>
          <a:custGeom>
            <a:avLst/>
            <a:gdLst>
              <a:gd name="connsiteX0" fmla="*/ 0 w 6006230"/>
              <a:gd name="connsiteY0" fmla="*/ 0 h 3068877"/>
              <a:gd name="connsiteX1" fmla="*/ 6006230 w 6006230"/>
              <a:gd name="connsiteY1" fmla="*/ 0 h 3068877"/>
              <a:gd name="connsiteX2" fmla="*/ 6006230 w 6006230"/>
              <a:gd name="connsiteY2" fmla="*/ 1534103 h 3068877"/>
              <a:gd name="connsiteX3" fmla="*/ 5482832 w 6006230"/>
              <a:gd name="connsiteY3" fmla="*/ 3068877 h 3068877"/>
              <a:gd name="connsiteX4" fmla="*/ 0 w 6006230"/>
              <a:gd name="connsiteY4" fmla="*/ 3068877 h 30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230" h="3068877">
                <a:moveTo>
                  <a:pt x="0" y="0"/>
                </a:moveTo>
                <a:lnTo>
                  <a:pt x="6006230" y="0"/>
                </a:lnTo>
                <a:lnTo>
                  <a:pt x="6006230" y="1534103"/>
                </a:lnTo>
                <a:lnTo>
                  <a:pt x="5482832" y="3068877"/>
                </a:lnTo>
                <a:lnTo>
                  <a:pt x="0" y="306887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429000"/>
            <a:ext cx="9951208" cy="5292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 dirty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BD6525-6A08-E04E-AEE7-940014C4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4171167"/>
            <a:ext cx="9951208" cy="187264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68E6C9-516B-E841-BF16-64708D01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ACC2-45AB-BE4D-B9B9-DC8162FD4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05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5" r:id="rId4"/>
    <p:sldLayoutId id="2147483659" r:id="rId5"/>
    <p:sldLayoutId id="2147483660" r:id="rId6"/>
    <p:sldLayoutId id="2147483676" r:id="rId7"/>
    <p:sldLayoutId id="2147483678" r:id="rId8"/>
    <p:sldLayoutId id="2147483677" r:id="rId9"/>
    <p:sldLayoutId id="2147483656" r:id="rId10"/>
    <p:sldLayoutId id="2147483671" r:id="rId11"/>
    <p:sldLayoutId id="2147483675" r:id="rId12"/>
    <p:sldLayoutId id="2147483657" r:id="rId13"/>
    <p:sldLayoutId id="2147483658" r:id="rId14"/>
    <p:sldLayoutId id="2147483663" r:id="rId15"/>
    <p:sldLayoutId id="2147483672" r:id="rId16"/>
    <p:sldLayoutId id="2147483673" r:id="rId17"/>
    <p:sldLayoutId id="2147483662" r:id="rId18"/>
    <p:sldLayoutId id="2147483679" r:id="rId19"/>
    <p:sldLayoutId id="2147483670" r:id="rId20"/>
    <p:sldLayoutId id="2147483668" r:id="rId21"/>
    <p:sldLayoutId id="2147483667" r:id="rId22"/>
    <p:sldLayoutId id="2147483665" r:id="rId23"/>
    <p:sldLayoutId id="2147483674" r:id="rId24"/>
    <p:sldLayoutId id="2147483666" r:id="rId25"/>
    <p:sldLayoutId id="2147483680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63B88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2pPr>
      <a:lvl3pPr marL="72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5C77FF-0BE0-4640-A516-7C78BF96C1E0}"/>
              </a:ext>
            </a:extLst>
          </p:cNvPr>
          <p:cNvSpPr txBox="1"/>
          <p:nvPr/>
        </p:nvSpPr>
        <p:spPr>
          <a:xfrm>
            <a:off x="184558" y="6391329"/>
            <a:ext cx="9227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94C96"/>
                </a:solidFill>
                <a:latin typeface="Source Sans Pro" panose="020B0503030403020204" pitchFamily="34" charset="0"/>
              </a:rPr>
              <a:t>GLOBAL   |   COLLABORATIVE   |   INNOVATIVE   |   PASSIONATE   |   LEADER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FCC6A-BE23-42D4-B467-78CD5EE0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299" y="5293082"/>
            <a:ext cx="3028950" cy="81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DEA1-79E4-428B-B119-7F5F5217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143" y="5506690"/>
            <a:ext cx="2352231" cy="5934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0710" y="913320"/>
            <a:ext cx="719349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Leadership in the Midst of </a:t>
            </a:r>
          </a:p>
          <a:p>
            <a:pPr algn="ctr"/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Social Distancing 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 descr="Youth - NotEnoughGood.c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8" y="4911212"/>
            <a:ext cx="4301613" cy="14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394" y="1471793"/>
            <a:ext cx="6017274" cy="519447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35278" y="152400"/>
            <a:ext cx="5465506" cy="1066800"/>
          </a:xfrm>
        </p:spPr>
        <p:txBody>
          <a:bodyPr>
            <a:noAutofit/>
          </a:bodyPr>
          <a:lstStyle/>
          <a:p>
            <a:r>
              <a:rPr lang="en-US" sz="7200" dirty="0" smtClean="0"/>
              <a:t>Congruence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3808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7CABCC-13CB-1E47-A7CD-35164E4AC4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95" r="3395"/>
          <a:stretch>
            <a:fillRect/>
          </a:stretch>
        </p:blipFill>
        <p:spPr/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67124" y="152400"/>
            <a:ext cx="5898798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tx1"/>
                </a:solidFill>
              </a:rPr>
              <a:t>Commitment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226" y="1124890"/>
            <a:ext cx="8200103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800" b="1" cap="none" spc="0" dirty="0" smtClean="0">
                <a:ln/>
                <a:solidFill>
                  <a:schemeClr val="bg2"/>
                </a:solidFill>
                <a:effectLst/>
              </a:rPr>
              <a:t>“ The path of change is filled with</a:t>
            </a:r>
          </a:p>
          <a:p>
            <a:pPr algn="ctr"/>
            <a:r>
              <a:rPr lang="en-US" sz="3800" b="1" dirty="0" smtClean="0">
                <a:ln/>
                <a:solidFill>
                  <a:schemeClr val="bg2"/>
                </a:solidFill>
              </a:rPr>
              <a:t>Moments of great resistance. Of having</a:t>
            </a:r>
          </a:p>
          <a:p>
            <a:pPr algn="ctr"/>
            <a:r>
              <a:rPr lang="en-US" sz="3800" b="1" dirty="0" smtClean="0">
                <a:ln/>
                <a:solidFill>
                  <a:schemeClr val="bg2"/>
                </a:solidFill>
              </a:rPr>
              <a:t>to make painstaking choices; ones outside</a:t>
            </a:r>
          </a:p>
          <a:p>
            <a:pPr algn="ctr"/>
            <a:r>
              <a:rPr lang="en-US" sz="3800" b="1" dirty="0" smtClean="0">
                <a:ln/>
                <a:solidFill>
                  <a:schemeClr val="bg2"/>
                </a:solidFill>
              </a:rPr>
              <a:t>of our comfort zone.  It is these choices</a:t>
            </a:r>
          </a:p>
          <a:p>
            <a:pPr algn="ctr"/>
            <a:r>
              <a:rPr lang="en-US" sz="3800" b="1" dirty="0">
                <a:ln/>
                <a:solidFill>
                  <a:schemeClr val="bg2"/>
                </a:solidFill>
              </a:rPr>
              <a:t>t</a:t>
            </a:r>
            <a:r>
              <a:rPr lang="en-US" sz="3800" b="1" dirty="0" smtClean="0">
                <a:ln/>
                <a:solidFill>
                  <a:schemeClr val="bg2"/>
                </a:solidFill>
              </a:rPr>
              <a:t>hat teach us our greatest lessons. They show us</a:t>
            </a:r>
          </a:p>
          <a:p>
            <a:pPr algn="ctr"/>
            <a:r>
              <a:rPr lang="en-US" sz="3800" b="1" dirty="0" smtClean="0">
                <a:ln/>
                <a:solidFill>
                  <a:schemeClr val="bg2"/>
                </a:solidFill>
              </a:rPr>
              <a:t>Our strength. Our power. Our worth. Ourselves.</a:t>
            </a:r>
          </a:p>
        </p:txBody>
      </p:sp>
    </p:spTree>
    <p:extLst>
      <p:ext uri="{BB962C8B-B14F-4D97-AF65-F5344CB8AC3E}">
        <p14:creationId xmlns:p14="http://schemas.microsoft.com/office/powerpoint/2010/main" val="83872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870EE0A-998F-FA44-A0B4-BF101512DB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037" r="30037"/>
          <a:stretch>
            <a:fillRect/>
          </a:stretch>
        </p:blipFill>
        <p:spPr/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8191B8C0-0A0D-C747-8B1D-30ABA8A01970}"/>
              </a:ext>
            </a:extLst>
          </p:cNvPr>
          <p:cNvSpPr/>
          <p:nvPr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E1B56-AECD-9E41-B329-21E572B96C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8763" y="6278563"/>
            <a:ext cx="503237" cy="365125"/>
          </a:xfrm>
          <a:prstGeom prst="rect">
            <a:avLst/>
          </a:prstGeom>
        </p:spPr>
        <p:txBody>
          <a:bodyPr/>
          <a:lstStyle/>
          <a:p>
            <a:fld id="{18B3F9E7-B3B9-444A-9808-41C66A99BC8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28" y="1583902"/>
            <a:ext cx="6401355" cy="487722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5844" y="533400"/>
            <a:ext cx="7241647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Collaboration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5214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20" y="1533832"/>
            <a:ext cx="7124960" cy="5015597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DD8E961-9FE1-AA47-AA44-5F0152D25D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8" r="118"/>
          <a:stretch>
            <a:fillRect/>
          </a:stretch>
        </p:blipFill>
        <p:spPr/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4552B6C-2E8B-3749-8014-9BB439B0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4429756" y="271508"/>
            <a:ext cx="7280463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Common Purpose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347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A6779CB-AA6A-3343-8BEA-666E36BE92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27" r="2727"/>
          <a:stretch>
            <a:fillRect/>
          </a:stretch>
        </p:blipFill>
        <p:spPr>
          <a:xfrm>
            <a:off x="7327900" y="-1588"/>
            <a:ext cx="4864100" cy="68595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9" y="1269310"/>
            <a:ext cx="7364606" cy="53222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2949" y="182647"/>
            <a:ext cx="7919884" cy="1325562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Controversy with Civility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0470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A8EA765-CC49-A24D-B256-D9A8CB25F5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-1265" r="15642"/>
          <a:stretch/>
        </p:blipFill>
        <p:spPr>
          <a:xfrm>
            <a:off x="8545847" y="3663951"/>
            <a:ext cx="3646155" cy="319405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33BB02D-2D36-A94C-B061-6746045E75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404" r="23404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2219600" y="353251"/>
            <a:ext cx="39969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/>
              <a:t>Citizenship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11" y="1662725"/>
            <a:ext cx="8391832" cy="49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52" y="914400"/>
            <a:ext cx="9497961" cy="5633884"/>
          </a:xfrm>
          <a:prstGeom prst="rect">
            <a:avLst/>
          </a:prstGeom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58" y="0"/>
            <a:ext cx="60624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68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045" y="2109019"/>
            <a:ext cx="3952568" cy="322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8" y="169799"/>
            <a:ext cx="3911207" cy="2883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350" y="0"/>
            <a:ext cx="3544397" cy="3436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613" y="3436375"/>
            <a:ext cx="3911207" cy="2792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628103"/>
            <a:ext cx="3783100" cy="30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97" y="0"/>
            <a:ext cx="8567514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88481-7393-B649-A012-8FDACABDB2D4}"/>
              </a:ext>
            </a:extLst>
          </p:cNvPr>
          <p:cNvGrpSpPr/>
          <p:nvPr/>
        </p:nvGrpSpPr>
        <p:grpSpPr>
          <a:xfrm>
            <a:off x="1513581" y="5260285"/>
            <a:ext cx="448541" cy="448541"/>
            <a:chOff x="5335255" y="977128"/>
            <a:chExt cx="507987" cy="507987"/>
          </a:xfrm>
          <a:solidFill>
            <a:schemeClr val="bg1"/>
          </a:solidFill>
        </p:grpSpPr>
        <p:sp>
          <p:nvSpPr>
            <p:cNvPr id="21" name="Freeform 3459">
              <a:extLst>
                <a:ext uri="{FF2B5EF4-FFF2-40B4-BE49-F238E27FC236}">
                  <a16:creationId xmlns:a16="http://schemas.microsoft.com/office/drawing/2014/main" id="{E2517394-5954-C846-84EC-2672C85EB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222" y="1120836"/>
              <a:ext cx="120313" cy="120313"/>
            </a:xfrm>
            <a:custGeom>
              <a:avLst/>
              <a:gdLst/>
              <a:ahLst/>
              <a:cxnLst>
                <a:cxn ang="0">
                  <a:pos x="24" y="27"/>
                </a:cxn>
                <a:cxn ang="0">
                  <a:pos x="3" y="27"/>
                </a:cxn>
                <a:cxn ang="0">
                  <a:pos x="0" y="24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5" y="22"/>
                </a:cxn>
                <a:cxn ang="0">
                  <a:pos x="24" y="22"/>
                </a:cxn>
                <a:cxn ang="0">
                  <a:pos x="27" y="24"/>
                </a:cxn>
                <a:cxn ang="0">
                  <a:pos x="24" y="27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6" y="22"/>
                    <a:pt x="27" y="23"/>
                    <a:pt x="27" y="24"/>
                  </a:cubicBezTo>
                  <a:cubicBezTo>
                    <a:pt x="27" y="25"/>
                    <a:pt x="26" y="27"/>
                    <a:pt x="24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460">
              <a:extLst>
                <a:ext uri="{FF2B5EF4-FFF2-40B4-BE49-F238E27FC236}">
                  <a16:creationId xmlns:a16="http://schemas.microsoft.com/office/drawing/2014/main" id="{62A5504E-491C-DE42-B2E0-D95808CDE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9117" y="1214412"/>
              <a:ext cx="63497" cy="66840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1" y="0"/>
                </a:cxn>
                <a:cxn ang="0">
                  <a:pos x="13" y="1"/>
                </a:cxn>
                <a:cxn ang="0">
                  <a:pos x="14" y="2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4" y="4"/>
                </a:cxn>
                <a:cxn ang="0">
                  <a:pos x="13" y="5"/>
                </a:cxn>
                <a:cxn ang="0">
                  <a:pos x="3" y="15"/>
                </a:cxn>
                <a:cxn ang="0">
                  <a:pos x="2" y="15"/>
                </a:cxn>
                <a:cxn ang="0">
                  <a:pos x="3" y="14"/>
                </a:cxn>
                <a:cxn ang="0">
                  <a:pos x="3" y="14"/>
                </a:cxn>
              </a:cxnLst>
              <a:rect l="0" t="0" r="r" b="b"/>
              <a:pathLst>
                <a:path w="14" h="15">
                  <a:moveTo>
                    <a:pt x="2" y="15"/>
                  </a:moveTo>
                  <a:cubicBezTo>
                    <a:pt x="1" y="15"/>
                    <a:pt x="0" y="15"/>
                    <a:pt x="0" y="14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" y="15"/>
                    <a:pt x="3" y="15"/>
                    <a:pt x="3" y="15"/>
                  </a:cubicBezTo>
                  <a:lnTo>
                    <a:pt x="2" y="15"/>
                  </a:lnTo>
                  <a:close/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461">
              <a:extLst>
                <a:ext uri="{FF2B5EF4-FFF2-40B4-BE49-F238E27FC236}">
                  <a16:creationId xmlns:a16="http://schemas.microsoft.com/office/drawing/2014/main" id="{1BBD2751-5148-ED43-AD3E-01971A75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464" y="1324698"/>
              <a:ext cx="240625" cy="106945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30" y="24"/>
                </a:cxn>
                <a:cxn ang="0">
                  <a:pos x="30" y="20"/>
                </a:cxn>
                <a:cxn ang="0">
                  <a:pos x="47" y="20"/>
                </a:cxn>
                <a:cxn ang="0">
                  <a:pos x="50" y="16"/>
                </a:cxn>
                <a:cxn ang="0">
                  <a:pos x="47" y="13"/>
                </a:cxn>
                <a:cxn ang="0">
                  <a:pos x="34" y="13"/>
                </a:cxn>
                <a:cxn ang="0">
                  <a:pos x="25" y="4"/>
                </a:cxn>
                <a:cxn ang="0">
                  <a:pos x="9" y="4"/>
                </a:cxn>
                <a:cxn ang="0">
                  <a:pos x="3" y="10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26" y="0"/>
                </a:cxn>
                <a:cxn ang="0">
                  <a:pos x="36" y="9"/>
                </a:cxn>
                <a:cxn ang="0">
                  <a:pos x="47" y="9"/>
                </a:cxn>
                <a:cxn ang="0">
                  <a:pos x="54" y="16"/>
                </a:cxn>
                <a:cxn ang="0">
                  <a:pos x="47" y="24"/>
                </a:cxn>
              </a:cxnLst>
              <a:rect l="0" t="0" r="r" b="b"/>
              <a:pathLst>
                <a:path w="54" h="24">
                  <a:moveTo>
                    <a:pt x="47" y="24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9" y="20"/>
                    <a:pt x="50" y="18"/>
                    <a:pt x="50" y="16"/>
                  </a:cubicBezTo>
                  <a:cubicBezTo>
                    <a:pt x="50" y="15"/>
                    <a:pt x="49" y="13"/>
                    <a:pt x="47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3"/>
                    <a:pt x="54" y="16"/>
                  </a:cubicBezTo>
                  <a:cubicBezTo>
                    <a:pt x="54" y="20"/>
                    <a:pt x="51" y="24"/>
                    <a:pt x="4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462">
              <a:extLst>
                <a:ext uri="{FF2B5EF4-FFF2-40B4-BE49-F238E27FC236}">
                  <a16:creationId xmlns:a16="http://schemas.microsoft.com/office/drawing/2014/main" id="{B3C50542-9775-D243-B269-E2CAEA9E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805" y="1351434"/>
              <a:ext cx="310806" cy="120313"/>
            </a:xfrm>
            <a:custGeom>
              <a:avLst/>
              <a:gdLst/>
              <a:ahLst/>
              <a:cxnLst>
                <a:cxn ang="0">
                  <a:pos x="53" y="27"/>
                </a:cxn>
                <a:cxn ang="0">
                  <a:pos x="0" y="27"/>
                </a:cxn>
                <a:cxn ang="0">
                  <a:pos x="0" y="23"/>
                </a:cxn>
                <a:cxn ang="0">
                  <a:pos x="52" y="23"/>
                </a:cxn>
                <a:cxn ang="0">
                  <a:pos x="65" y="11"/>
                </a:cxn>
                <a:cxn ang="0">
                  <a:pos x="66" y="8"/>
                </a:cxn>
                <a:cxn ang="0">
                  <a:pos x="65" y="6"/>
                </a:cxn>
                <a:cxn ang="0">
                  <a:pos x="60" y="6"/>
                </a:cxn>
                <a:cxn ang="0">
                  <a:pos x="51" y="16"/>
                </a:cxn>
                <a:cxn ang="0">
                  <a:pos x="48" y="14"/>
                </a:cxn>
                <a:cxn ang="0">
                  <a:pos x="57" y="3"/>
                </a:cxn>
                <a:cxn ang="0">
                  <a:pos x="68" y="3"/>
                </a:cxn>
                <a:cxn ang="0">
                  <a:pos x="70" y="8"/>
                </a:cxn>
                <a:cxn ang="0">
                  <a:pos x="68" y="13"/>
                </a:cxn>
                <a:cxn ang="0">
                  <a:pos x="54" y="27"/>
                </a:cxn>
                <a:cxn ang="0">
                  <a:pos x="53" y="27"/>
                </a:cxn>
              </a:cxnLst>
              <a:rect l="0" t="0" r="r" b="b"/>
              <a:pathLst>
                <a:path w="70" h="27">
                  <a:moveTo>
                    <a:pt x="5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10"/>
                    <a:pt x="66" y="9"/>
                    <a:pt x="66" y="8"/>
                  </a:cubicBezTo>
                  <a:cubicBezTo>
                    <a:pt x="66" y="7"/>
                    <a:pt x="66" y="6"/>
                    <a:pt x="65" y="6"/>
                  </a:cubicBezTo>
                  <a:cubicBezTo>
                    <a:pt x="64" y="4"/>
                    <a:pt x="62" y="4"/>
                    <a:pt x="60" y="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0" y="0"/>
                    <a:pt x="65" y="0"/>
                    <a:pt x="68" y="3"/>
                  </a:cubicBezTo>
                  <a:cubicBezTo>
                    <a:pt x="69" y="4"/>
                    <a:pt x="70" y="6"/>
                    <a:pt x="70" y="8"/>
                  </a:cubicBezTo>
                  <a:cubicBezTo>
                    <a:pt x="70" y="10"/>
                    <a:pt x="69" y="12"/>
                    <a:pt x="68" y="13"/>
                  </a:cubicBezTo>
                  <a:cubicBezTo>
                    <a:pt x="54" y="27"/>
                    <a:pt x="54" y="27"/>
                    <a:pt x="54" y="27"/>
                  </a:cubicBezTo>
                  <a:lnTo>
                    <a:pt x="53" y="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463">
              <a:extLst>
                <a:ext uri="{FF2B5EF4-FFF2-40B4-BE49-F238E27FC236}">
                  <a16:creationId xmlns:a16="http://schemas.microsoft.com/office/drawing/2014/main" id="{1364F9F2-2C37-A443-B655-E1B8E018AC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5255" y="1311330"/>
              <a:ext cx="90233" cy="17378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3" y="39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8" y="0"/>
                </a:cxn>
                <a:cxn ang="0">
                  <a:pos x="19" y="1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6"/>
                </a:cxn>
                <a:cxn ang="0">
                  <a:pos x="20" y="38"/>
                </a:cxn>
                <a:cxn ang="0">
                  <a:pos x="19" y="38"/>
                </a:cxn>
                <a:cxn ang="0">
                  <a:pos x="18" y="39"/>
                </a:cxn>
                <a:cxn ang="0">
                  <a:pos x="4" y="35"/>
                </a:cxn>
                <a:cxn ang="0">
                  <a:pos x="16" y="35"/>
                </a:cxn>
                <a:cxn ang="0">
                  <a:pos x="16" y="4"/>
                </a:cxn>
                <a:cxn ang="0">
                  <a:pos x="4" y="4"/>
                </a:cxn>
                <a:cxn ang="0">
                  <a:pos x="4" y="35"/>
                </a:cxn>
              </a:cxnLst>
              <a:rect l="0" t="0" r="r" b="b"/>
              <a:pathLst>
                <a:path w="20" h="39">
                  <a:moveTo>
                    <a:pt x="18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38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9"/>
                    <a:pt x="18" y="39"/>
                  </a:cubicBezTo>
                  <a:close/>
                  <a:moveTo>
                    <a:pt x="4" y="35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464">
              <a:extLst>
                <a:ext uri="{FF2B5EF4-FFF2-40B4-BE49-F238E27FC236}">
                  <a16:creationId xmlns:a16="http://schemas.microsoft.com/office/drawing/2014/main" id="{C9A249F5-917B-2244-99D4-51F7F52B8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092" y="1030600"/>
              <a:ext cx="240625" cy="103604"/>
            </a:xfrm>
            <a:custGeom>
              <a:avLst/>
              <a:gdLst/>
              <a:ahLst/>
              <a:cxnLst>
                <a:cxn ang="0">
                  <a:pos x="28" y="24"/>
                </a:cxn>
                <a:cxn ang="0">
                  <a:pos x="27" y="23"/>
                </a:cxn>
                <a:cxn ang="0">
                  <a:pos x="18" y="14"/>
                </a:cxn>
                <a:cxn ang="0">
                  <a:pos x="7" y="14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7" y="10"/>
                </a:cxn>
                <a:cxn ang="0">
                  <a:pos x="20" y="10"/>
                </a:cxn>
                <a:cxn ang="0">
                  <a:pos x="29" y="20"/>
                </a:cxn>
                <a:cxn ang="0">
                  <a:pos x="45" y="19"/>
                </a:cxn>
                <a:cxn ang="0">
                  <a:pos x="51" y="13"/>
                </a:cxn>
                <a:cxn ang="0">
                  <a:pos x="54" y="16"/>
                </a:cxn>
                <a:cxn ang="0">
                  <a:pos x="46" y="23"/>
                </a:cxn>
                <a:cxn ang="0">
                  <a:pos x="28" y="24"/>
                </a:cxn>
              </a:cxnLst>
              <a:rect l="0" t="0" r="r" b="b"/>
              <a:pathLst>
                <a:path w="54" h="24">
                  <a:moveTo>
                    <a:pt x="28" y="24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4"/>
                    <a:pt x="4" y="5"/>
                    <a:pt x="4" y="7"/>
                  </a:cubicBezTo>
                  <a:cubicBezTo>
                    <a:pt x="4" y="9"/>
                    <a:pt x="5" y="10"/>
                    <a:pt x="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2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65">
              <a:extLst>
                <a:ext uri="{FF2B5EF4-FFF2-40B4-BE49-F238E27FC236}">
                  <a16:creationId xmlns:a16="http://schemas.microsoft.com/office/drawing/2014/main" id="{AEB477DE-2FAA-CB41-B48B-05A456BFE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2225" y="983812"/>
              <a:ext cx="307466" cy="120313"/>
            </a:xfrm>
            <a:custGeom>
              <a:avLst/>
              <a:gdLst/>
              <a:ahLst/>
              <a:cxnLst>
                <a:cxn ang="0">
                  <a:pos x="8" y="27"/>
                </a:cxn>
                <a:cxn ang="0">
                  <a:pos x="1" y="22"/>
                </a:cxn>
                <a:cxn ang="0">
                  <a:pos x="3" y="14"/>
                </a:cxn>
                <a:cxn ang="0">
                  <a:pos x="17" y="0"/>
                </a:cxn>
                <a:cxn ang="0">
                  <a:pos x="70" y="0"/>
                </a:cxn>
                <a:cxn ang="0">
                  <a:pos x="70" y="4"/>
                </a:cxn>
                <a:cxn ang="0">
                  <a:pos x="18" y="4"/>
                </a:cxn>
                <a:cxn ang="0">
                  <a:pos x="6" y="17"/>
                </a:cxn>
                <a:cxn ang="0">
                  <a:pos x="5" y="20"/>
                </a:cxn>
                <a:cxn ang="0">
                  <a:pos x="11" y="22"/>
                </a:cxn>
                <a:cxn ang="0">
                  <a:pos x="20" y="13"/>
                </a:cxn>
                <a:cxn ang="0">
                  <a:pos x="22" y="16"/>
                </a:cxn>
                <a:cxn ang="0">
                  <a:pos x="13" y="25"/>
                </a:cxn>
                <a:cxn ang="0">
                  <a:pos x="8" y="27"/>
                </a:cxn>
              </a:cxnLst>
              <a:rect l="0" t="0" r="r" b="b"/>
              <a:pathLst>
                <a:path w="70" h="27">
                  <a:moveTo>
                    <a:pt x="8" y="27"/>
                  </a:moveTo>
                  <a:cubicBezTo>
                    <a:pt x="5" y="27"/>
                    <a:pt x="2" y="25"/>
                    <a:pt x="1" y="22"/>
                  </a:cubicBezTo>
                  <a:cubicBezTo>
                    <a:pt x="0" y="19"/>
                    <a:pt x="1" y="16"/>
                    <a:pt x="3" y="1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8"/>
                    <a:pt x="4" y="19"/>
                    <a:pt x="5" y="20"/>
                  </a:cubicBezTo>
                  <a:cubicBezTo>
                    <a:pt x="6" y="23"/>
                    <a:pt x="9" y="23"/>
                    <a:pt x="1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6"/>
                    <a:pt x="10" y="27"/>
                    <a:pt x="8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466">
              <a:extLst>
                <a:ext uri="{FF2B5EF4-FFF2-40B4-BE49-F238E27FC236}">
                  <a16:creationId xmlns:a16="http://schemas.microsoft.com/office/drawing/2014/main" id="{2616FB27-D42B-8144-9288-2AC4C4405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6350" y="977128"/>
              <a:ext cx="86892" cy="163760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2" y="37"/>
                </a:cxn>
                <a:cxn ang="0">
                  <a:pos x="0" y="3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20" y="35"/>
                </a:cxn>
                <a:cxn ang="0">
                  <a:pos x="19" y="37"/>
                </a:cxn>
                <a:cxn ang="0">
                  <a:pos x="18" y="37"/>
                </a:cxn>
                <a:cxn ang="0">
                  <a:pos x="4" y="33"/>
                </a:cxn>
                <a:cxn ang="0">
                  <a:pos x="16" y="33"/>
                </a:cxn>
                <a:cxn ang="0">
                  <a:pos x="16" y="4"/>
                </a:cxn>
                <a:cxn ang="0">
                  <a:pos x="4" y="4"/>
                </a:cxn>
                <a:cxn ang="0">
                  <a:pos x="4" y="33"/>
                </a:cxn>
              </a:cxnLst>
              <a:rect l="0" t="0" r="r" b="b"/>
              <a:pathLst>
                <a:path w="20" h="37">
                  <a:moveTo>
                    <a:pt x="18" y="37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6"/>
                    <a:pt x="19" y="36"/>
                    <a:pt x="19" y="37"/>
                  </a:cubicBezTo>
                  <a:cubicBezTo>
                    <a:pt x="19" y="37"/>
                    <a:pt x="18" y="37"/>
                    <a:pt x="18" y="37"/>
                  </a:cubicBezTo>
                  <a:close/>
                  <a:moveTo>
                    <a:pt x="4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467">
              <a:extLst>
                <a:ext uri="{FF2B5EF4-FFF2-40B4-BE49-F238E27FC236}">
                  <a16:creationId xmlns:a16="http://schemas.microsoft.com/office/drawing/2014/main" id="{7F030D30-FB43-9446-A3CE-E1419420B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5645" y="1120836"/>
              <a:ext cx="213889" cy="213889"/>
            </a:xfrm>
            <a:custGeom>
              <a:avLst/>
              <a:gdLst/>
              <a:ahLst/>
              <a:cxnLst>
                <a:cxn ang="0">
                  <a:pos x="24" y="48"/>
                </a:cxn>
                <a:cxn ang="0">
                  <a:pos x="7" y="41"/>
                </a:cxn>
                <a:cxn ang="0">
                  <a:pos x="0" y="24"/>
                </a:cxn>
                <a:cxn ang="0">
                  <a:pos x="7" y="7"/>
                </a:cxn>
                <a:cxn ang="0">
                  <a:pos x="24" y="0"/>
                </a:cxn>
                <a:cxn ang="0">
                  <a:pos x="41" y="7"/>
                </a:cxn>
                <a:cxn ang="0">
                  <a:pos x="48" y="24"/>
                </a:cxn>
                <a:cxn ang="0">
                  <a:pos x="41" y="41"/>
                </a:cxn>
                <a:cxn ang="0">
                  <a:pos x="24" y="48"/>
                </a:cxn>
                <a:cxn ang="0">
                  <a:pos x="24" y="5"/>
                </a:cxn>
                <a:cxn ang="0">
                  <a:pos x="10" y="11"/>
                </a:cxn>
                <a:cxn ang="0">
                  <a:pos x="5" y="24"/>
                </a:cxn>
                <a:cxn ang="0">
                  <a:pos x="10" y="38"/>
                </a:cxn>
                <a:cxn ang="0">
                  <a:pos x="24" y="43"/>
                </a:cxn>
                <a:cxn ang="0">
                  <a:pos x="37" y="38"/>
                </a:cxn>
                <a:cxn ang="0">
                  <a:pos x="43" y="24"/>
                </a:cxn>
                <a:cxn ang="0">
                  <a:pos x="37" y="11"/>
                </a:cxn>
                <a:cxn ang="0">
                  <a:pos x="24" y="5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8" y="48"/>
                    <a:pt x="11" y="46"/>
                    <a:pt x="7" y="41"/>
                  </a:cubicBezTo>
                  <a:cubicBezTo>
                    <a:pt x="2" y="37"/>
                    <a:pt x="0" y="31"/>
                    <a:pt x="0" y="24"/>
                  </a:cubicBezTo>
                  <a:cubicBezTo>
                    <a:pt x="0" y="18"/>
                    <a:pt x="2" y="12"/>
                    <a:pt x="7" y="7"/>
                  </a:cubicBezTo>
                  <a:cubicBezTo>
                    <a:pt x="11" y="3"/>
                    <a:pt x="18" y="0"/>
                    <a:pt x="24" y="0"/>
                  </a:cubicBezTo>
                  <a:cubicBezTo>
                    <a:pt x="30" y="0"/>
                    <a:pt x="36" y="3"/>
                    <a:pt x="41" y="7"/>
                  </a:cubicBezTo>
                  <a:cubicBezTo>
                    <a:pt x="45" y="12"/>
                    <a:pt x="48" y="18"/>
                    <a:pt x="48" y="24"/>
                  </a:cubicBezTo>
                  <a:cubicBezTo>
                    <a:pt x="48" y="31"/>
                    <a:pt x="45" y="37"/>
                    <a:pt x="41" y="41"/>
                  </a:cubicBezTo>
                  <a:cubicBezTo>
                    <a:pt x="36" y="46"/>
                    <a:pt x="30" y="48"/>
                    <a:pt x="24" y="48"/>
                  </a:cubicBezTo>
                  <a:close/>
                  <a:moveTo>
                    <a:pt x="24" y="5"/>
                  </a:moveTo>
                  <a:cubicBezTo>
                    <a:pt x="19" y="5"/>
                    <a:pt x="14" y="7"/>
                    <a:pt x="10" y="11"/>
                  </a:cubicBezTo>
                  <a:cubicBezTo>
                    <a:pt x="7" y="14"/>
                    <a:pt x="5" y="19"/>
                    <a:pt x="5" y="24"/>
                  </a:cubicBezTo>
                  <a:cubicBezTo>
                    <a:pt x="5" y="29"/>
                    <a:pt x="7" y="34"/>
                    <a:pt x="10" y="38"/>
                  </a:cubicBezTo>
                  <a:cubicBezTo>
                    <a:pt x="14" y="41"/>
                    <a:pt x="19" y="43"/>
                    <a:pt x="24" y="43"/>
                  </a:cubicBezTo>
                  <a:cubicBezTo>
                    <a:pt x="29" y="43"/>
                    <a:pt x="34" y="41"/>
                    <a:pt x="37" y="38"/>
                  </a:cubicBezTo>
                  <a:cubicBezTo>
                    <a:pt x="41" y="34"/>
                    <a:pt x="43" y="29"/>
                    <a:pt x="43" y="24"/>
                  </a:cubicBezTo>
                  <a:cubicBezTo>
                    <a:pt x="43" y="19"/>
                    <a:pt x="41" y="14"/>
                    <a:pt x="37" y="11"/>
                  </a:cubicBezTo>
                  <a:cubicBezTo>
                    <a:pt x="34" y="7"/>
                    <a:pt x="29" y="5"/>
                    <a:pt x="24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468">
              <a:extLst>
                <a:ext uri="{FF2B5EF4-FFF2-40B4-BE49-F238E27FC236}">
                  <a16:creationId xmlns:a16="http://schemas.microsoft.com/office/drawing/2014/main" id="{1252A1B0-E5E0-A54D-9E2C-4A1B142141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534" y="1217753"/>
              <a:ext cx="143706" cy="123656"/>
            </a:xfrm>
            <a:custGeom>
              <a:avLst/>
              <a:gdLst/>
              <a:ahLst/>
              <a:cxnLst>
                <a:cxn ang="0">
                  <a:pos x="31" y="28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0" y="12"/>
                </a:cxn>
                <a:cxn ang="0">
                  <a:pos x="2" y="9"/>
                </a:cxn>
                <a:cxn ang="0">
                  <a:pos x="12" y="9"/>
                </a:cxn>
                <a:cxn ang="0">
                  <a:pos x="12" y="2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0"/>
                </a:cxn>
                <a:cxn ang="0">
                  <a:pos x="16" y="0"/>
                </a:cxn>
                <a:cxn ang="0">
                  <a:pos x="25" y="9"/>
                </a:cxn>
                <a:cxn ang="0">
                  <a:pos x="31" y="9"/>
                </a:cxn>
                <a:cxn ang="0">
                  <a:pos x="32" y="10"/>
                </a:cxn>
                <a:cxn ang="0">
                  <a:pos x="33" y="10"/>
                </a:cxn>
                <a:cxn ang="0">
                  <a:pos x="33" y="12"/>
                </a:cxn>
                <a:cxn ang="0">
                  <a:pos x="33" y="26"/>
                </a:cxn>
                <a:cxn ang="0">
                  <a:pos x="33" y="28"/>
                </a:cxn>
                <a:cxn ang="0">
                  <a:pos x="32" y="28"/>
                </a:cxn>
                <a:cxn ang="0">
                  <a:pos x="31" y="28"/>
                </a:cxn>
                <a:cxn ang="0">
                  <a:pos x="4" y="24"/>
                </a:cxn>
                <a:cxn ang="0">
                  <a:pos x="29" y="24"/>
                </a:cxn>
                <a:cxn ang="0">
                  <a:pos x="29" y="13"/>
                </a:cxn>
                <a:cxn ang="0">
                  <a:pos x="24" y="13"/>
                </a:cxn>
                <a:cxn ang="0">
                  <a:pos x="22" y="13"/>
                </a:cxn>
                <a:cxn ang="0">
                  <a:pos x="16" y="6"/>
                </a:cxn>
                <a:cxn ang="0">
                  <a:pos x="16" y="11"/>
                </a:cxn>
                <a:cxn ang="0">
                  <a:pos x="14" y="13"/>
                </a:cxn>
                <a:cxn ang="0">
                  <a:pos x="4" y="13"/>
                </a:cxn>
                <a:cxn ang="0">
                  <a:pos x="4" y="24"/>
                </a:cxn>
              </a:cxnLst>
              <a:rect l="0" t="0" r="r" b="b"/>
              <a:pathLst>
                <a:path w="33" h="28">
                  <a:moveTo>
                    <a:pt x="31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9"/>
                    <a:pt x="32" y="10"/>
                    <a:pt x="32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7"/>
                    <a:pt x="33" y="27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1" y="28"/>
                  </a:cubicBezTo>
                  <a:close/>
                  <a:moveTo>
                    <a:pt x="4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5" y="13"/>
                    <a:pt x="14" y="13"/>
                  </a:cubicBezTo>
                  <a:cubicBezTo>
                    <a:pt x="4" y="13"/>
                    <a:pt x="4" y="13"/>
                    <a:pt x="4" y="13"/>
                  </a:cubicBezTo>
                  <a:lnTo>
                    <a:pt x="4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469">
              <a:extLst>
                <a:ext uri="{FF2B5EF4-FFF2-40B4-BE49-F238E27FC236}">
                  <a16:creationId xmlns:a16="http://schemas.microsoft.com/office/drawing/2014/main" id="{B10AD26F-11B3-FB4A-95C9-87F1660E8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1939" y="1117493"/>
              <a:ext cx="140365" cy="113629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7" y="26"/>
                </a:cxn>
                <a:cxn ang="0">
                  <a:pos x="8" y="17"/>
                </a:cxn>
                <a:cxn ang="0">
                  <a:pos x="2" y="17"/>
                </a:cxn>
                <a:cxn ang="0">
                  <a:pos x="0" y="1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0" y="0"/>
                </a:cxn>
                <a:cxn ang="0">
                  <a:pos x="32" y="2"/>
                </a:cxn>
                <a:cxn ang="0">
                  <a:pos x="32" y="15"/>
                </a:cxn>
                <a:cxn ang="0">
                  <a:pos x="30" y="17"/>
                </a:cxn>
                <a:cxn ang="0">
                  <a:pos x="20" y="17"/>
                </a:cxn>
                <a:cxn ang="0">
                  <a:pos x="20" y="24"/>
                </a:cxn>
                <a:cxn ang="0">
                  <a:pos x="19" y="26"/>
                </a:cxn>
                <a:cxn ang="0">
                  <a:pos x="18" y="26"/>
                </a:cxn>
                <a:cxn ang="0">
                  <a:pos x="4" y="13"/>
                </a:cxn>
                <a:cxn ang="0">
                  <a:pos x="9" y="13"/>
                </a:cxn>
                <a:cxn ang="0">
                  <a:pos x="10" y="14"/>
                </a:cxn>
                <a:cxn ang="0">
                  <a:pos x="16" y="19"/>
                </a:cxn>
                <a:cxn ang="0">
                  <a:pos x="16" y="16"/>
                </a:cxn>
                <a:cxn ang="0">
                  <a:pos x="18" y="13"/>
                </a:cxn>
                <a:cxn ang="0">
                  <a:pos x="28" y="13"/>
                </a:cxn>
                <a:cxn ang="0">
                  <a:pos x="28" y="4"/>
                </a:cxn>
                <a:cxn ang="0">
                  <a:pos x="4" y="4"/>
                </a:cxn>
                <a:cxn ang="0">
                  <a:pos x="4" y="13"/>
                </a:cxn>
              </a:cxnLst>
              <a:rect l="0" t="0" r="r" b="b"/>
              <a:pathLst>
                <a:path w="32" h="26">
                  <a:moveTo>
                    <a:pt x="18" y="26"/>
                  </a:moveTo>
                  <a:cubicBezTo>
                    <a:pt x="18" y="26"/>
                    <a:pt x="17" y="26"/>
                    <a:pt x="17" y="2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2" y="0"/>
                    <a:pt x="32" y="2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1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6"/>
                  </a:cubicBezTo>
                  <a:lnTo>
                    <a:pt x="18" y="26"/>
                  </a:lnTo>
                  <a:close/>
                  <a:moveTo>
                    <a:pt x="4" y="13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10" y="13"/>
                    <a:pt x="10" y="14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6EA78-4675-8D41-8B1F-80E13392A3A0}"/>
              </a:ext>
            </a:extLst>
          </p:cNvPr>
          <p:cNvGrpSpPr/>
          <p:nvPr/>
        </p:nvGrpSpPr>
        <p:grpSpPr>
          <a:xfrm>
            <a:off x="1560796" y="3962530"/>
            <a:ext cx="398374" cy="395424"/>
            <a:chOff x="3196365" y="1003864"/>
            <a:chExt cx="451171" cy="447830"/>
          </a:xfrm>
          <a:solidFill>
            <a:schemeClr val="bg1"/>
          </a:solidFill>
        </p:grpSpPr>
        <p:sp>
          <p:nvSpPr>
            <p:cNvPr id="33" name="Freeform 3470">
              <a:extLst>
                <a:ext uri="{FF2B5EF4-FFF2-40B4-BE49-F238E27FC236}">
                  <a16:creationId xmlns:a16="http://schemas.microsoft.com/office/drawing/2014/main" id="{3E2A5CB7-CACB-3645-804A-E91DD787F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6390" y="1010548"/>
              <a:ext cx="431119" cy="43446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0" y="47"/>
                </a:cxn>
                <a:cxn ang="0">
                  <a:pos x="9" y="47"/>
                </a:cxn>
                <a:cxn ang="0">
                  <a:pos x="9" y="40"/>
                </a:cxn>
                <a:cxn ang="0">
                  <a:pos x="29" y="40"/>
                </a:cxn>
                <a:cxn ang="0">
                  <a:pos x="29" y="8"/>
                </a:cxn>
                <a:cxn ang="0">
                  <a:pos x="40" y="8"/>
                </a:cxn>
                <a:cxn ang="0">
                  <a:pos x="40" y="0"/>
                </a:cxn>
                <a:cxn ang="0">
                  <a:pos x="110" y="0"/>
                </a:cxn>
                <a:cxn ang="0">
                  <a:pos x="110" y="19"/>
                </a:cxn>
                <a:cxn ang="0">
                  <a:pos x="129" y="19"/>
                </a:cxn>
                <a:cxn ang="0">
                  <a:pos x="129" y="130"/>
                </a:cxn>
                <a:cxn ang="0">
                  <a:pos x="0" y="130"/>
                </a:cxn>
                <a:cxn ang="0">
                  <a:pos x="40" y="130"/>
                </a:cxn>
                <a:cxn ang="0">
                  <a:pos x="129" y="130"/>
                </a:cxn>
                <a:cxn ang="0">
                  <a:pos x="129" y="19"/>
                </a:cxn>
                <a:cxn ang="0">
                  <a:pos x="110" y="19"/>
                </a:cxn>
                <a:cxn ang="0">
                  <a:pos x="110" y="0"/>
                </a:cxn>
                <a:cxn ang="0">
                  <a:pos x="40" y="0"/>
                </a:cxn>
                <a:cxn ang="0">
                  <a:pos x="40" y="130"/>
                </a:cxn>
                <a:cxn ang="0">
                  <a:pos x="0" y="130"/>
                </a:cxn>
                <a:cxn ang="0">
                  <a:pos x="40" y="130"/>
                </a:cxn>
                <a:cxn ang="0">
                  <a:pos x="40" y="8"/>
                </a:cxn>
                <a:cxn ang="0">
                  <a:pos x="29" y="8"/>
                </a:cxn>
                <a:cxn ang="0">
                  <a:pos x="29" y="119"/>
                </a:cxn>
                <a:cxn ang="0">
                  <a:pos x="9" y="119"/>
                </a:cxn>
                <a:cxn ang="0">
                  <a:pos x="9" y="47"/>
                </a:cxn>
                <a:cxn ang="0">
                  <a:pos x="0" y="47"/>
                </a:cxn>
                <a:cxn ang="0">
                  <a:pos x="0" y="130"/>
                </a:cxn>
                <a:cxn ang="0">
                  <a:pos x="9" y="119"/>
                </a:cxn>
                <a:cxn ang="0">
                  <a:pos x="29" y="119"/>
                </a:cxn>
                <a:cxn ang="0">
                  <a:pos x="29" y="98"/>
                </a:cxn>
                <a:cxn ang="0">
                  <a:pos x="21" y="98"/>
                </a:cxn>
                <a:cxn ang="0">
                  <a:pos x="21" y="98"/>
                </a:cxn>
                <a:cxn ang="0">
                  <a:pos x="29" y="98"/>
                </a:cxn>
                <a:cxn ang="0">
                  <a:pos x="29" y="86"/>
                </a:cxn>
                <a:cxn ang="0">
                  <a:pos x="21" y="86"/>
                </a:cxn>
                <a:cxn ang="0">
                  <a:pos x="21" y="85"/>
                </a:cxn>
                <a:cxn ang="0">
                  <a:pos x="29" y="85"/>
                </a:cxn>
                <a:cxn ang="0">
                  <a:pos x="29" y="73"/>
                </a:cxn>
                <a:cxn ang="0">
                  <a:pos x="21" y="73"/>
                </a:cxn>
                <a:cxn ang="0">
                  <a:pos x="21" y="73"/>
                </a:cxn>
                <a:cxn ang="0">
                  <a:pos x="29" y="73"/>
                </a:cxn>
                <a:cxn ang="0">
                  <a:pos x="29" y="61"/>
                </a:cxn>
                <a:cxn ang="0">
                  <a:pos x="21" y="61"/>
                </a:cxn>
                <a:cxn ang="0">
                  <a:pos x="21" y="61"/>
                </a:cxn>
                <a:cxn ang="0">
                  <a:pos x="29" y="61"/>
                </a:cxn>
                <a:cxn ang="0">
                  <a:pos x="29" y="40"/>
                </a:cxn>
                <a:cxn ang="0">
                  <a:pos x="9" y="40"/>
                </a:cxn>
                <a:cxn ang="0">
                  <a:pos x="9" y="119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29" y="16"/>
                </a:cxn>
                <a:cxn ang="0">
                  <a:pos x="129" y="16"/>
                </a:cxn>
                <a:cxn ang="0">
                  <a:pos x="112" y="0"/>
                </a:cxn>
              </a:cxnLst>
              <a:rect l="0" t="0" r="r" b="b"/>
              <a:pathLst>
                <a:path w="129" h="130">
                  <a:moveTo>
                    <a:pt x="0" y="130"/>
                  </a:moveTo>
                  <a:lnTo>
                    <a:pt x="0" y="47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29" y="40"/>
                  </a:lnTo>
                  <a:lnTo>
                    <a:pt x="29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110" y="0"/>
                  </a:lnTo>
                  <a:lnTo>
                    <a:pt x="110" y="19"/>
                  </a:lnTo>
                  <a:lnTo>
                    <a:pt x="129" y="19"/>
                  </a:lnTo>
                  <a:lnTo>
                    <a:pt x="129" y="130"/>
                  </a:lnTo>
                  <a:lnTo>
                    <a:pt x="0" y="130"/>
                  </a:lnTo>
                  <a:close/>
                  <a:moveTo>
                    <a:pt x="40" y="130"/>
                  </a:moveTo>
                  <a:lnTo>
                    <a:pt x="129" y="130"/>
                  </a:lnTo>
                  <a:lnTo>
                    <a:pt x="129" y="19"/>
                  </a:lnTo>
                  <a:lnTo>
                    <a:pt x="110" y="19"/>
                  </a:lnTo>
                  <a:lnTo>
                    <a:pt x="110" y="0"/>
                  </a:lnTo>
                  <a:lnTo>
                    <a:pt x="40" y="0"/>
                  </a:lnTo>
                  <a:lnTo>
                    <a:pt x="40" y="130"/>
                  </a:lnTo>
                  <a:close/>
                  <a:moveTo>
                    <a:pt x="0" y="130"/>
                  </a:moveTo>
                  <a:lnTo>
                    <a:pt x="40" y="130"/>
                  </a:lnTo>
                  <a:lnTo>
                    <a:pt x="40" y="8"/>
                  </a:lnTo>
                  <a:lnTo>
                    <a:pt x="29" y="8"/>
                  </a:lnTo>
                  <a:lnTo>
                    <a:pt x="29" y="119"/>
                  </a:lnTo>
                  <a:lnTo>
                    <a:pt x="9" y="119"/>
                  </a:lnTo>
                  <a:lnTo>
                    <a:pt x="9" y="47"/>
                  </a:lnTo>
                  <a:lnTo>
                    <a:pt x="0" y="47"/>
                  </a:lnTo>
                  <a:lnTo>
                    <a:pt x="0" y="130"/>
                  </a:lnTo>
                  <a:close/>
                  <a:moveTo>
                    <a:pt x="9" y="119"/>
                  </a:moveTo>
                  <a:lnTo>
                    <a:pt x="29" y="119"/>
                  </a:lnTo>
                  <a:lnTo>
                    <a:pt x="29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9" y="98"/>
                  </a:lnTo>
                  <a:lnTo>
                    <a:pt x="29" y="86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9" y="85"/>
                  </a:lnTo>
                  <a:lnTo>
                    <a:pt x="29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9" y="73"/>
                  </a:lnTo>
                  <a:lnTo>
                    <a:pt x="29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9" y="61"/>
                  </a:lnTo>
                  <a:lnTo>
                    <a:pt x="29" y="40"/>
                  </a:lnTo>
                  <a:lnTo>
                    <a:pt x="9" y="40"/>
                  </a:lnTo>
                  <a:lnTo>
                    <a:pt x="9" y="119"/>
                  </a:lnTo>
                  <a:close/>
                  <a:moveTo>
                    <a:pt x="112" y="0"/>
                  </a:moveTo>
                  <a:lnTo>
                    <a:pt x="112" y="0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71">
              <a:extLst>
                <a:ext uri="{FF2B5EF4-FFF2-40B4-BE49-F238E27FC236}">
                  <a16:creationId xmlns:a16="http://schemas.microsoft.com/office/drawing/2014/main" id="{CC64B41A-E3E7-C144-9127-B62980BB87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6365" y="1003864"/>
              <a:ext cx="451171" cy="447830"/>
            </a:xfrm>
            <a:custGeom>
              <a:avLst/>
              <a:gdLst/>
              <a:ahLst/>
              <a:cxnLst>
                <a:cxn ang="0">
                  <a:pos x="2" y="102"/>
                </a:cxn>
                <a:cxn ang="0">
                  <a:pos x="0" y="37"/>
                </a:cxn>
                <a:cxn ang="0">
                  <a:pos x="7" y="35"/>
                </a:cxn>
                <a:cxn ang="0">
                  <a:pos x="9" y="30"/>
                </a:cxn>
                <a:cxn ang="0">
                  <a:pos x="22" y="8"/>
                </a:cxn>
                <a:cxn ang="0">
                  <a:pos x="30" y="6"/>
                </a:cxn>
                <a:cxn ang="0">
                  <a:pos x="32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101" y="13"/>
                </a:cxn>
                <a:cxn ang="0">
                  <a:pos x="102" y="15"/>
                </a:cxn>
                <a:cxn ang="0">
                  <a:pos x="102" y="100"/>
                </a:cxn>
                <a:cxn ang="0">
                  <a:pos x="34" y="98"/>
                </a:cxn>
                <a:cxn ang="0">
                  <a:pos x="98" y="18"/>
                </a:cxn>
                <a:cxn ang="0">
                  <a:pos x="83" y="16"/>
                </a:cxn>
                <a:cxn ang="0">
                  <a:pos x="34" y="4"/>
                </a:cxn>
                <a:cxn ang="0">
                  <a:pos x="4" y="98"/>
                </a:cxn>
                <a:cxn ang="0">
                  <a:pos x="30" y="10"/>
                </a:cxn>
                <a:cxn ang="0">
                  <a:pos x="26" y="92"/>
                </a:cxn>
                <a:cxn ang="0">
                  <a:pos x="9" y="94"/>
                </a:cxn>
                <a:cxn ang="0">
                  <a:pos x="7" y="92"/>
                </a:cxn>
                <a:cxn ang="0">
                  <a:pos x="4" y="39"/>
                </a:cxn>
                <a:cxn ang="0">
                  <a:pos x="11" y="90"/>
                </a:cxn>
                <a:cxn ang="0">
                  <a:pos x="22" y="78"/>
                </a:cxn>
                <a:cxn ang="0">
                  <a:pos x="16" y="76"/>
                </a:cxn>
                <a:cxn ang="0">
                  <a:pos x="22" y="74"/>
                </a:cxn>
                <a:cxn ang="0">
                  <a:pos x="18" y="69"/>
                </a:cxn>
                <a:cxn ang="0">
                  <a:pos x="18" y="64"/>
                </a:cxn>
                <a:cxn ang="0">
                  <a:pos x="22" y="59"/>
                </a:cxn>
                <a:cxn ang="0">
                  <a:pos x="16" y="57"/>
                </a:cxn>
                <a:cxn ang="0">
                  <a:pos x="22" y="55"/>
                </a:cxn>
                <a:cxn ang="0">
                  <a:pos x="18" y="50"/>
                </a:cxn>
                <a:cxn ang="0">
                  <a:pos x="18" y="46"/>
                </a:cxn>
                <a:cxn ang="0">
                  <a:pos x="22" y="34"/>
                </a:cxn>
                <a:cxn ang="0">
                  <a:pos x="11" y="90"/>
                </a:cxn>
                <a:cxn ang="0">
                  <a:pos x="97" y="14"/>
                </a:cxn>
                <a:cxn ang="0">
                  <a:pos x="87" y="14"/>
                </a:cxn>
              </a:cxnLst>
              <a:rect l="0" t="0" r="r" b="b"/>
              <a:pathLst>
                <a:path w="102" h="102">
                  <a:moveTo>
                    <a:pt x="100" y="102"/>
                  </a:moveTo>
                  <a:cubicBezTo>
                    <a:pt x="2" y="102"/>
                    <a:pt x="2" y="102"/>
                    <a:pt x="2" y="102"/>
                  </a:cubicBezTo>
                  <a:cubicBezTo>
                    <a:pt x="0" y="102"/>
                    <a:pt x="0" y="101"/>
                    <a:pt x="0" y="10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6"/>
                    <a:pt x="0" y="35"/>
                    <a:pt x="2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1"/>
                    <a:pt x="7" y="30"/>
                    <a:pt x="9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6"/>
                    <a:pt x="23" y="6"/>
                    <a:pt x="24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1" y="0"/>
                    <a:pt x="3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8" y="0"/>
                    <a:pt x="88" y="0"/>
                    <a:pt x="89" y="1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2" y="13"/>
                    <a:pt x="102" y="14"/>
                    <a:pt x="102" y="14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2" y="101"/>
                    <a:pt x="101" y="102"/>
                    <a:pt x="100" y="102"/>
                  </a:cubicBezTo>
                  <a:close/>
                  <a:moveTo>
                    <a:pt x="34" y="98"/>
                  </a:moveTo>
                  <a:cubicBezTo>
                    <a:pt x="98" y="98"/>
                    <a:pt x="98" y="98"/>
                    <a:pt x="98" y="98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4" y="18"/>
                    <a:pt x="83" y="17"/>
                    <a:pt x="83" y="1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34" y="4"/>
                    <a:pt x="34" y="4"/>
                    <a:pt x="34" y="4"/>
                  </a:cubicBezTo>
                  <a:lnTo>
                    <a:pt x="34" y="98"/>
                  </a:lnTo>
                  <a:close/>
                  <a:moveTo>
                    <a:pt x="4" y="98"/>
                  </a:moveTo>
                  <a:cubicBezTo>
                    <a:pt x="30" y="98"/>
                    <a:pt x="30" y="98"/>
                    <a:pt x="30" y="9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93"/>
                    <a:pt x="25" y="94"/>
                    <a:pt x="24" y="9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4"/>
                    <a:pt x="8" y="94"/>
                    <a:pt x="7" y="94"/>
                  </a:cubicBezTo>
                  <a:cubicBezTo>
                    <a:pt x="7" y="93"/>
                    <a:pt x="7" y="93"/>
                    <a:pt x="7" y="92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4" y="39"/>
                    <a:pt x="4" y="39"/>
                    <a:pt x="4" y="39"/>
                  </a:cubicBezTo>
                  <a:lnTo>
                    <a:pt x="4" y="98"/>
                  </a:lnTo>
                  <a:close/>
                  <a:moveTo>
                    <a:pt x="11" y="90"/>
                  </a:moveTo>
                  <a:cubicBezTo>
                    <a:pt x="22" y="90"/>
                    <a:pt x="22" y="90"/>
                    <a:pt x="22" y="9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6" y="78"/>
                    <a:pt x="16" y="77"/>
                    <a:pt x="16" y="76"/>
                  </a:cubicBezTo>
                  <a:cubicBezTo>
                    <a:pt x="16" y="75"/>
                    <a:pt x="16" y="74"/>
                    <a:pt x="18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6" y="69"/>
                    <a:pt x="16" y="68"/>
                    <a:pt x="16" y="67"/>
                  </a:cubicBezTo>
                  <a:cubicBezTo>
                    <a:pt x="16" y="65"/>
                    <a:pt x="16" y="64"/>
                    <a:pt x="18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59"/>
                    <a:pt x="16" y="58"/>
                    <a:pt x="16" y="57"/>
                  </a:cubicBezTo>
                  <a:cubicBezTo>
                    <a:pt x="16" y="56"/>
                    <a:pt x="16" y="55"/>
                    <a:pt x="18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50"/>
                    <a:pt x="16" y="49"/>
                    <a:pt x="16" y="48"/>
                  </a:cubicBezTo>
                  <a:cubicBezTo>
                    <a:pt x="16" y="47"/>
                    <a:pt x="16" y="46"/>
                    <a:pt x="18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lnTo>
                    <a:pt x="11" y="90"/>
                  </a:lnTo>
                  <a:close/>
                  <a:moveTo>
                    <a:pt x="87" y="14"/>
                  </a:moveTo>
                  <a:cubicBezTo>
                    <a:pt x="97" y="14"/>
                    <a:pt x="97" y="14"/>
                    <a:pt x="97" y="14"/>
                  </a:cubicBezTo>
                  <a:cubicBezTo>
                    <a:pt x="87" y="5"/>
                    <a:pt x="87" y="5"/>
                    <a:pt x="87" y="5"/>
                  </a:cubicBezTo>
                  <a:lnTo>
                    <a:pt x="87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72">
              <a:extLst>
                <a:ext uri="{FF2B5EF4-FFF2-40B4-BE49-F238E27FC236}">
                  <a16:creationId xmlns:a16="http://schemas.microsoft.com/office/drawing/2014/main" id="{7BC6DF53-3394-D74F-9E15-A9A5765245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6886" y="1130861"/>
              <a:ext cx="90233" cy="4010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12"/>
                </a:cxn>
                <a:cxn ang="0">
                  <a:pos x="0" y="12"/>
                </a:cxn>
                <a:cxn ang="0">
                  <a:pos x="1" y="12"/>
                </a:cxn>
                <a:cxn ang="0">
                  <a:pos x="26" y="12"/>
                </a:cxn>
                <a:cxn ang="0">
                  <a:pos x="26" y="0"/>
                </a:cxn>
                <a:cxn ang="0">
                  <a:pos x="1" y="0"/>
                </a:cxn>
                <a:cxn ang="0">
                  <a:pos x="1" y="12"/>
                </a:cxn>
              </a:cxnLst>
              <a:rect l="0" t="0" r="r" b="b"/>
              <a:pathLst>
                <a:path w="27" h="12">
                  <a:moveTo>
                    <a:pt x="0" y="12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12"/>
                  </a:lnTo>
                  <a:lnTo>
                    <a:pt x="0" y="12"/>
                  </a:lnTo>
                  <a:close/>
                  <a:moveTo>
                    <a:pt x="1" y="12"/>
                  </a:moveTo>
                  <a:lnTo>
                    <a:pt x="26" y="12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473">
              <a:extLst>
                <a:ext uri="{FF2B5EF4-FFF2-40B4-BE49-F238E27FC236}">
                  <a16:creationId xmlns:a16="http://schemas.microsoft.com/office/drawing/2014/main" id="{0014B405-9E1B-4D45-99D9-41E697107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859" y="1120836"/>
              <a:ext cx="110285" cy="5681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2" y="13"/>
                </a:cxn>
                <a:cxn ang="0">
                  <a:pos x="0" y="11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3" y="0"/>
                </a:cxn>
                <a:cxn ang="0">
                  <a:pos x="25" y="2"/>
                </a:cxn>
                <a:cxn ang="0">
                  <a:pos x="25" y="11"/>
                </a:cxn>
                <a:cxn ang="0">
                  <a:pos x="23" y="13"/>
                </a:cxn>
                <a:cxn ang="0">
                  <a:pos x="5" y="9"/>
                </a:cxn>
                <a:cxn ang="0">
                  <a:pos x="20" y="9"/>
                </a:cxn>
                <a:cxn ang="0">
                  <a:pos x="20" y="4"/>
                </a:cxn>
                <a:cxn ang="0">
                  <a:pos x="5" y="4"/>
                </a:cxn>
                <a:cxn ang="0">
                  <a:pos x="5" y="9"/>
                </a:cxn>
              </a:cxnLst>
              <a:rect l="0" t="0" r="r" b="b"/>
              <a:pathLst>
                <a:path w="25" h="13">
                  <a:moveTo>
                    <a:pt x="23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3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3"/>
                    <a:pt x="24" y="13"/>
                    <a:pt x="23" y="13"/>
                  </a:cubicBezTo>
                  <a:close/>
                  <a:moveTo>
                    <a:pt x="5" y="9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74">
              <a:extLst>
                <a:ext uri="{FF2B5EF4-FFF2-40B4-BE49-F238E27FC236}">
                  <a16:creationId xmlns:a16="http://schemas.microsoft.com/office/drawing/2014/main" id="{4C4FD739-C1C5-954C-9825-E4A344F16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3855" y="1294621"/>
              <a:ext cx="63497" cy="4344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13"/>
                </a:cxn>
                <a:cxn ang="0">
                  <a:pos x="0" y="13"/>
                </a:cxn>
                <a:cxn ang="0">
                  <a:pos x="2" y="13"/>
                </a:cxn>
                <a:cxn ang="0">
                  <a:pos x="18" y="13"/>
                </a:cxn>
                <a:cxn ang="0">
                  <a:pos x="18" y="1"/>
                </a:cxn>
                <a:cxn ang="0">
                  <a:pos x="2" y="1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3"/>
                  </a:lnTo>
                  <a:lnTo>
                    <a:pt x="0" y="13"/>
                  </a:lnTo>
                  <a:close/>
                  <a:moveTo>
                    <a:pt x="2" y="13"/>
                  </a:moveTo>
                  <a:lnTo>
                    <a:pt x="18" y="13"/>
                  </a:lnTo>
                  <a:lnTo>
                    <a:pt x="18" y="1"/>
                  </a:lnTo>
                  <a:lnTo>
                    <a:pt x="2" y="1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75">
              <a:extLst>
                <a:ext uri="{FF2B5EF4-FFF2-40B4-BE49-F238E27FC236}">
                  <a16:creationId xmlns:a16="http://schemas.microsoft.com/office/drawing/2014/main" id="{2D4534BD-25EE-4C4A-B55C-C1CE0F375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7171" y="1284594"/>
              <a:ext cx="80208" cy="63499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8" y="12"/>
                </a:cxn>
                <a:cxn ang="0">
                  <a:pos x="16" y="14"/>
                </a:cxn>
                <a:cxn ang="0">
                  <a:pos x="5" y="10"/>
                </a:cxn>
                <a:cxn ang="0">
                  <a:pos x="13" y="10"/>
                </a:cxn>
                <a:cxn ang="0">
                  <a:pos x="13" y="5"/>
                </a:cxn>
                <a:cxn ang="0">
                  <a:pos x="5" y="5"/>
                </a:cxn>
                <a:cxn ang="0">
                  <a:pos x="5" y="10"/>
                </a:cxn>
              </a:cxnLst>
              <a:rect l="0" t="0" r="r" b="b"/>
              <a:pathLst>
                <a:path w="18" h="14">
                  <a:moveTo>
                    <a:pt x="16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7" y="14"/>
                    <a:pt x="16" y="14"/>
                  </a:cubicBezTo>
                  <a:close/>
                  <a:moveTo>
                    <a:pt x="5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76">
              <a:extLst>
                <a:ext uri="{FF2B5EF4-FFF2-40B4-BE49-F238E27FC236}">
                  <a16:creationId xmlns:a16="http://schemas.microsoft.com/office/drawing/2014/main" id="{73BA5760-7DF5-D843-BFCD-3D5D0C6D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55" y="1120836"/>
              <a:ext cx="66840" cy="20052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20" y="6"/>
                </a:cxn>
                <a:cxn ang="0">
                  <a:pos x="18" y="6"/>
                </a:cxn>
              </a:cxnLst>
              <a:rect l="0" t="0" r="r" b="b"/>
              <a:pathLst>
                <a:path w="20" h="6">
                  <a:moveTo>
                    <a:pt x="18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477">
              <a:extLst>
                <a:ext uri="{FF2B5EF4-FFF2-40B4-BE49-F238E27FC236}">
                  <a16:creationId xmlns:a16="http://schemas.microsoft.com/office/drawing/2014/main" id="{3472C0D7-654D-CD4D-B017-5179A3527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227" y="1087416"/>
              <a:ext cx="137022" cy="33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478">
              <a:extLst>
                <a:ext uri="{FF2B5EF4-FFF2-40B4-BE49-F238E27FC236}">
                  <a16:creationId xmlns:a16="http://schemas.microsoft.com/office/drawing/2014/main" id="{FE3B3504-8C89-5E45-BA25-04264FEB3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077389"/>
              <a:ext cx="157074" cy="23395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3" y="0"/>
                </a:cxn>
                <a:cxn ang="0">
                  <a:pos x="35" y="2"/>
                </a:cxn>
                <a:cxn ang="0">
                  <a:pos x="33" y="5"/>
                </a:cxn>
              </a:cxnLst>
              <a:rect l="0" t="0" r="r" b="b"/>
              <a:pathLst>
                <a:path w="35" h="5">
                  <a:moveTo>
                    <a:pt x="33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4"/>
                    <a:pt x="34" y="5"/>
                    <a:pt x="33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479">
              <a:extLst>
                <a:ext uri="{FF2B5EF4-FFF2-40B4-BE49-F238E27FC236}">
                  <a16:creationId xmlns:a16="http://schemas.microsoft.com/office/drawing/2014/main" id="{23ED1178-F350-8849-9FDE-CCA0B83D0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55" y="1160940"/>
              <a:ext cx="66840" cy="16711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20" y="5"/>
                </a:cxn>
                <a:cxn ang="0">
                  <a:pos x="18" y="5"/>
                </a:cxn>
              </a:cxnLst>
              <a:rect l="0" t="0" r="r" b="b"/>
              <a:pathLst>
                <a:path w="20" h="5">
                  <a:moveTo>
                    <a:pt x="1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lnTo>
                    <a:pt x="18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480">
              <a:extLst>
                <a:ext uri="{FF2B5EF4-FFF2-40B4-BE49-F238E27FC236}">
                  <a16:creationId xmlns:a16="http://schemas.microsoft.com/office/drawing/2014/main" id="{19538B00-83FC-A54E-A334-474232A55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227" y="1214412"/>
              <a:ext cx="173785" cy="33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481">
              <a:extLst>
                <a:ext uri="{FF2B5EF4-FFF2-40B4-BE49-F238E27FC236}">
                  <a16:creationId xmlns:a16="http://schemas.microsoft.com/office/drawing/2014/main" id="{F8C38979-FF47-494C-93C1-66C200E21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204385"/>
              <a:ext cx="190494" cy="20052"/>
            </a:xfrm>
            <a:custGeom>
              <a:avLst/>
              <a:gdLst/>
              <a:ahLst/>
              <a:cxnLst>
                <a:cxn ang="0">
                  <a:pos x="41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1" y="0"/>
                </a:cxn>
                <a:cxn ang="0">
                  <a:pos x="43" y="2"/>
                </a:cxn>
                <a:cxn ang="0">
                  <a:pos x="41" y="4"/>
                </a:cxn>
              </a:cxnLst>
              <a:rect l="0" t="0" r="r" b="b"/>
              <a:pathLst>
                <a:path w="43" h="4">
                  <a:moveTo>
                    <a:pt x="4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3"/>
                    <a:pt x="42" y="4"/>
                    <a:pt x="41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482">
              <a:extLst>
                <a:ext uri="{FF2B5EF4-FFF2-40B4-BE49-F238E27FC236}">
                  <a16:creationId xmlns:a16="http://schemas.microsoft.com/office/drawing/2014/main" id="{8A0CFFEC-41F0-E547-AE85-216D46C46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227" y="1254517"/>
              <a:ext cx="173785" cy="33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483">
              <a:extLst>
                <a:ext uri="{FF2B5EF4-FFF2-40B4-BE49-F238E27FC236}">
                  <a16:creationId xmlns:a16="http://schemas.microsoft.com/office/drawing/2014/main" id="{2427D46F-5F18-D942-9923-F22776EC1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244490"/>
              <a:ext cx="190494" cy="20052"/>
            </a:xfrm>
            <a:custGeom>
              <a:avLst/>
              <a:gdLst/>
              <a:ahLst/>
              <a:cxnLst>
                <a:cxn ang="0">
                  <a:pos x="41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1" y="0"/>
                </a:cxn>
                <a:cxn ang="0">
                  <a:pos x="43" y="2"/>
                </a:cxn>
                <a:cxn ang="0">
                  <a:pos x="41" y="4"/>
                </a:cxn>
              </a:cxnLst>
              <a:rect l="0" t="0" r="r" b="b"/>
              <a:pathLst>
                <a:path w="43" h="4">
                  <a:moveTo>
                    <a:pt x="4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3"/>
                    <a:pt x="42" y="4"/>
                    <a:pt x="41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484">
              <a:extLst>
                <a:ext uri="{FF2B5EF4-FFF2-40B4-BE49-F238E27FC236}">
                  <a16:creationId xmlns:a16="http://schemas.microsoft.com/office/drawing/2014/main" id="{8DE5C8D9-3500-DA42-A3A1-25FC7A6D2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284594"/>
              <a:ext cx="96917" cy="23395"/>
            </a:xfrm>
            <a:custGeom>
              <a:avLst/>
              <a:gdLst/>
              <a:ahLst/>
              <a:cxnLst>
                <a:cxn ang="0">
                  <a:pos x="27" y="7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6"/>
                </a:cxn>
                <a:cxn ang="0">
                  <a:pos x="27" y="7"/>
                </a:cxn>
              </a:cxnLst>
              <a:rect l="0" t="0" r="r" b="b"/>
              <a:pathLst>
                <a:path w="29" h="7">
                  <a:moveTo>
                    <a:pt x="27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85">
              <a:extLst>
                <a:ext uri="{FF2B5EF4-FFF2-40B4-BE49-F238E27FC236}">
                  <a16:creationId xmlns:a16="http://schemas.microsoft.com/office/drawing/2014/main" id="{8F1635AB-AC2B-B143-A349-C3B4DC9CB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328041"/>
              <a:ext cx="96917" cy="20052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6"/>
                </a:cxn>
                <a:cxn ang="0">
                  <a:pos x="27" y="6"/>
                </a:cxn>
              </a:cxnLst>
              <a:rect l="0" t="0" r="r" b="b"/>
              <a:pathLst>
                <a:path w="29" h="6">
                  <a:moveTo>
                    <a:pt x="2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3486">
              <a:extLst>
                <a:ext uri="{FF2B5EF4-FFF2-40B4-BE49-F238E27FC236}">
                  <a16:creationId xmlns:a16="http://schemas.microsoft.com/office/drawing/2014/main" id="{48339442-CF3F-3E4D-AE8A-5623546B0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227" y="1378170"/>
              <a:ext cx="173785" cy="33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487">
              <a:extLst>
                <a:ext uri="{FF2B5EF4-FFF2-40B4-BE49-F238E27FC236}">
                  <a16:creationId xmlns:a16="http://schemas.microsoft.com/office/drawing/2014/main" id="{E3EE7976-E335-CD4E-A1E0-6B56AFABC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202" y="1368145"/>
              <a:ext cx="190494" cy="20052"/>
            </a:xfrm>
            <a:custGeom>
              <a:avLst/>
              <a:gdLst/>
              <a:ahLst/>
              <a:cxnLst>
                <a:cxn ang="0">
                  <a:pos x="41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1" y="0"/>
                </a:cxn>
                <a:cxn ang="0">
                  <a:pos x="43" y="2"/>
                </a:cxn>
                <a:cxn ang="0">
                  <a:pos x="41" y="4"/>
                </a:cxn>
              </a:cxnLst>
              <a:rect l="0" t="0" r="r" b="b"/>
              <a:pathLst>
                <a:path w="43" h="4">
                  <a:moveTo>
                    <a:pt x="4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43" y="3"/>
                    <a:pt x="42" y="4"/>
                    <a:pt x="41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44D5B-AF34-A44D-A97A-B24CA2933533}"/>
              </a:ext>
            </a:extLst>
          </p:cNvPr>
          <p:cNvGrpSpPr/>
          <p:nvPr/>
        </p:nvGrpSpPr>
        <p:grpSpPr>
          <a:xfrm>
            <a:off x="6711298" y="5257333"/>
            <a:ext cx="516413" cy="357063"/>
            <a:chOff x="8419940" y="2106730"/>
            <a:chExt cx="584854" cy="404385"/>
          </a:xfrm>
          <a:solidFill>
            <a:schemeClr val="bg1"/>
          </a:solidFill>
        </p:grpSpPr>
        <p:sp>
          <p:nvSpPr>
            <p:cNvPr id="52" name="Freeform 3658">
              <a:extLst>
                <a:ext uri="{FF2B5EF4-FFF2-40B4-BE49-F238E27FC236}">
                  <a16:creationId xmlns:a16="http://schemas.microsoft.com/office/drawing/2014/main" id="{5BBF9D96-47A6-E646-9745-61E18EF7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857" y="2263806"/>
              <a:ext cx="20052" cy="73524"/>
            </a:xfrm>
            <a:custGeom>
              <a:avLst/>
              <a:gdLst/>
              <a:ahLst/>
              <a:cxnLst>
                <a:cxn ang="0">
                  <a:pos x="2" y="17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16"/>
                </a:cxn>
                <a:cxn ang="0">
                  <a:pos x="2" y="17"/>
                </a:cxn>
              </a:cxnLst>
              <a:rect l="0" t="0" r="r" b="b"/>
              <a:pathLst>
                <a:path w="4" h="17">
                  <a:moveTo>
                    <a:pt x="2" y="17"/>
                  </a:moveTo>
                  <a:cubicBezTo>
                    <a:pt x="1" y="17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3" y="17"/>
                    <a:pt x="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659">
              <a:extLst>
                <a:ext uri="{FF2B5EF4-FFF2-40B4-BE49-F238E27FC236}">
                  <a16:creationId xmlns:a16="http://schemas.microsoft.com/office/drawing/2014/main" id="{471F8CED-9511-2D46-9782-20191FFEB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63" y="2263806"/>
              <a:ext cx="13368" cy="73524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16"/>
                </a:cxn>
                <a:cxn ang="0">
                  <a:pos x="1" y="17"/>
                </a:cxn>
              </a:cxnLst>
              <a:rect l="0" t="0" r="r" b="b"/>
              <a:pathLst>
                <a:path w="3" h="17">
                  <a:moveTo>
                    <a:pt x="1" y="17"/>
                  </a:moveTo>
                  <a:cubicBezTo>
                    <a:pt x="0" y="17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2" y="17"/>
                    <a:pt x="1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60">
              <a:extLst>
                <a:ext uri="{FF2B5EF4-FFF2-40B4-BE49-F238E27FC236}">
                  <a16:creationId xmlns:a16="http://schemas.microsoft.com/office/drawing/2014/main" id="{6AE8AC39-89F4-DD4E-849B-473BB7D5C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010" y="2280515"/>
              <a:ext cx="16711" cy="96920"/>
            </a:xfrm>
            <a:custGeom>
              <a:avLst/>
              <a:gdLst/>
              <a:ahLst/>
              <a:cxnLst>
                <a:cxn ang="0">
                  <a:pos x="2" y="22"/>
                </a:cxn>
                <a:cxn ang="0">
                  <a:pos x="0" y="2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0"/>
                </a:cxn>
                <a:cxn ang="0">
                  <a:pos x="2" y="22"/>
                </a:cxn>
              </a:cxnLst>
              <a:rect l="0" t="0" r="r" b="b"/>
              <a:pathLst>
                <a:path w="4" h="22">
                  <a:moveTo>
                    <a:pt x="2" y="22"/>
                  </a:moveTo>
                  <a:cubicBezTo>
                    <a:pt x="1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3" y="22"/>
                    <a:pt x="2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661">
              <a:extLst>
                <a:ext uri="{FF2B5EF4-FFF2-40B4-BE49-F238E27FC236}">
                  <a16:creationId xmlns:a16="http://schemas.microsoft.com/office/drawing/2014/main" id="{42251FB3-B9AC-6944-BC88-A62C297AD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9940" y="2263806"/>
              <a:ext cx="584854" cy="247309"/>
            </a:xfrm>
            <a:custGeom>
              <a:avLst/>
              <a:gdLst/>
              <a:ahLst/>
              <a:cxnLst>
                <a:cxn ang="0">
                  <a:pos x="93" y="55"/>
                </a:cxn>
                <a:cxn ang="0">
                  <a:pos x="85" y="8"/>
                </a:cxn>
                <a:cxn ang="0">
                  <a:pos x="39" y="16"/>
                </a:cxn>
                <a:cxn ang="0">
                  <a:pos x="37" y="56"/>
                </a:cxn>
                <a:cxn ang="0">
                  <a:pos x="35" y="16"/>
                </a:cxn>
                <a:cxn ang="0">
                  <a:pos x="85" y="4"/>
                </a:cxn>
                <a:cxn ang="0">
                  <a:pos x="96" y="55"/>
                </a:cxn>
                <a:cxn ang="0">
                  <a:pos x="82" y="56"/>
                </a:cxn>
                <a:cxn ang="0">
                  <a:pos x="80" y="28"/>
                </a:cxn>
                <a:cxn ang="0">
                  <a:pos x="84" y="28"/>
                </a:cxn>
                <a:cxn ang="0">
                  <a:pos x="82" y="56"/>
                </a:cxn>
                <a:cxn ang="0">
                  <a:pos x="47" y="55"/>
                </a:cxn>
                <a:cxn ang="0">
                  <a:pos x="49" y="26"/>
                </a:cxn>
                <a:cxn ang="0">
                  <a:pos x="51" y="55"/>
                </a:cxn>
                <a:cxn ang="0">
                  <a:pos x="130" y="41"/>
                </a:cxn>
                <a:cxn ang="0">
                  <a:pos x="128" y="10"/>
                </a:cxn>
                <a:cxn ang="0">
                  <a:pos x="95" y="4"/>
                </a:cxn>
                <a:cxn ang="0">
                  <a:pos x="95" y="0"/>
                </a:cxn>
                <a:cxn ang="0">
                  <a:pos x="132" y="10"/>
                </a:cxn>
                <a:cxn ang="0">
                  <a:pos x="130" y="41"/>
                </a:cxn>
                <a:cxn ang="0">
                  <a:pos x="118" y="39"/>
                </a:cxn>
                <a:cxn ang="0">
                  <a:pos x="120" y="17"/>
                </a:cxn>
                <a:cxn ang="0">
                  <a:pos x="122" y="39"/>
                </a:cxn>
                <a:cxn ang="0">
                  <a:pos x="11" y="41"/>
                </a:cxn>
                <a:cxn ang="0">
                  <a:pos x="9" y="19"/>
                </a:cxn>
                <a:cxn ang="0">
                  <a:pos x="13" y="19"/>
                </a:cxn>
                <a:cxn ang="0">
                  <a:pos x="11" y="41"/>
                </a:cxn>
                <a:cxn ang="0">
                  <a:pos x="0" y="39"/>
                </a:cxn>
                <a:cxn ang="0">
                  <a:pos x="9" y="0"/>
                </a:cxn>
                <a:cxn ang="0">
                  <a:pos x="40" y="2"/>
                </a:cxn>
                <a:cxn ang="0">
                  <a:pos x="9" y="4"/>
                </a:cxn>
                <a:cxn ang="0">
                  <a:pos x="4" y="39"/>
                </a:cxn>
              </a:cxnLst>
              <a:rect l="0" t="0" r="r" b="b"/>
              <a:pathLst>
                <a:path w="132" h="56">
                  <a:moveTo>
                    <a:pt x="95" y="56"/>
                  </a:moveTo>
                  <a:cubicBezTo>
                    <a:pt x="94" y="56"/>
                    <a:pt x="93" y="56"/>
                    <a:pt x="93" y="5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2"/>
                    <a:pt x="89" y="8"/>
                    <a:pt x="85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8"/>
                    <a:pt x="39" y="12"/>
                    <a:pt x="39" y="1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6"/>
                    <a:pt x="38" y="56"/>
                    <a:pt x="37" y="56"/>
                  </a:cubicBezTo>
                  <a:cubicBezTo>
                    <a:pt x="36" y="56"/>
                    <a:pt x="35" y="56"/>
                    <a:pt x="35" y="5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0"/>
                    <a:pt x="40" y="4"/>
                    <a:pt x="47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91" y="4"/>
                    <a:pt x="96" y="10"/>
                    <a:pt x="96" y="16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6"/>
                    <a:pt x="96" y="56"/>
                    <a:pt x="95" y="56"/>
                  </a:cubicBezTo>
                  <a:close/>
                  <a:moveTo>
                    <a:pt x="82" y="56"/>
                  </a:moveTo>
                  <a:cubicBezTo>
                    <a:pt x="81" y="56"/>
                    <a:pt x="80" y="56"/>
                    <a:pt x="80" y="55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0" y="27"/>
                    <a:pt x="81" y="26"/>
                    <a:pt x="82" y="26"/>
                  </a:cubicBezTo>
                  <a:cubicBezTo>
                    <a:pt x="83" y="26"/>
                    <a:pt x="84" y="27"/>
                    <a:pt x="84" y="28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4" y="56"/>
                    <a:pt x="83" y="56"/>
                    <a:pt x="82" y="56"/>
                  </a:cubicBezTo>
                  <a:close/>
                  <a:moveTo>
                    <a:pt x="49" y="56"/>
                  </a:moveTo>
                  <a:cubicBezTo>
                    <a:pt x="48" y="56"/>
                    <a:pt x="47" y="56"/>
                    <a:pt x="47" y="55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8" y="26"/>
                    <a:pt x="49" y="26"/>
                  </a:cubicBezTo>
                  <a:cubicBezTo>
                    <a:pt x="50" y="26"/>
                    <a:pt x="51" y="27"/>
                    <a:pt x="51" y="28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6"/>
                    <a:pt x="50" y="56"/>
                    <a:pt x="49" y="56"/>
                  </a:cubicBezTo>
                  <a:close/>
                  <a:moveTo>
                    <a:pt x="130" y="41"/>
                  </a:moveTo>
                  <a:cubicBezTo>
                    <a:pt x="129" y="41"/>
                    <a:pt x="128" y="40"/>
                    <a:pt x="128" y="3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6"/>
                    <a:pt x="125" y="4"/>
                    <a:pt x="122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4" y="4"/>
                    <a:pt x="93" y="3"/>
                    <a:pt x="93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7" y="0"/>
                    <a:pt x="132" y="4"/>
                    <a:pt x="132" y="10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2" y="40"/>
                    <a:pt x="131" y="41"/>
                    <a:pt x="130" y="41"/>
                  </a:cubicBezTo>
                  <a:close/>
                  <a:moveTo>
                    <a:pt x="120" y="41"/>
                  </a:moveTo>
                  <a:cubicBezTo>
                    <a:pt x="119" y="41"/>
                    <a:pt x="118" y="40"/>
                    <a:pt x="118" y="3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8" y="18"/>
                    <a:pt x="119" y="17"/>
                    <a:pt x="120" y="17"/>
                  </a:cubicBezTo>
                  <a:cubicBezTo>
                    <a:pt x="121" y="17"/>
                    <a:pt x="122" y="18"/>
                    <a:pt x="122" y="1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2" y="40"/>
                    <a:pt x="121" y="41"/>
                    <a:pt x="120" y="41"/>
                  </a:cubicBezTo>
                  <a:close/>
                  <a:moveTo>
                    <a:pt x="11" y="41"/>
                  </a:moveTo>
                  <a:cubicBezTo>
                    <a:pt x="10" y="41"/>
                    <a:pt x="9" y="40"/>
                    <a:pt x="9" y="3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10" y="17"/>
                    <a:pt x="11" y="17"/>
                  </a:cubicBezTo>
                  <a:cubicBezTo>
                    <a:pt x="12" y="17"/>
                    <a:pt x="13" y="18"/>
                    <a:pt x="13" y="1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40"/>
                    <a:pt x="12" y="41"/>
                    <a:pt x="11" y="41"/>
                  </a:cubicBezTo>
                  <a:close/>
                  <a:moveTo>
                    <a:pt x="2" y="41"/>
                  </a:moveTo>
                  <a:cubicBezTo>
                    <a:pt x="1" y="41"/>
                    <a:pt x="0" y="40"/>
                    <a:pt x="0" y="3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3" y="41"/>
                    <a:pt x="2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62">
              <a:extLst>
                <a:ext uri="{FF2B5EF4-FFF2-40B4-BE49-F238E27FC236}">
                  <a16:creationId xmlns:a16="http://schemas.microsoft.com/office/drawing/2014/main" id="{422788FA-1E56-A549-B313-93B259625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0069" y="2126782"/>
              <a:ext cx="120313" cy="123656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0" y="14"/>
                </a:cxn>
                <a:cxn ang="0">
                  <a:pos x="13" y="0"/>
                </a:cxn>
                <a:cxn ang="0">
                  <a:pos x="27" y="14"/>
                </a:cxn>
                <a:cxn ang="0">
                  <a:pos x="13" y="28"/>
                </a:cxn>
                <a:cxn ang="0">
                  <a:pos x="13" y="4"/>
                </a:cxn>
                <a:cxn ang="0">
                  <a:pos x="3" y="14"/>
                </a:cxn>
                <a:cxn ang="0">
                  <a:pos x="13" y="24"/>
                </a:cxn>
                <a:cxn ang="0">
                  <a:pos x="23" y="14"/>
                </a:cxn>
                <a:cxn ang="0">
                  <a:pos x="13" y="4"/>
                </a:cxn>
              </a:cxnLst>
              <a:rect l="0" t="0" r="r" b="b"/>
              <a:pathLst>
                <a:path w="27" h="28">
                  <a:moveTo>
                    <a:pt x="13" y="28"/>
                  </a:moveTo>
                  <a:cubicBezTo>
                    <a:pt x="6" y="28"/>
                    <a:pt x="0" y="21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  <a:cubicBezTo>
                    <a:pt x="27" y="21"/>
                    <a:pt x="21" y="28"/>
                    <a:pt x="13" y="28"/>
                  </a:cubicBezTo>
                  <a:close/>
                  <a:moveTo>
                    <a:pt x="13" y="4"/>
                  </a:moveTo>
                  <a:cubicBezTo>
                    <a:pt x="8" y="4"/>
                    <a:pt x="3" y="8"/>
                    <a:pt x="3" y="14"/>
                  </a:cubicBezTo>
                  <a:cubicBezTo>
                    <a:pt x="3" y="19"/>
                    <a:pt x="8" y="24"/>
                    <a:pt x="13" y="24"/>
                  </a:cubicBezTo>
                  <a:cubicBezTo>
                    <a:pt x="19" y="24"/>
                    <a:pt x="23" y="19"/>
                    <a:pt x="23" y="14"/>
                  </a:cubicBezTo>
                  <a:cubicBezTo>
                    <a:pt x="23" y="8"/>
                    <a:pt x="19" y="4"/>
                    <a:pt x="13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63">
              <a:extLst>
                <a:ext uri="{FF2B5EF4-FFF2-40B4-BE49-F238E27FC236}">
                  <a16:creationId xmlns:a16="http://schemas.microsoft.com/office/drawing/2014/main" id="{381AECF1-6745-A340-BE8F-C023B99CA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7691" y="2126782"/>
              <a:ext cx="116972" cy="123656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0" y="14"/>
                </a:cxn>
                <a:cxn ang="0">
                  <a:pos x="13" y="0"/>
                </a:cxn>
                <a:cxn ang="0">
                  <a:pos x="27" y="14"/>
                </a:cxn>
                <a:cxn ang="0">
                  <a:pos x="13" y="28"/>
                </a:cxn>
                <a:cxn ang="0">
                  <a:pos x="13" y="4"/>
                </a:cxn>
                <a:cxn ang="0">
                  <a:pos x="3" y="14"/>
                </a:cxn>
                <a:cxn ang="0">
                  <a:pos x="13" y="24"/>
                </a:cxn>
                <a:cxn ang="0">
                  <a:pos x="23" y="14"/>
                </a:cxn>
                <a:cxn ang="0">
                  <a:pos x="13" y="4"/>
                </a:cxn>
              </a:cxnLst>
              <a:rect l="0" t="0" r="r" b="b"/>
              <a:pathLst>
                <a:path w="27" h="28">
                  <a:moveTo>
                    <a:pt x="13" y="28"/>
                  </a:moveTo>
                  <a:cubicBezTo>
                    <a:pt x="6" y="28"/>
                    <a:pt x="0" y="21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4"/>
                  </a:cubicBezTo>
                  <a:cubicBezTo>
                    <a:pt x="27" y="21"/>
                    <a:pt x="21" y="28"/>
                    <a:pt x="13" y="28"/>
                  </a:cubicBezTo>
                  <a:close/>
                  <a:moveTo>
                    <a:pt x="13" y="4"/>
                  </a:moveTo>
                  <a:cubicBezTo>
                    <a:pt x="8" y="4"/>
                    <a:pt x="3" y="8"/>
                    <a:pt x="3" y="14"/>
                  </a:cubicBezTo>
                  <a:cubicBezTo>
                    <a:pt x="3" y="19"/>
                    <a:pt x="8" y="24"/>
                    <a:pt x="13" y="24"/>
                  </a:cubicBezTo>
                  <a:cubicBezTo>
                    <a:pt x="19" y="24"/>
                    <a:pt x="23" y="19"/>
                    <a:pt x="23" y="14"/>
                  </a:cubicBezTo>
                  <a:cubicBezTo>
                    <a:pt x="23" y="8"/>
                    <a:pt x="19" y="4"/>
                    <a:pt x="13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64">
              <a:extLst>
                <a:ext uri="{FF2B5EF4-FFF2-40B4-BE49-F238E27FC236}">
                  <a16:creationId xmlns:a16="http://schemas.microsoft.com/office/drawing/2014/main" id="{88FF3BB4-D5DC-1F4C-AD13-00429CB61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7170" y="2106730"/>
              <a:ext cx="150392" cy="150392"/>
            </a:xfrm>
            <a:custGeom>
              <a:avLst/>
              <a:gdLst/>
              <a:ahLst/>
              <a:cxnLst>
                <a:cxn ang="0">
                  <a:pos x="17" y="34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34" y="17"/>
                </a:cxn>
                <a:cxn ang="0">
                  <a:pos x="17" y="34"/>
                </a:cxn>
                <a:cxn ang="0">
                  <a:pos x="17" y="3"/>
                </a:cxn>
                <a:cxn ang="0">
                  <a:pos x="3" y="17"/>
                </a:cxn>
                <a:cxn ang="0">
                  <a:pos x="17" y="30"/>
                </a:cxn>
                <a:cxn ang="0">
                  <a:pos x="30" y="17"/>
                </a:cxn>
                <a:cxn ang="0">
                  <a:pos x="17" y="3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7" y="34"/>
                    <a:pt x="0" y="26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" y="0"/>
                    <a:pt x="34" y="7"/>
                    <a:pt x="34" y="17"/>
                  </a:cubicBezTo>
                  <a:cubicBezTo>
                    <a:pt x="34" y="26"/>
                    <a:pt x="26" y="34"/>
                    <a:pt x="17" y="34"/>
                  </a:cubicBezTo>
                  <a:close/>
                  <a:moveTo>
                    <a:pt x="17" y="3"/>
                  </a:moveTo>
                  <a:cubicBezTo>
                    <a:pt x="9" y="3"/>
                    <a:pt x="3" y="9"/>
                    <a:pt x="3" y="17"/>
                  </a:cubicBezTo>
                  <a:cubicBezTo>
                    <a:pt x="3" y="24"/>
                    <a:pt x="9" y="30"/>
                    <a:pt x="17" y="30"/>
                  </a:cubicBezTo>
                  <a:cubicBezTo>
                    <a:pt x="24" y="30"/>
                    <a:pt x="30" y="24"/>
                    <a:pt x="30" y="17"/>
                  </a:cubicBezTo>
                  <a:cubicBezTo>
                    <a:pt x="30" y="9"/>
                    <a:pt x="24" y="3"/>
                    <a:pt x="17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636F7E-526F-3F44-9680-C0E26DBD0665}"/>
              </a:ext>
            </a:extLst>
          </p:cNvPr>
          <p:cNvGrpSpPr/>
          <p:nvPr/>
        </p:nvGrpSpPr>
        <p:grpSpPr>
          <a:xfrm>
            <a:off x="6711301" y="3891707"/>
            <a:ext cx="516411" cy="495758"/>
            <a:chOff x="8419938" y="4128649"/>
            <a:chExt cx="584851" cy="561461"/>
          </a:xfrm>
          <a:solidFill>
            <a:schemeClr val="bg1"/>
          </a:solidFill>
        </p:grpSpPr>
        <p:sp>
          <p:nvSpPr>
            <p:cNvPr id="60" name="Freeform 3822">
              <a:extLst>
                <a:ext uri="{FF2B5EF4-FFF2-40B4-BE49-F238E27FC236}">
                  <a16:creationId xmlns:a16="http://schemas.microsoft.com/office/drawing/2014/main" id="{C289186B-9A6E-F148-9DB3-5D82A82CB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434" y="4379301"/>
              <a:ext cx="83551" cy="187153"/>
            </a:xfrm>
            <a:custGeom>
              <a:avLst/>
              <a:gdLst/>
              <a:ahLst/>
              <a:cxnLst>
                <a:cxn ang="0">
                  <a:pos x="7" y="42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4" y="38"/>
                </a:cxn>
                <a:cxn ang="0">
                  <a:pos x="2" y="37"/>
                </a:cxn>
                <a:cxn ang="0">
                  <a:pos x="2" y="34"/>
                </a:cxn>
                <a:cxn ang="0">
                  <a:pos x="5" y="35"/>
                </a:cxn>
                <a:cxn ang="0">
                  <a:pos x="8" y="35"/>
                </a:cxn>
                <a:cxn ang="0">
                  <a:pos x="13" y="33"/>
                </a:cxn>
                <a:cxn ang="0">
                  <a:pos x="15" y="29"/>
                </a:cxn>
                <a:cxn ang="0">
                  <a:pos x="14" y="26"/>
                </a:cxn>
                <a:cxn ang="0">
                  <a:pos x="13" y="24"/>
                </a:cxn>
                <a:cxn ang="0">
                  <a:pos x="9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0" y="12"/>
                </a:cxn>
                <a:cxn ang="0">
                  <a:pos x="2" y="6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16" y="5"/>
                </a:cxn>
                <a:cxn ang="0">
                  <a:pos x="16" y="8"/>
                </a:cxn>
                <a:cxn ang="0">
                  <a:pos x="13" y="7"/>
                </a:cxn>
                <a:cxn ang="0">
                  <a:pos x="10" y="6"/>
                </a:cxn>
                <a:cxn ang="0">
                  <a:pos x="5" y="8"/>
                </a:cxn>
                <a:cxn ang="0">
                  <a:pos x="4" y="12"/>
                </a:cxn>
                <a:cxn ang="0">
                  <a:pos x="5" y="14"/>
                </a:cxn>
                <a:cxn ang="0">
                  <a:pos x="6" y="16"/>
                </a:cxn>
                <a:cxn ang="0">
                  <a:pos x="10" y="19"/>
                </a:cxn>
                <a:cxn ang="0">
                  <a:pos x="12" y="20"/>
                </a:cxn>
                <a:cxn ang="0">
                  <a:pos x="17" y="24"/>
                </a:cxn>
                <a:cxn ang="0">
                  <a:pos x="19" y="30"/>
                </a:cxn>
                <a:cxn ang="0">
                  <a:pos x="17" y="35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11" y="42"/>
                </a:cxn>
                <a:cxn ang="0">
                  <a:pos x="7" y="42"/>
                </a:cxn>
              </a:cxnLst>
              <a:rect l="0" t="0" r="r" b="b"/>
              <a:pathLst>
                <a:path w="19" h="42">
                  <a:moveTo>
                    <a:pt x="7" y="42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5" y="38"/>
                    <a:pt x="4" y="38"/>
                  </a:cubicBezTo>
                  <a:cubicBezTo>
                    <a:pt x="3" y="38"/>
                    <a:pt x="2" y="37"/>
                    <a:pt x="2" y="37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3" y="34"/>
                    <a:pt x="5" y="35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0" y="35"/>
                    <a:pt x="12" y="34"/>
                    <a:pt x="13" y="33"/>
                  </a:cubicBezTo>
                  <a:cubicBezTo>
                    <a:pt x="14" y="32"/>
                    <a:pt x="15" y="31"/>
                    <a:pt x="15" y="29"/>
                  </a:cubicBezTo>
                  <a:cubicBezTo>
                    <a:pt x="15" y="28"/>
                    <a:pt x="15" y="27"/>
                    <a:pt x="14" y="26"/>
                  </a:cubicBezTo>
                  <a:cubicBezTo>
                    <a:pt x="14" y="26"/>
                    <a:pt x="14" y="25"/>
                    <a:pt x="13" y="24"/>
                  </a:cubicBezTo>
                  <a:cubicBezTo>
                    <a:pt x="12" y="24"/>
                    <a:pt x="11" y="23"/>
                    <a:pt x="9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4" y="20"/>
                    <a:pt x="2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0"/>
                    <a:pt x="1" y="8"/>
                    <a:pt x="2" y="6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4" y="7"/>
                    <a:pt x="13" y="7"/>
                  </a:cubicBezTo>
                  <a:cubicBezTo>
                    <a:pt x="12" y="7"/>
                    <a:pt x="11" y="6"/>
                    <a:pt x="10" y="6"/>
                  </a:cubicBezTo>
                  <a:cubicBezTo>
                    <a:pt x="8" y="6"/>
                    <a:pt x="7" y="7"/>
                    <a:pt x="5" y="8"/>
                  </a:cubicBezTo>
                  <a:cubicBezTo>
                    <a:pt x="4" y="9"/>
                    <a:pt x="4" y="10"/>
                    <a:pt x="4" y="12"/>
                  </a:cubicBezTo>
                  <a:cubicBezTo>
                    <a:pt x="4" y="13"/>
                    <a:pt x="4" y="14"/>
                    <a:pt x="5" y="14"/>
                  </a:cubicBezTo>
                  <a:cubicBezTo>
                    <a:pt x="5" y="15"/>
                    <a:pt x="5" y="16"/>
                    <a:pt x="6" y="16"/>
                  </a:cubicBezTo>
                  <a:cubicBezTo>
                    <a:pt x="7" y="17"/>
                    <a:pt x="8" y="18"/>
                    <a:pt x="10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1"/>
                    <a:pt x="16" y="22"/>
                    <a:pt x="17" y="24"/>
                  </a:cubicBezTo>
                  <a:cubicBezTo>
                    <a:pt x="18" y="25"/>
                    <a:pt x="19" y="27"/>
                    <a:pt x="19" y="30"/>
                  </a:cubicBezTo>
                  <a:cubicBezTo>
                    <a:pt x="19" y="32"/>
                    <a:pt x="18" y="34"/>
                    <a:pt x="17" y="35"/>
                  </a:cubicBezTo>
                  <a:cubicBezTo>
                    <a:pt x="15" y="37"/>
                    <a:pt x="14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7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24">
              <a:extLst>
                <a:ext uri="{FF2B5EF4-FFF2-40B4-BE49-F238E27FC236}">
                  <a16:creationId xmlns:a16="http://schemas.microsoft.com/office/drawing/2014/main" id="{E00D40FB-9F63-0E4B-9D6A-F2C0CE39B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9938" y="4128649"/>
              <a:ext cx="394358" cy="56145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29" y="32"/>
                </a:cxn>
                <a:cxn ang="0">
                  <a:pos x="26" y="26"/>
                </a:cxn>
                <a:cxn ang="0">
                  <a:pos x="19" y="11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3"/>
                </a:cxn>
                <a:cxn ang="0">
                  <a:pos x="43" y="6"/>
                </a:cxn>
                <a:cxn ang="0">
                  <a:pos x="52" y="2"/>
                </a:cxn>
                <a:cxn ang="0">
                  <a:pos x="62" y="6"/>
                </a:cxn>
                <a:cxn ang="0">
                  <a:pos x="73" y="0"/>
                </a:cxn>
                <a:cxn ang="0">
                  <a:pos x="81" y="3"/>
                </a:cxn>
                <a:cxn ang="0">
                  <a:pos x="86" y="10"/>
                </a:cxn>
                <a:cxn ang="0">
                  <a:pos x="75" y="21"/>
                </a:cxn>
                <a:cxn ang="0">
                  <a:pos x="78" y="28"/>
                </a:cxn>
                <a:cxn ang="0">
                  <a:pos x="88" y="49"/>
                </a:cxn>
                <a:cxn ang="0">
                  <a:pos x="85" y="51"/>
                </a:cxn>
                <a:cxn ang="0">
                  <a:pos x="33" y="33"/>
                </a:cxn>
                <a:cxn ang="0">
                  <a:pos x="4" y="88"/>
                </a:cxn>
                <a:cxn ang="0">
                  <a:pos x="76" y="123"/>
                </a:cxn>
                <a:cxn ang="0">
                  <a:pos x="76" y="127"/>
                </a:cxn>
                <a:cxn ang="0">
                  <a:pos x="72" y="29"/>
                </a:cxn>
                <a:cxn ang="0">
                  <a:pos x="75" y="28"/>
                </a:cxn>
                <a:cxn ang="0">
                  <a:pos x="74" y="25"/>
                </a:cxn>
                <a:cxn ang="0">
                  <a:pos x="30" y="26"/>
                </a:cxn>
                <a:cxn ang="0">
                  <a:pos x="31" y="29"/>
                </a:cxn>
                <a:cxn ang="0">
                  <a:pos x="35" y="21"/>
                </a:cxn>
                <a:cxn ang="0">
                  <a:pos x="82" y="10"/>
                </a:cxn>
                <a:cxn ang="0">
                  <a:pos x="73" y="4"/>
                </a:cxn>
                <a:cxn ang="0">
                  <a:pos x="64" y="10"/>
                </a:cxn>
                <a:cxn ang="0">
                  <a:pos x="59" y="8"/>
                </a:cxn>
                <a:cxn ang="0">
                  <a:pos x="52" y="5"/>
                </a:cxn>
                <a:cxn ang="0">
                  <a:pos x="44" y="10"/>
                </a:cxn>
                <a:cxn ang="0">
                  <a:pos x="41" y="10"/>
                </a:cxn>
                <a:cxn ang="0">
                  <a:pos x="32" y="4"/>
                </a:cxn>
                <a:cxn ang="0">
                  <a:pos x="23" y="10"/>
                </a:cxn>
              </a:cxnLst>
              <a:rect l="0" t="0" r="r" b="b"/>
              <a:pathLst>
                <a:path w="89" h="127">
                  <a:moveTo>
                    <a:pt x="52" y="127"/>
                  </a:moveTo>
                  <a:cubicBezTo>
                    <a:pt x="9" y="127"/>
                    <a:pt x="0" y="106"/>
                    <a:pt x="0" y="88"/>
                  </a:cubicBezTo>
                  <a:cubicBezTo>
                    <a:pt x="0" y="77"/>
                    <a:pt x="4" y="66"/>
                    <a:pt x="10" y="57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7" y="32"/>
                    <a:pt x="26" y="30"/>
                    <a:pt x="26" y="2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3"/>
                    <a:pt x="28" y="21"/>
                    <a:pt x="30" y="2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1"/>
                    <a:pt x="29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8" y="1"/>
                    <a:pt x="40" y="3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6" y="3"/>
                    <a:pt x="49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6" y="2"/>
                    <a:pt x="59" y="3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7" y="1"/>
                    <a:pt x="70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9" y="1"/>
                    <a:pt x="81" y="3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9"/>
                    <a:pt x="86" y="9"/>
                    <a:pt x="86" y="10"/>
                  </a:cubicBezTo>
                  <a:cubicBezTo>
                    <a:pt x="86" y="10"/>
                    <a:pt x="86" y="11"/>
                    <a:pt x="86" y="1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7" y="22"/>
                    <a:pt x="78" y="23"/>
                    <a:pt x="78" y="26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8" y="30"/>
                    <a:pt x="77" y="32"/>
                    <a:pt x="76" y="32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9" y="50"/>
                    <a:pt x="89" y="51"/>
                    <a:pt x="88" y="52"/>
                  </a:cubicBezTo>
                  <a:cubicBezTo>
                    <a:pt x="87" y="52"/>
                    <a:pt x="86" y="52"/>
                    <a:pt x="85" y="51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7" y="68"/>
                    <a:pt x="4" y="78"/>
                    <a:pt x="4" y="88"/>
                  </a:cubicBezTo>
                  <a:cubicBezTo>
                    <a:pt x="4" y="111"/>
                    <a:pt x="20" y="123"/>
                    <a:pt x="52" y="123"/>
                  </a:cubicBezTo>
                  <a:cubicBezTo>
                    <a:pt x="69" y="123"/>
                    <a:pt x="76" y="123"/>
                    <a:pt x="76" y="123"/>
                  </a:cubicBezTo>
                  <a:cubicBezTo>
                    <a:pt x="77" y="123"/>
                    <a:pt x="78" y="124"/>
                    <a:pt x="78" y="125"/>
                  </a:cubicBezTo>
                  <a:cubicBezTo>
                    <a:pt x="78" y="126"/>
                    <a:pt x="77" y="127"/>
                    <a:pt x="76" y="127"/>
                  </a:cubicBezTo>
                  <a:cubicBezTo>
                    <a:pt x="76" y="127"/>
                    <a:pt x="69" y="127"/>
                    <a:pt x="52" y="127"/>
                  </a:cubicBezTo>
                  <a:close/>
                  <a:moveTo>
                    <a:pt x="72" y="29"/>
                  </a:moveTo>
                  <a:cubicBezTo>
                    <a:pt x="74" y="29"/>
                    <a:pt x="74" y="29"/>
                    <a:pt x="74" y="29"/>
                  </a:cubicBezTo>
                  <a:cubicBezTo>
                    <a:pt x="74" y="29"/>
                    <a:pt x="75" y="29"/>
                    <a:pt x="75" y="28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5"/>
                    <a:pt x="74" y="25"/>
                    <a:pt x="74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5"/>
                    <a:pt x="30" y="25"/>
                    <a:pt x="30" y="2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9"/>
                    <a:pt x="30" y="29"/>
                    <a:pt x="31" y="29"/>
                  </a:cubicBezTo>
                  <a:lnTo>
                    <a:pt x="72" y="29"/>
                  </a:lnTo>
                  <a:close/>
                  <a:moveTo>
                    <a:pt x="35" y="21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82" y="10"/>
                    <a:pt x="82" y="10"/>
                    <a:pt x="82" y="10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5"/>
                    <a:pt x="75" y="4"/>
                    <a:pt x="73" y="4"/>
                  </a:cubicBezTo>
                  <a:cubicBezTo>
                    <a:pt x="71" y="4"/>
                    <a:pt x="69" y="5"/>
                    <a:pt x="68" y="6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11"/>
                    <a:pt x="62" y="11"/>
                    <a:pt x="61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7" y="6"/>
                    <a:pt x="55" y="5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0" y="5"/>
                    <a:pt x="47" y="6"/>
                    <a:pt x="46" y="8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2" y="10"/>
                    <a:pt x="42" y="10"/>
                    <a:pt x="41" y="1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5"/>
                    <a:pt x="34" y="4"/>
                    <a:pt x="32" y="4"/>
                  </a:cubicBezTo>
                  <a:cubicBezTo>
                    <a:pt x="30" y="4"/>
                    <a:pt x="28" y="5"/>
                    <a:pt x="27" y="6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35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25">
              <a:extLst>
                <a:ext uri="{FF2B5EF4-FFF2-40B4-BE49-F238E27FC236}">
                  <a16:creationId xmlns:a16="http://schemas.microsoft.com/office/drawing/2014/main" id="{8EE36F7E-FB4D-BF45-999A-3AB161DC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689" y="4526350"/>
              <a:ext cx="16709" cy="126997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0" y="2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7"/>
                </a:cxn>
                <a:cxn ang="0">
                  <a:pos x="2" y="29"/>
                </a:cxn>
              </a:cxnLst>
              <a:rect l="0" t="0" r="r" b="b"/>
              <a:pathLst>
                <a:path w="4" h="29">
                  <a:moveTo>
                    <a:pt x="2" y="29"/>
                  </a:move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9"/>
                    <a:pt x="2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26">
              <a:extLst>
                <a:ext uri="{FF2B5EF4-FFF2-40B4-BE49-F238E27FC236}">
                  <a16:creationId xmlns:a16="http://schemas.microsoft.com/office/drawing/2014/main" id="{6B353FCE-B1FB-8445-A937-B5AB37ED8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4216" y="4469534"/>
              <a:ext cx="126997" cy="70183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1" y="16"/>
                </a:cxn>
                <a:cxn ang="0">
                  <a:pos x="0" y="1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7" y="0"/>
                </a:cxn>
                <a:cxn ang="0">
                  <a:pos x="29" y="2"/>
                </a:cxn>
                <a:cxn ang="0">
                  <a:pos x="29" y="15"/>
                </a:cxn>
                <a:cxn ang="0">
                  <a:pos x="27" y="16"/>
                </a:cxn>
                <a:cxn ang="0">
                  <a:pos x="3" y="13"/>
                </a:cxn>
                <a:cxn ang="0">
                  <a:pos x="25" y="13"/>
                </a:cxn>
                <a:cxn ang="0">
                  <a:pos x="25" y="4"/>
                </a:cxn>
                <a:cxn ang="0">
                  <a:pos x="3" y="4"/>
                </a:cxn>
                <a:cxn ang="0">
                  <a:pos x="3" y="13"/>
                </a:cxn>
              </a:cxnLst>
              <a:rect l="0" t="0" r="r" b="b"/>
              <a:pathLst>
                <a:path w="29" h="16">
                  <a:moveTo>
                    <a:pt x="27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29" y="2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8" y="16"/>
                    <a:pt x="27" y="16"/>
                  </a:cubicBezTo>
                  <a:close/>
                  <a:moveTo>
                    <a:pt x="3" y="13"/>
                  </a:moveTo>
                  <a:cubicBezTo>
                    <a:pt x="25" y="13"/>
                    <a:pt x="25" y="13"/>
                    <a:pt x="25" y="1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827">
              <a:extLst>
                <a:ext uri="{FF2B5EF4-FFF2-40B4-BE49-F238E27FC236}">
                  <a16:creationId xmlns:a16="http://schemas.microsoft.com/office/drawing/2014/main" id="{7F05ACF6-035C-6843-B23E-59C4B0825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317" y="4469534"/>
              <a:ext cx="16709" cy="70183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15"/>
                </a:cxn>
                <a:cxn ang="0">
                  <a:pos x="2" y="16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1" y="16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6"/>
                    <a:pt x="2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828">
              <a:extLst>
                <a:ext uri="{FF2B5EF4-FFF2-40B4-BE49-F238E27FC236}">
                  <a16:creationId xmlns:a16="http://schemas.microsoft.com/office/drawing/2014/main" id="{81C5286C-7B2B-0947-B6EC-8A573AF7A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504" y="4469534"/>
              <a:ext cx="16709" cy="183812"/>
            </a:xfrm>
            <a:custGeom>
              <a:avLst/>
              <a:gdLst/>
              <a:ahLst/>
              <a:cxnLst>
                <a:cxn ang="0">
                  <a:pos x="2" y="42"/>
                </a:cxn>
                <a:cxn ang="0">
                  <a:pos x="0" y="4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40"/>
                </a:cxn>
                <a:cxn ang="0">
                  <a:pos x="2" y="42"/>
                </a:cxn>
              </a:cxnLst>
              <a:rect l="0" t="0" r="r" b="b"/>
              <a:pathLst>
                <a:path w="4" h="42">
                  <a:moveTo>
                    <a:pt x="2" y="42"/>
                  </a:moveTo>
                  <a:cubicBezTo>
                    <a:pt x="1" y="42"/>
                    <a:pt x="0" y="41"/>
                    <a:pt x="0" y="4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3" y="42"/>
                    <a:pt x="2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829">
              <a:extLst>
                <a:ext uri="{FF2B5EF4-FFF2-40B4-BE49-F238E27FC236}">
                  <a16:creationId xmlns:a16="http://schemas.microsoft.com/office/drawing/2014/main" id="{7E329E91-C197-F646-9150-6477F79BA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216" y="4469534"/>
              <a:ext cx="13368" cy="70183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0" y="1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15"/>
                </a:cxn>
                <a:cxn ang="0">
                  <a:pos x="1" y="16"/>
                </a:cxn>
              </a:cxnLst>
              <a:rect l="0" t="0" r="r" b="b"/>
              <a:pathLst>
                <a:path w="3" h="16">
                  <a:moveTo>
                    <a:pt x="1" y="16"/>
                  </a:moveTo>
                  <a:cubicBezTo>
                    <a:pt x="0" y="16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830">
              <a:extLst>
                <a:ext uri="{FF2B5EF4-FFF2-40B4-BE49-F238E27FC236}">
                  <a16:creationId xmlns:a16="http://schemas.microsoft.com/office/drawing/2014/main" id="{2F26523E-588A-B345-A30F-8B12535A9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216" y="4636635"/>
              <a:ext cx="183810" cy="16711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0" y="0"/>
                </a:cxn>
                <a:cxn ang="0">
                  <a:pos x="42" y="2"/>
                </a:cxn>
                <a:cxn ang="0">
                  <a:pos x="40" y="4"/>
                </a:cxn>
              </a:cxnLst>
              <a:rect l="0" t="0" r="r" b="b"/>
              <a:pathLst>
                <a:path w="42" h="4">
                  <a:moveTo>
                    <a:pt x="4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4"/>
                    <a:pt x="4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831">
              <a:extLst>
                <a:ext uri="{FF2B5EF4-FFF2-40B4-BE49-F238E27FC236}">
                  <a16:creationId xmlns:a16="http://schemas.microsoft.com/office/drawing/2014/main" id="{CF6C67E4-7B1E-BF47-A38A-959280229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216" y="4579822"/>
              <a:ext cx="183810" cy="16711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0" y="0"/>
                </a:cxn>
                <a:cxn ang="0">
                  <a:pos x="42" y="2"/>
                </a:cxn>
                <a:cxn ang="0">
                  <a:pos x="40" y="4"/>
                </a:cxn>
              </a:cxnLst>
              <a:rect l="0" t="0" r="r" b="b"/>
              <a:pathLst>
                <a:path w="42" h="4">
                  <a:moveTo>
                    <a:pt x="4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4"/>
                    <a:pt x="4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832">
              <a:extLst>
                <a:ext uri="{FF2B5EF4-FFF2-40B4-BE49-F238E27FC236}">
                  <a16:creationId xmlns:a16="http://schemas.microsoft.com/office/drawing/2014/main" id="{2E9D9684-5DC2-B844-93CD-CE66862D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216" y="4526350"/>
              <a:ext cx="183810" cy="13368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0" y="0"/>
                </a:cxn>
                <a:cxn ang="0">
                  <a:pos x="42" y="2"/>
                </a:cxn>
                <a:cxn ang="0">
                  <a:pos x="40" y="3"/>
                </a:cxn>
              </a:cxnLst>
              <a:rect l="0" t="0" r="r" b="b"/>
              <a:pathLst>
                <a:path w="42" h="3">
                  <a:moveTo>
                    <a:pt x="4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833">
              <a:extLst>
                <a:ext uri="{FF2B5EF4-FFF2-40B4-BE49-F238E27FC236}">
                  <a16:creationId xmlns:a16="http://schemas.microsoft.com/office/drawing/2014/main" id="{26CF80D7-36E7-394A-B2B3-E25416C23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4216" y="4469534"/>
              <a:ext cx="183810" cy="183812"/>
            </a:xfrm>
            <a:custGeom>
              <a:avLst/>
              <a:gdLst/>
              <a:ahLst/>
              <a:cxnLst>
                <a:cxn ang="0">
                  <a:pos x="40" y="42"/>
                </a:cxn>
                <a:cxn ang="0">
                  <a:pos x="1" y="42"/>
                </a:cxn>
                <a:cxn ang="0">
                  <a:pos x="0" y="40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0" y="0"/>
                </a:cxn>
                <a:cxn ang="0">
                  <a:pos x="42" y="2"/>
                </a:cxn>
                <a:cxn ang="0">
                  <a:pos x="42" y="40"/>
                </a:cxn>
                <a:cxn ang="0">
                  <a:pos x="40" y="42"/>
                </a:cxn>
                <a:cxn ang="0">
                  <a:pos x="3" y="38"/>
                </a:cxn>
                <a:cxn ang="0">
                  <a:pos x="38" y="38"/>
                </a:cxn>
                <a:cxn ang="0">
                  <a:pos x="38" y="4"/>
                </a:cxn>
                <a:cxn ang="0">
                  <a:pos x="3" y="4"/>
                </a:cxn>
                <a:cxn ang="0">
                  <a:pos x="3" y="38"/>
                </a:cxn>
              </a:cxnLst>
              <a:rect l="0" t="0" r="r" b="b"/>
              <a:pathLst>
                <a:path w="42" h="42">
                  <a:moveTo>
                    <a:pt x="40" y="42"/>
                  </a:moveTo>
                  <a:cubicBezTo>
                    <a:pt x="1" y="42"/>
                    <a:pt x="1" y="42"/>
                    <a:pt x="1" y="42"/>
                  </a:cubicBezTo>
                  <a:cubicBezTo>
                    <a:pt x="0" y="42"/>
                    <a:pt x="0" y="41"/>
                    <a:pt x="0" y="4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1"/>
                    <a:pt x="41" y="42"/>
                    <a:pt x="40" y="42"/>
                  </a:cubicBezTo>
                  <a:close/>
                  <a:moveTo>
                    <a:pt x="3" y="38"/>
                  </a:moveTo>
                  <a:cubicBezTo>
                    <a:pt x="38" y="38"/>
                    <a:pt x="38" y="38"/>
                    <a:pt x="38" y="3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834">
              <a:extLst>
                <a:ext uri="{FF2B5EF4-FFF2-40B4-BE49-F238E27FC236}">
                  <a16:creationId xmlns:a16="http://schemas.microsoft.com/office/drawing/2014/main" id="{F86DEA8E-DEE9-4947-ACD0-843F9ACDE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4216" y="4375958"/>
              <a:ext cx="183810" cy="56815"/>
            </a:xfrm>
            <a:custGeom>
              <a:avLst/>
              <a:gdLst/>
              <a:ahLst/>
              <a:cxnLst>
                <a:cxn ang="0">
                  <a:pos x="40" y="13"/>
                </a:cxn>
                <a:cxn ang="0">
                  <a:pos x="1" y="13"/>
                </a:cxn>
                <a:cxn ang="0">
                  <a:pos x="0" y="11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40" y="0"/>
                </a:cxn>
                <a:cxn ang="0">
                  <a:pos x="42" y="2"/>
                </a:cxn>
                <a:cxn ang="0">
                  <a:pos x="42" y="11"/>
                </a:cxn>
                <a:cxn ang="0">
                  <a:pos x="40" y="13"/>
                </a:cxn>
                <a:cxn ang="0">
                  <a:pos x="3" y="9"/>
                </a:cxn>
                <a:cxn ang="0">
                  <a:pos x="38" y="9"/>
                </a:cxn>
                <a:cxn ang="0">
                  <a:pos x="38" y="4"/>
                </a:cxn>
                <a:cxn ang="0">
                  <a:pos x="3" y="4"/>
                </a:cxn>
                <a:cxn ang="0">
                  <a:pos x="3" y="9"/>
                </a:cxn>
              </a:cxnLst>
              <a:rect l="0" t="0" r="r" b="b"/>
              <a:pathLst>
                <a:path w="42" h="13">
                  <a:moveTo>
                    <a:pt x="40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2"/>
                    <a:pt x="41" y="13"/>
                    <a:pt x="40" y="13"/>
                  </a:cubicBezTo>
                  <a:close/>
                  <a:moveTo>
                    <a:pt x="3" y="9"/>
                  </a:moveTo>
                  <a:cubicBezTo>
                    <a:pt x="38" y="9"/>
                    <a:pt x="38" y="9"/>
                    <a:pt x="38" y="9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835">
              <a:extLst>
                <a:ext uri="{FF2B5EF4-FFF2-40B4-BE49-F238E27FC236}">
                  <a16:creationId xmlns:a16="http://schemas.microsoft.com/office/drawing/2014/main" id="{8656CD69-89CC-5F47-BB7F-EF91F80E0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455" y="4339197"/>
              <a:ext cx="257334" cy="350913"/>
            </a:xfrm>
            <a:custGeom>
              <a:avLst/>
              <a:gdLst/>
              <a:ahLst/>
              <a:cxnLst>
                <a:cxn ang="0">
                  <a:pos x="56" y="79"/>
                </a:cxn>
                <a:cxn ang="0">
                  <a:pos x="2" y="79"/>
                </a:cxn>
                <a:cxn ang="0">
                  <a:pos x="0" y="7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6" y="0"/>
                </a:cxn>
                <a:cxn ang="0">
                  <a:pos x="58" y="2"/>
                </a:cxn>
                <a:cxn ang="0">
                  <a:pos x="58" y="77"/>
                </a:cxn>
                <a:cxn ang="0">
                  <a:pos x="56" y="79"/>
                </a:cxn>
                <a:cxn ang="0">
                  <a:pos x="4" y="75"/>
                </a:cxn>
                <a:cxn ang="0">
                  <a:pos x="54" y="75"/>
                </a:cxn>
                <a:cxn ang="0">
                  <a:pos x="54" y="4"/>
                </a:cxn>
                <a:cxn ang="0">
                  <a:pos x="4" y="4"/>
                </a:cxn>
                <a:cxn ang="0">
                  <a:pos x="4" y="75"/>
                </a:cxn>
              </a:cxnLst>
              <a:rect l="0" t="0" r="r" b="b"/>
              <a:pathLst>
                <a:path w="58" h="79">
                  <a:moveTo>
                    <a:pt x="56" y="79"/>
                  </a:moveTo>
                  <a:cubicBezTo>
                    <a:pt x="2" y="79"/>
                    <a:pt x="2" y="79"/>
                    <a:pt x="2" y="79"/>
                  </a:cubicBezTo>
                  <a:cubicBezTo>
                    <a:pt x="1" y="79"/>
                    <a:pt x="0" y="78"/>
                    <a:pt x="0" y="7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8"/>
                    <a:pt x="57" y="79"/>
                    <a:pt x="56" y="79"/>
                  </a:cubicBezTo>
                  <a:close/>
                  <a:moveTo>
                    <a:pt x="4" y="75"/>
                  </a:moveTo>
                  <a:cubicBezTo>
                    <a:pt x="54" y="75"/>
                    <a:pt x="54" y="75"/>
                    <a:pt x="54" y="7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428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F7ADF39-0C7D-6E4A-B162-08DF4118B440}"/>
              </a:ext>
            </a:extLst>
          </p:cNvPr>
          <p:cNvSpPr txBox="1"/>
          <p:nvPr/>
        </p:nvSpPr>
        <p:spPr>
          <a:xfrm rot="16200000">
            <a:off x="4505555" y="4953192"/>
            <a:ext cx="9746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00"/>
              </a:lnSpc>
            </a:pPr>
            <a:r>
              <a:rPr lang="en-US" sz="2000" b="1" dirty="0">
                <a:solidFill>
                  <a:schemeClr val="bg2"/>
                </a:solidFill>
                <a:latin typeface="Source Sans Pro" panose="020B0503030403020204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Title here</a:t>
            </a:r>
            <a:endParaRPr lang="ru-RU" sz="2000" b="1" spc="-150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3E52C8-5575-504A-B8E3-02AD301F7E87}"/>
              </a:ext>
            </a:extLst>
          </p:cNvPr>
          <p:cNvSpPr txBox="1"/>
          <p:nvPr/>
        </p:nvSpPr>
        <p:spPr>
          <a:xfrm rot="16200000">
            <a:off x="5321766" y="4953192"/>
            <a:ext cx="9746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00"/>
              </a:lnSpc>
            </a:pPr>
            <a:r>
              <a:rPr lang="en-US" sz="2000" b="1" dirty="0">
                <a:solidFill>
                  <a:schemeClr val="bg2"/>
                </a:solidFill>
                <a:latin typeface="Source Sans Pro" panose="020B0503030403020204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Title here</a:t>
            </a:r>
            <a:endParaRPr lang="ru-RU" sz="2000" b="1" spc="-150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C2E618-943B-F14D-BD66-B7D836A6780F}"/>
              </a:ext>
            </a:extLst>
          </p:cNvPr>
          <p:cNvSpPr txBox="1"/>
          <p:nvPr/>
        </p:nvSpPr>
        <p:spPr>
          <a:xfrm rot="16200000">
            <a:off x="6144113" y="4953192"/>
            <a:ext cx="9746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00"/>
              </a:lnSpc>
            </a:pPr>
            <a:r>
              <a:rPr lang="en-US" sz="2000" b="1" dirty="0">
                <a:solidFill>
                  <a:schemeClr val="bg2"/>
                </a:solidFill>
                <a:latin typeface="Source Sans Pro" panose="020B0503030403020204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Title here</a:t>
            </a:r>
            <a:endParaRPr lang="ru-RU" sz="2000" b="1" spc="-150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D522-50E6-4541-BCE5-2F694044ED10}"/>
              </a:ext>
            </a:extLst>
          </p:cNvPr>
          <p:cNvSpPr txBox="1"/>
          <p:nvPr/>
        </p:nvSpPr>
        <p:spPr>
          <a:xfrm rot="16200000">
            <a:off x="6972597" y="4953192"/>
            <a:ext cx="9746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ts val="1800"/>
              </a:lnSpc>
            </a:pPr>
            <a:r>
              <a:rPr lang="en-US" sz="2000" b="1" dirty="0">
                <a:solidFill>
                  <a:schemeClr val="bg2"/>
                </a:solidFill>
                <a:latin typeface="Source Sans Pro" panose="020B0503030403020204" pitchFamily="34" charset="77"/>
                <a:ea typeface="Roboto Light" panose="02000000000000000000" pitchFamily="2" charset="0"/>
                <a:cs typeface="Open Sans" panose="020B0606030504020204" pitchFamily="34" charset="0"/>
              </a:rPr>
              <a:t>Title here</a:t>
            </a:r>
            <a:endParaRPr lang="ru-RU" sz="2000" b="1" spc="-150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29" y="677092"/>
            <a:ext cx="7329947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5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69A1E7D-7CAD-A24D-A9E6-F716E0B487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" b="3"/>
          <a:stretch>
            <a:fillRect/>
          </a:stretch>
        </p:blipFill>
        <p:spPr/>
      </p:pic>
      <p:sp>
        <p:nvSpPr>
          <p:cNvPr id="5" name="Rectangle 33">
            <a:extLst>
              <a:ext uri="{FF2B5EF4-FFF2-40B4-BE49-F238E27FC236}">
                <a16:creationId xmlns:a16="http://schemas.microsoft.com/office/drawing/2014/main" id="{3A4FA4E5-FC03-1444-898E-D2C4259EEA55}"/>
              </a:ext>
            </a:extLst>
          </p:cNvPr>
          <p:cNvSpPr/>
          <p:nvPr/>
        </p:nvSpPr>
        <p:spPr>
          <a:xfrm>
            <a:off x="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rgbClr val="263B88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3CC03B3-9BEE-3B48-B070-706683957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7702" y="6347665"/>
            <a:ext cx="837436" cy="176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A6773-83F3-4FA8-AF6A-4B00E2683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40" y="5550864"/>
            <a:ext cx="2331725" cy="588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6EAD41-9DA1-4995-A2BE-77C796FB2A88}"/>
              </a:ext>
            </a:extLst>
          </p:cNvPr>
          <p:cNvSpPr txBox="1"/>
          <p:nvPr/>
        </p:nvSpPr>
        <p:spPr>
          <a:xfrm rot="17324618">
            <a:off x="3182039" y="1875057"/>
            <a:ext cx="9227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94C96"/>
                </a:solidFill>
                <a:latin typeface="Source Sans Pro" panose="020B0503030403020204" pitchFamily="34" charset="0"/>
              </a:rPr>
              <a:t>GLOBAL   |   COLLABORATIVE   |   INNOVATIVE   |   PASSIONATE   |   LEADER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34104" y="1197335"/>
            <a:ext cx="2743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/>
              <a:t>Identify opportunities for youth engagement during social distancing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616642" y="2967374"/>
            <a:ext cx="279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/>
              <a:t>Help </a:t>
            </a:r>
            <a:r>
              <a:rPr lang="en-US" sz="2000" b="1" dirty="0"/>
              <a:t>youth assess how they </a:t>
            </a:r>
            <a:r>
              <a:rPr lang="en-US" sz="2000" b="1" dirty="0" smtClean="0"/>
              <a:t>can exhibit </a:t>
            </a:r>
            <a:r>
              <a:rPr lang="en-US" sz="2000" b="1" dirty="0"/>
              <a:t>their leadership style within various </a:t>
            </a:r>
            <a:r>
              <a:rPr lang="en-US" sz="2000" b="1" dirty="0" smtClean="0"/>
              <a:t>settings during social distancing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3957771" y="2967374"/>
            <a:ext cx="2879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/>
              <a:t>Give youth opportunity to develop and execute activities that are safe during social distancing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03527" y="143617"/>
            <a:ext cx="356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OBJECTIVES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052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33E3-B33D-074C-B703-EF8F5146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Stay Connected!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50338" y="3268665"/>
            <a:ext cx="3578525" cy="932221"/>
            <a:chOff x="2543175" y="703263"/>
            <a:chExt cx="1133475" cy="295275"/>
          </a:xfrm>
        </p:grpSpPr>
        <p:sp>
          <p:nvSpPr>
            <p:cNvPr id="13" name="Freeform 3966"/>
            <p:cNvSpPr>
              <a:spLocks/>
            </p:cNvSpPr>
            <p:nvPr/>
          </p:nvSpPr>
          <p:spPr bwMode="auto">
            <a:xfrm>
              <a:off x="2543175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2" y="65"/>
                </a:cxn>
                <a:cxn ang="0">
                  <a:pos x="54" y="105"/>
                </a:cxn>
                <a:cxn ang="0">
                  <a:pos x="68" y="65"/>
                </a:cxn>
                <a:cxn ang="0">
                  <a:pos x="111" y="65"/>
                </a:cxn>
                <a:cxn ang="0">
                  <a:pos x="76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2" y="65"/>
                  </a:lnTo>
                  <a:lnTo>
                    <a:pt x="54" y="105"/>
                  </a:lnTo>
                  <a:lnTo>
                    <a:pt x="68" y="65"/>
                  </a:lnTo>
                  <a:lnTo>
                    <a:pt x="111" y="65"/>
                  </a:lnTo>
                  <a:lnTo>
                    <a:pt x="76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967"/>
            <p:cNvSpPr>
              <a:spLocks/>
            </p:cNvSpPr>
            <p:nvPr/>
          </p:nvSpPr>
          <p:spPr bwMode="auto">
            <a:xfrm>
              <a:off x="2628900" y="703263"/>
              <a:ext cx="187325" cy="1666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9" y="40"/>
                </a:cxn>
                <a:cxn ang="0">
                  <a:pos x="90" y="40"/>
                </a:cxn>
                <a:cxn ang="0">
                  <a:pos x="57" y="65"/>
                </a:cxn>
                <a:cxn ang="0">
                  <a:pos x="69" y="105"/>
                </a:cxn>
                <a:cxn ang="0">
                  <a:pos x="35" y="80"/>
                </a:cxn>
                <a:cxn ang="0">
                  <a:pos x="0" y="105"/>
                </a:cxn>
                <a:cxn ang="0">
                  <a:pos x="88" y="105"/>
                </a:cxn>
                <a:cxn ang="0">
                  <a:pos x="118" y="0"/>
                </a:cxn>
                <a:cxn ang="0">
                  <a:pos x="36" y="0"/>
                </a:cxn>
              </a:cxnLst>
              <a:rect l="0" t="0" r="r" b="b"/>
              <a:pathLst>
                <a:path w="118" h="105">
                  <a:moveTo>
                    <a:pt x="36" y="0"/>
                  </a:moveTo>
                  <a:lnTo>
                    <a:pt x="49" y="40"/>
                  </a:lnTo>
                  <a:lnTo>
                    <a:pt x="90" y="40"/>
                  </a:lnTo>
                  <a:lnTo>
                    <a:pt x="57" y="65"/>
                  </a:lnTo>
                  <a:lnTo>
                    <a:pt x="69" y="105"/>
                  </a:lnTo>
                  <a:lnTo>
                    <a:pt x="35" y="80"/>
                  </a:lnTo>
                  <a:lnTo>
                    <a:pt x="0" y="105"/>
                  </a:lnTo>
                  <a:lnTo>
                    <a:pt x="88" y="105"/>
                  </a:lnTo>
                  <a:lnTo>
                    <a:pt x="11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68"/>
            <p:cNvSpPr>
              <a:spLocks noEditPoints="1"/>
            </p:cNvSpPr>
            <p:nvPr/>
          </p:nvSpPr>
          <p:spPr bwMode="auto">
            <a:xfrm>
              <a:off x="3154363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8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5" y="67"/>
                </a:cxn>
                <a:cxn ang="0">
                  <a:pos x="60" y="63"/>
                </a:cxn>
                <a:cxn ang="0">
                  <a:pos x="66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0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3" y="6"/>
                    <a:pt x="12" y="5"/>
                    <a:pt x="10" y="4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3"/>
                    <a:pt x="3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3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4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2" y="38"/>
                    <a:pt x="83" y="41"/>
                  </a:cubicBezTo>
                  <a:cubicBezTo>
                    <a:pt x="83" y="43"/>
                    <a:pt x="82" y="44"/>
                    <a:pt x="82" y="45"/>
                  </a:cubicBezTo>
                  <a:cubicBezTo>
                    <a:pt x="82" y="48"/>
                    <a:pt x="81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8" y="59"/>
                  </a:cubicBezTo>
                  <a:cubicBezTo>
                    <a:pt x="78" y="60"/>
                    <a:pt x="76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1" y="75"/>
                    <a:pt x="49" y="76"/>
                    <a:pt x="46" y="76"/>
                  </a:cubicBezTo>
                  <a:cubicBezTo>
                    <a:pt x="44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39" y="77"/>
                    <a:pt x="37" y="77"/>
                    <a:pt x="35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4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5" y="67"/>
                  </a:cubicBezTo>
                  <a:cubicBezTo>
                    <a:pt x="56" y="67"/>
                    <a:pt x="56" y="67"/>
                    <a:pt x="57" y="66"/>
                  </a:cubicBezTo>
                  <a:cubicBezTo>
                    <a:pt x="58" y="65"/>
                    <a:pt x="59" y="64"/>
                    <a:pt x="60" y="63"/>
                  </a:cubicBezTo>
                  <a:cubicBezTo>
                    <a:pt x="62" y="61"/>
                    <a:pt x="63" y="59"/>
                    <a:pt x="64" y="57"/>
                  </a:cubicBezTo>
                  <a:cubicBezTo>
                    <a:pt x="65" y="56"/>
                    <a:pt x="66" y="54"/>
                    <a:pt x="66" y="52"/>
                  </a:cubicBezTo>
                  <a:cubicBezTo>
                    <a:pt x="67" y="50"/>
                    <a:pt x="67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59" y="12"/>
                    <a:pt x="58" y="10"/>
                  </a:cubicBezTo>
                  <a:cubicBezTo>
                    <a:pt x="56" y="10"/>
                    <a:pt x="55" y="9"/>
                    <a:pt x="54" y="8"/>
                  </a:cubicBezTo>
                  <a:cubicBezTo>
                    <a:pt x="53" y="7"/>
                    <a:pt x="52" y="7"/>
                    <a:pt x="50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1" y="5"/>
                    <a:pt x="40" y="5"/>
                  </a:cubicBezTo>
                  <a:cubicBezTo>
                    <a:pt x="36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7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69"/>
            <p:cNvSpPr>
              <a:spLocks noEditPoints="1"/>
            </p:cNvSpPr>
            <p:nvPr/>
          </p:nvSpPr>
          <p:spPr bwMode="auto">
            <a:xfrm>
              <a:off x="3505200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8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7" y="77"/>
                </a:cxn>
                <a:cxn ang="0">
                  <a:pos x="1" y="77"/>
                </a:cxn>
                <a:cxn ang="0">
                  <a:pos x="0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5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1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8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8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7" y="33"/>
                </a:cxn>
                <a:cxn ang="0">
                  <a:pos x="44" y="26"/>
                </a:cxn>
                <a:cxn ang="0">
                  <a:pos x="40" y="18"/>
                </a:cxn>
                <a:cxn ang="0">
                  <a:pos x="38" y="14"/>
                </a:cxn>
                <a:cxn ang="0">
                  <a:pos x="37" y="15"/>
                </a:cxn>
                <a:cxn ang="0">
                  <a:pos x="33" y="23"/>
                </a:cxn>
                <a:cxn ang="0">
                  <a:pos x="29" y="33"/>
                </a:cxn>
                <a:cxn ang="0">
                  <a:pos x="23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7" y="51"/>
                    <a:pt x="22" y="51"/>
                  </a:cubicBezTo>
                  <a:cubicBezTo>
                    <a:pt x="21" y="51"/>
                    <a:pt x="20" y="51"/>
                    <a:pt x="20" y="53"/>
                  </a:cubicBezTo>
                  <a:cubicBezTo>
                    <a:pt x="19" y="54"/>
                    <a:pt x="19" y="55"/>
                    <a:pt x="18" y="56"/>
                  </a:cubicBezTo>
                  <a:cubicBezTo>
                    <a:pt x="18" y="57"/>
                    <a:pt x="18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14" y="66"/>
                    <a:pt x="13" y="68"/>
                    <a:pt x="12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7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74"/>
                    <a:pt x="1" y="73"/>
                    <a:pt x="2" y="72"/>
                  </a:cubicBezTo>
                  <a:cubicBezTo>
                    <a:pt x="2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6" y="62"/>
                    <a:pt x="7" y="61"/>
                    <a:pt x="8" y="59"/>
                  </a:cubicBezTo>
                  <a:cubicBezTo>
                    <a:pt x="9" y="57"/>
                    <a:pt x="9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2" y="49"/>
                  </a:cubicBezTo>
                  <a:cubicBezTo>
                    <a:pt x="13" y="47"/>
                    <a:pt x="14" y="46"/>
                    <a:pt x="15" y="44"/>
                  </a:cubicBezTo>
                  <a:cubicBezTo>
                    <a:pt x="15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2" y="28"/>
                    <a:pt x="23" y="27"/>
                    <a:pt x="23" y="26"/>
                  </a:cubicBezTo>
                  <a:cubicBezTo>
                    <a:pt x="24" y="25"/>
                    <a:pt x="25" y="23"/>
                    <a:pt x="25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29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6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6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0" y="11"/>
                  </a:cubicBezTo>
                  <a:cubicBezTo>
                    <a:pt x="51" y="11"/>
                    <a:pt x="51" y="12"/>
                    <a:pt x="51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5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3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7" y="46"/>
                    <a:pt x="68" y="48"/>
                  </a:cubicBezTo>
                  <a:cubicBezTo>
                    <a:pt x="69" y="50"/>
                    <a:pt x="70" y="51"/>
                    <a:pt x="70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3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7" y="67"/>
                    <a:pt x="78" y="69"/>
                    <a:pt x="79" y="70"/>
                  </a:cubicBezTo>
                  <a:cubicBezTo>
                    <a:pt x="79" y="71"/>
                    <a:pt x="80" y="72"/>
                    <a:pt x="80" y="73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3" y="68"/>
                    <a:pt x="63" y="66"/>
                    <a:pt x="62" y="65"/>
                  </a:cubicBezTo>
                  <a:cubicBezTo>
                    <a:pt x="61" y="63"/>
                    <a:pt x="60" y="61"/>
                    <a:pt x="60" y="60"/>
                  </a:cubicBezTo>
                  <a:cubicBezTo>
                    <a:pt x="59" y="59"/>
                    <a:pt x="59" y="58"/>
                    <a:pt x="58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3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8" y="35"/>
                    <a:pt x="48" y="34"/>
                    <a:pt x="47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3" y="24"/>
                    <a:pt x="43" y="23"/>
                  </a:cubicBezTo>
                  <a:cubicBezTo>
                    <a:pt x="42" y="21"/>
                    <a:pt x="41" y="19"/>
                    <a:pt x="40" y="18"/>
                  </a:cubicBezTo>
                  <a:cubicBezTo>
                    <a:pt x="40" y="16"/>
                    <a:pt x="39" y="15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5" y="19"/>
                    <a:pt x="34" y="21"/>
                    <a:pt x="33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6" y="38"/>
                  </a:cubicBezTo>
                  <a:cubicBezTo>
                    <a:pt x="25" y="40"/>
                    <a:pt x="24" y="43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70"/>
            <p:cNvSpPr>
              <a:spLocks noEditPoints="1"/>
            </p:cNvSpPr>
            <p:nvPr/>
          </p:nvSpPr>
          <p:spPr bwMode="auto">
            <a:xfrm>
              <a:off x="2994025" y="706438"/>
              <a:ext cx="171450" cy="16192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7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5" y="52"/>
                </a:cxn>
                <a:cxn ang="0">
                  <a:pos x="54" y="51"/>
                </a:cxn>
                <a:cxn ang="0">
                  <a:pos x="21" y="51"/>
                </a:cxn>
                <a:cxn ang="0">
                  <a:pos x="17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1" y="27"/>
                </a:cxn>
                <a:cxn ang="0">
                  <a:pos x="27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1" h="77">
                  <a:moveTo>
                    <a:pt x="33" y="0"/>
                  </a:moveTo>
                  <a:cubicBezTo>
                    <a:pt x="36" y="0"/>
                    <a:pt x="40" y="0"/>
                    <a:pt x="43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1" y="13"/>
                    <a:pt x="52" y="14"/>
                    <a:pt x="52" y="15"/>
                  </a:cubicBezTo>
                  <a:cubicBezTo>
                    <a:pt x="52" y="16"/>
                    <a:pt x="53" y="16"/>
                    <a:pt x="53" y="17"/>
                  </a:cubicBezTo>
                  <a:cubicBezTo>
                    <a:pt x="54" y="18"/>
                    <a:pt x="55" y="20"/>
                    <a:pt x="55" y="21"/>
                  </a:cubicBezTo>
                  <a:cubicBezTo>
                    <a:pt x="56" y="22"/>
                    <a:pt x="56" y="23"/>
                    <a:pt x="57" y="24"/>
                  </a:cubicBezTo>
                  <a:cubicBezTo>
                    <a:pt x="57" y="25"/>
                    <a:pt x="57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2" y="36"/>
                    <a:pt x="64" y="39"/>
                    <a:pt x="65" y="42"/>
                  </a:cubicBezTo>
                  <a:cubicBezTo>
                    <a:pt x="66" y="43"/>
                    <a:pt x="67" y="45"/>
                    <a:pt x="67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69" y="51"/>
                    <a:pt x="70" y="51"/>
                  </a:cubicBezTo>
                  <a:cubicBezTo>
                    <a:pt x="70" y="53"/>
                    <a:pt x="71" y="55"/>
                    <a:pt x="72" y="56"/>
                  </a:cubicBezTo>
                  <a:cubicBezTo>
                    <a:pt x="72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8" y="70"/>
                    <a:pt x="79" y="70"/>
                    <a:pt x="79" y="71"/>
                  </a:cubicBezTo>
                  <a:cubicBezTo>
                    <a:pt x="80" y="72"/>
                    <a:pt x="80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4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0" y="62"/>
                    <a:pt x="60" y="60"/>
                  </a:cubicBezTo>
                  <a:cubicBezTo>
                    <a:pt x="59" y="60"/>
                    <a:pt x="59" y="59"/>
                    <a:pt x="59" y="58"/>
                  </a:cubicBezTo>
                  <a:cubicBezTo>
                    <a:pt x="58" y="57"/>
                    <a:pt x="57" y="55"/>
                    <a:pt x="56" y="53"/>
                  </a:cubicBezTo>
                  <a:cubicBezTo>
                    <a:pt x="56" y="53"/>
                    <a:pt x="56" y="52"/>
                    <a:pt x="55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5" y="62"/>
                    <a:pt x="15" y="64"/>
                    <a:pt x="14" y="66"/>
                  </a:cubicBezTo>
                  <a:cubicBezTo>
                    <a:pt x="13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9" y="76"/>
                    <a:pt x="9" y="77"/>
                    <a:pt x="8" y="77"/>
                  </a:cubicBezTo>
                  <a:cubicBezTo>
                    <a:pt x="6" y="77"/>
                    <a:pt x="4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1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4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8" y="58"/>
                    <a:pt x="9" y="57"/>
                  </a:cubicBezTo>
                  <a:cubicBezTo>
                    <a:pt x="10" y="55"/>
                    <a:pt x="10" y="53"/>
                    <a:pt x="11" y="52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3" y="48"/>
                    <a:pt x="13" y="47"/>
                    <a:pt x="14" y="46"/>
                  </a:cubicBezTo>
                  <a:cubicBezTo>
                    <a:pt x="14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0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3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29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6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1" y="46"/>
                  </a:cubicBezTo>
                  <a:cubicBezTo>
                    <a:pt x="52" y="46"/>
                    <a:pt x="52" y="46"/>
                    <a:pt x="53" y="46"/>
                  </a:cubicBezTo>
                  <a:cubicBezTo>
                    <a:pt x="53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5" y="28"/>
                    <a:pt x="45" y="27"/>
                  </a:cubicBezTo>
                  <a:cubicBezTo>
                    <a:pt x="44" y="26"/>
                    <a:pt x="44" y="25"/>
                    <a:pt x="43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5" y="19"/>
                    <a:pt x="34" y="20"/>
                    <a:pt x="34" y="22"/>
                  </a:cubicBezTo>
                  <a:cubicBezTo>
                    <a:pt x="33" y="24"/>
                    <a:pt x="32" y="26"/>
                    <a:pt x="31" y="27"/>
                  </a:cubicBezTo>
                  <a:cubicBezTo>
                    <a:pt x="30" y="30"/>
                    <a:pt x="29" y="32"/>
                    <a:pt x="28" y="34"/>
                  </a:cubicBezTo>
                  <a:cubicBezTo>
                    <a:pt x="28" y="34"/>
                    <a:pt x="28" y="35"/>
                    <a:pt x="27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4" y="42"/>
                    <a:pt x="24" y="44"/>
                    <a:pt x="23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71"/>
            <p:cNvSpPr>
              <a:spLocks/>
            </p:cNvSpPr>
            <p:nvPr/>
          </p:nvSpPr>
          <p:spPr bwMode="auto">
            <a:xfrm>
              <a:off x="2835275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6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5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3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6" y="51"/>
                </a:cxn>
                <a:cxn ang="0">
                  <a:pos x="20" y="59"/>
                </a:cxn>
                <a:cxn ang="0">
                  <a:pos x="29" y="69"/>
                </a:cxn>
                <a:cxn ang="0">
                  <a:pos x="38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0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8" y="77"/>
                    <a:pt x="26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7" y="63"/>
                    <a:pt x="6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3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1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0" y="28"/>
                    <a:pt x="1" y="26"/>
                    <a:pt x="2" y="23"/>
                  </a:cubicBezTo>
                  <a:cubicBezTo>
                    <a:pt x="2" y="22"/>
                    <a:pt x="2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7" y="11"/>
                    <a:pt x="9" y="10"/>
                    <a:pt x="10" y="8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7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4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1" y="1"/>
                    <a:pt x="54" y="2"/>
                  </a:cubicBezTo>
                  <a:cubicBezTo>
                    <a:pt x="56" y="2"/>
                    <a:pt x="57" y="3"/>
                    <a:pt x="59" y="4"/>
                  </a:cubicBezTo>
                  <a:cubicBezTo>
                    <a:pt x="59" y="4"/>
                    <a:pt x="60" y="5"/>
                    <a:pt x="60" y="5"/>
                  </a:cubicBezTo>
                  <a:cubicBezTo>
                    <a:pt x="62" y="6"/>
                    <a:pt x="63" y="7"/>
                    <a:pt x="65" y="9"/>
                  </a:cubicBezTo>
                  <a:cubicBezTo>
                    <a:pt x="66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3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1" y="6"/>
                    <a:pt x="30" y="6"/>
                    <a:pt x="28" y="7"/>
                  </a:cubicBezTo>
                  <a:cubicBezTo>
                    <a:pt x="27" y="7"/>
                    <a:pt x="26" y="8"/>
                    <a:pt x="26" y="8"/>
                  </a:cubicBezTo>
                  <a:cubicBezTo>
                    <a:pt x="25" y="8"/>
                    <a:pt x="24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6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4" y="32"/>
                  </a:cubicBezTo>
                  <a:cubicBezTo>
                    <a:pt x="14" y="32"/>
                    <a:pt x="14" y="33"/>
                    <a:pt x="14" y="34"/>
                  </a:cubicBezTo>
                  <a:cubicBezTo>
                    <a:pt x="14" y="37"/>
                    <a:pt x="15" y="41"/>
                    <a:pt x="15" y="44"/>
                  </a:cubicBezTo>
                  <a:cubicBezTo>
                    <a:pt x="15" y="46"/>
                    <a:pt x="16" y="48"/>
                    <a:pt x="16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8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29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8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4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72"/>
            <p:cNvSpPr>
              <a:spLocks/>
            </p:cNvSpPr>
            <p:nvPr/>
          </p:nvSpPr>
          <p:spPr bwMode="auto">
            <a:xfrm>
              <a:off x="3349625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4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8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6" y="51"/>
                </a:cxn>
                <a:cxn ang="0">
                  <a:pos x="19" y="58"/>
                </a:cxn>
                <a:cxn ang="0">
                  <a:pos x="25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7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3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1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8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39" y="0"/>
                    <a:pt x="42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3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7" y="14"/>
                    <a:pt x="67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2" y="17"/>
                    <a:pt x="59" y="17"/>
                    <a:pt x="55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3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4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0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8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5" y="23"/>
                    <a:pt x="15" y="24"/>
                    <a:pt x="15" y="26"/>
                  </a:cubicBezTo>
                  <a:cubicBezTo>
                    <a:pt x="14" y="27"/>
                    <a:pt x="14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4" y="43"/>
                    <a:pt x="15" y="45"/>
                  </a:cubicBezTo>
                  <a:cubicBezTo>
                    <a:pt x="15" y="48"/>
                    <a:pt x="16" y="49"/>
                    <a:pt x="16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8" y="57"/>
                    <a:pt x="19" y="58"/>
                  </a:cubicBezTo>
                  <a:cubicBezTo>
                    <a:pt x="20" y="59"/>
                    <a:pt x="20" y="60"/>
                    <a:pt x="21" y="61"/>
                  </a:cubicBezTo>
                  <a:cubicBezTo>
                    <a:pt x="22" y="63"/>
                    <a:pt x="24" y="65"/>
                    <a:pt x="25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1" y="73"/>
                    <a:pt x="54" y="73"/>
                  </a:cubicBezTo>
                  <a:cubicBezTo>
                    <a:pt x="55" y="73"/>
                    <a:pt x="56" y="73"/>
                    <a:pt x="57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4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5" y="78"/>
                    <a:pt x="53" y="78"/>
                  </a:cubicBezTo>
                  <a:cubicBezTo>
                    <a:pt x="52" y="79"/>
                    <a:pt x="51" y="79"/>
                    <a:pt x="49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1" y="78"/>
                    <a:pt x="29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0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7" y="63"/>
                    <a:pt x="6" y="61"/>
                    <a:pt x="5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1" y="51"/>
                    <a:pt x="1" y="49"/>
                    <a:pt x="1" y="48"/>
                  </a:cubicBezTo>
                  <a:cubicBezTo>
                    <a:pt x="1" y="47"/>
                    <a:pt x="0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0" y="27"/>
                    <a:pt x="1" y="24"/>
                    <a:pt x="1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1" y="2"/>
                    <a:pt x="23" y="1"/>
                  </a:cubicBezTo>
                  <a:cubicBezTo>
                    <a:pt x="25" y="1"/>
                    <a:pt x="27" y="0"/>
                    <a:pt x="28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973"/>
            <p:cNvSpPr>
              <a:spLocks noEditPoints="1"/>
            </p:cNvSpPr>
            <p:nvPr/>
          </p:nvSpPr>
          <p:spPr bwMode="auto">
            <a:xfrm>
              <a:off x="2628900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8" y="26"/>
                </a:cxn>
                <a:cxn ang="0">
                  <a:pos x="420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0" y="24"/>
                </a:cxn>
                <a:cxn ang="0">
                  <a:pos x="346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3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8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8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1" y="14"/>
                </a:cxn>
                <a:cxn ang="0">
                  <a:pos x="159" y="10"/>
                </a:cxn>
                <a:cxn ang="0">
                  <a:pos x="137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2" y="23"/>
                </a:cxn>
                <a:cxn ang="0">
                  <a:pos x="84" y="0"/>
                </a:cxn>
                <a:cxn ang="0">
                  <a:pos x="65" y="11"/>
                </a:cxn>
                <a:cxn ang="0">
                  <a:pos x="71" y="1"/>
                </a:cxn>
                <a:cxn ang="0">
                  <a:pos x="69" y="24"/>
                </a:cxn>
                <a:cxn ang="0">
                  <a:pos x="55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3" y="7"/>
                </a:cxn>
                <a:cxn ang="0">
                  <a:pos x="23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2" y="25"/>
                    <a:pt x="482" y="25"/>
                    <a:pt x="482" y="25"/>
                  </a:cubicBezTo>
                  <a:cubicBezTo>
                    <a:pt x="484" y="26"/>
                    <a:pt x="485" y="26"/>
                    <a:pt x="486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2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1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7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0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5" y="9"/>
                  </a:cubicBezTo>
                  <a:cubicBezTo>
                    <a:pt x="485" y="9"/>
                    <a:pt x="484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89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6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2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0" y="12"/>
                    <a:pt x="471" y="12"/>
                  </a:cubicBezTo>
                  <a:cubicBezTo>
                    <a:pt x="471" y="11"/>
                    <a:pt x="471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3" y="9"/>
                    <a:pt x="474" y="9"/>
                    <a:pt x="474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6" y="10"/>
                    <a:pt x="476" y="11"/>
                  </a:cubicBezTo>
                  <a:cubicBezTo>
                    <a:pt x="476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69" y="16"/>
                    <a:pt x="470" y="14"/>
                    <a:pt x="470" y="13"/>
                  </a:cubicBezTo>
                  <a:moveTo>
                    <a:pt x="470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69" y="21"/>
                    <a:pt x="469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0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6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79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79" y="10"/>
                  </a:cubicBezTo>
                  <a:cubicBezTo>
                    <a:pt x="479" y="8"/>
                    <a:pt x="477" y="7"/>
                    <a:pt x="475" y="7"/>
                  </a:cubicBezTo>
                  <a:cubicBezTo>
                    <a:pt x="473" y="7"/>
                    <a:pt x="472" y="8"/>
                    <a:pt x="470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6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69" y="25"/>
                  </a:cubicBezTo>
                  <a:cubicBezTo>
                    <a:pt x="470" y="26"/>
                    <a:pt x="471" y="26"/>
                    <a:pt x="472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7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4" y="24"/>
                    <a:pt x="473" y="24"/>
                  </a:cubicBezTo>
                  <a:cubicBezTo>
                    <a:pt x="472" y="24"/>
                    <a:pt x="471" y="23"/>
                    <a:pt x="470" y="23"/>
                  </a:cubicBezTo>
                  <a:moveTo>
                    <a:pt x="460" y="26"/>
                  </a:moveTo>
                  <a:cubicBezTo>
                    <a:pt x="461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0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2" y="8"/>
                    <a:pt x="462" y="8"/>
                    <a:pt x="462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59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3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59" y="1"/>
                    <a:pt x="459" y="2"/>
                  </a:cubicBezTo>
                  <a:cubicBezTo>
                    <a:pt x="459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2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2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2" y="23"/>
                    <a:pt x="452" y="23"/>
                    <a:pt x="451" y="23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50" y="24"/>
                    <a:pt x="450" y="24"/>
                    <a:pt x="449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8" y="23"/>
                    <a:pt x="448" y="23"/>
                    <a:pt x="448" y="23"/>
                  </a:cubicBezTo>
                  <a:cubicBezTo>
                    <a:pt x="448" y="23"/>
                    <a:pt x="448" y="22"/>
                    <a:pt x="448" y="22"/>
                  </a:cubicBezTo>
                  <a:cubicBezTo>
                    <a:pt x="448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7"/>
                    <a:pt x="454" y="7"/>
                    <a:pt x="454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5" y="21"/>
                    <a:pt x="445" y="21"/>
                    <a:pt x="445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39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5" y="22"/>
                    <a:pt x="435" y="23"/>
                    <a:pt x="435" y="24"/>
                  </a:cubicBezTo>
                  <a:cubicBezTo>
                    <a:pt x="435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8" y="26"/>
                  </a:moveTo>
                  <a:cubicBezTo>
                    <a:pt x="430" y="25"/>
                    <a:pt x="430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8" y="23"/>
                    <a:pt x="429" y="21"/>
                    <a:pt x="429" y="18"/>
                  </a:cubicBezTo>
                  <a:cubicBezTo>
                    <a:pt x="429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8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5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0" y="8"/>
                    <a:pt x="420" y="8"/>
                    <a:pt x="420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1" y="12"/>
                    <a:pt x="422" y="11"/>
                  </a:cubicBezTo>
                  <a:cubicBezTo>
                    <a:pt x="423" y="10"/>
                    <a:pt x="423" y="10"/>
                    <a:pt x="424" y="10"/>
                  </a:cubicBezTo>
                  <a:cubicBezTo>
                    <a:pt x="424" y="10"/>
                    <a:pt x="425" y="10"/>
                    <a:pt x="425" y="10"/>
                  </a:cubicBezTo>
                  <a:cubicBezTo>
                    <a:pt x="426" y="10"/>
                    <a:pt x="426" y="10"/>
                    <a:pt x="426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6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5" y="22"/>
                    <a:pt x="425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8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6" y="26"/>
                    <a:pt x="407" y="26"/>
                    <a:pt x="408" y="26"/>
                  </a:cubicBezTo>
                  <a:cubicBezTo>
                    <a:pt x="408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1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5" y="22"/>
                    <a:pt x="405" y="23"/>
                    <a:pt x="404" y="23"/>
                  </a:cubicBezTo>
                  <a:cubicBezTo>
                    <a:pt x="404" y="23"/>
                    <a:pt x="403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0" y="7"/>
                    <a:pt x="400" y="7"/>
                    <a:pt x="400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7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0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89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6" y="7"/>
                    <a:pt x="386" y="7"/>
                  </a:cubicBezTo>
                  <a:cubicBezTo>
                    <a:pt x="384" y="8"/>
                    <a:pt x="383" y="9"/>
                    <a:pt x="381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8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4" y="8"/>
                    <a:pt x="373" y="9"/>
                    <a:pt x="371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8" y="10"/>
                    <a:pt x="368" y="10"/>
                    <a:pt x="368" y="10"/>
                  </a:cubicBezTo>
                  <a:cubicBezTo>
                    <a:pt x="366" y="26"/>
                    <a:pt x="366" y="26"/>
                    <a:pt x="366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7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8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2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4"/>
                    <a:pt x="360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1" y="14"/>
                    <a:pt x="361" y="13"/>
                    <a:pt x="361" y="12"/>
                  </a:cubicBezTo>
                  <a:cubicBezTo>
                    <a:pt x="361" y="10"/>
                    <a:pt x="361" y="9"/>
                    <a:pt x="360" y="8"/>
                  </a:cubicBezTo>
                  <a:cubicBezTo>
                    <a:pt x="360" y="8"/>
                    <a:pt x="360" y="8"/>
                    <a:pt x="359" y="7"/>
                  </a:cubicBezTo>
                  <a:cubicBezTo>
                    <a:pt x="359" y="7"/>
                    <a:pt x="358" y="7"/>
                    <a:pt x="358" y="7"/>
                  </a:cubicBezTo>
                  <a:cubicBezTo>
                    <a:pt x="357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0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6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1" y="7"/>
                    <a:pt x="341" y="7"/>
                    <a:pt x="341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1" y="14"/>
                    <a:pt x="341" y="14"/>
                    <a:pt x="341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8" y="11"/>
                    <a:pt x="348" y="11"/>
                    <a:pt x="348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8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1" y="16"/>
                    <a:pt x="352" y="15"/>
                    <a:pt x="352" y="14"/>
                  </a:cubicBezTo>
                  <a:cubicBezTo>
                    <a:pt x="352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6" y="10"/>
                    <a:pt x="357" y="10"/>
                  </a:cubicBezTo>
                  <a:cubicBezTo>
                    <a:pt x="357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8" y="11"/>
                    <a:pt x="358" y="12"/>
                    <a:pt x="358" y="13"/>
                  </a:cubicBezTo>
                  <a:cubicBezTo>
                    <a:pt x="358" y="13"/>
                    <a:pt x="358" y="15"/>
                    <a:pt x="358" y="17"/>
                  </a:cubicBezTo>
                  <a:cubicBezTo>
                    <a:pt x="357" y="20"/>
                    <a:pt x="357" y="20"/>
                    <a:pt x="357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2" y="12"/>
                  </a:cubicBezTo>
                  <a:cubicBezTo>
                    <a:pt x="323" y="12"/>
                    <a:pt x="323" y="11"/>
                    <a:pt x="323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6" y="9"/>
                  </a:cubicBezTo>
                  <a:cubicBezTo>
                    <a:pt x="327" y="9"/>
                    <a:pt x="327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8" y="21"/>
                    <a:pt x="328" y="22"/>
                    <a:pt x="328" y="22"/>
                  </a:cubicBezTo>
                  <a:cubicBezTo>
                    <a:pt x="327" y="23"/>
                    <a:pt x="327" y="23"/>
                    <a:pt x="326" y="23"/>
                  </a:cubicBezTo>
                  <a:cubicBezTo>
                    <a:pt x="326" y="24"/>
                    <a:pt x="325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8" y="25"/>
                    <a:pt x="330" y="24"/>
                    <a:pt x="331" y="22"/>
                  </a:cubicBezTo>
                  <a:cubicBezTo>
                    <a:pt x="332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0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4" y="8"/>
                  </a:cubicBezTo>
                  <a:cubicBezTo>
                    <a:pt x="323" y="8"/>
                    <a:pt x="322" y="9"/>
                    <a:pt x="320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2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3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7" y="24"/>
                  </a:cubicBezTo>
                  <a:cubicBezTo>
                    <a:pt x="306" y="24"/>
                    <a:pt x="304" y="23"/>
                    <a:pt x="303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5" y="5"/>
                  </a:cubicBezTo>
                  <a:cubicBezTo>
                    <a:pt x="306" y="5"/>
                    <a:pt x="307" y="4"/>
                    <a:pt x="307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0" y="3"/>
                    <a:pt x="311" y="3"/>
                    <a:pt x="312" y="3"/>
                  </a:cubicBezTo>
                  <a:cubicBezTo>
                    <a:pt x="312" y="3"/>
                    <a:pt x="313" y="3"/>
                    <a:pt x="313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4" y="1"/>
                    <a:pt x="312" y="1"/>
                    <a:pt x="310" y="1"/>
                  </a:cubicBezTo>
                  <a:cubicBezTo>
                    <a:pt x="308" y="1"/>
                    <a:pt x="306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0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0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4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09" y="26"/>
                  </a:cubicBezTo>
                  <a:cubicBezTo>
                    <a:pt x="310" y="25"/>
                    <a:pt x="311" y="25"/>
                    <a:pt x="311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79" y="12"/>
                  </a:cubicBezTo>
                  <a:cubicBezTo>
                    <a:pt x="280" y="11"/>
                    <a:pt x="280" y="11"/>
                    <a:pt x="280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2" y="15"/>
                  </a:cubicBezTo>
                  <a:cubicBezTo>
                    <a:pt x="281" y="16"/>
                    <a:pt x="279" y="16"/>
                    <a:pt x="278" y="17"/>
                  </a:cubicBezTo>
                  <a:cubicBezTo>
                    <a:pt x="278" y="16"/>
                    <a:pt x="278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8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0" y="18"/>
                    <a:pt x="282" y="17"/>
                  </a:cubicBezTo>
                  <a:cubicBezTo>
                    <a:pt x="283" y="17"/>
                    <a:pt x="283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7" y="14"/>
                    <a:pt x="288" y="13"/>
                  </a:cubicBezTo>
                  <a:cubicBezTo>
                    <a:pt x="288" y="13"/>
                    <a:pt x="288" y="12"/>
                    <a:pt x="288" y="11"/>
                  </a:cubicBezTo>
                  <a:cubicBezTo>
                    <a:pt x="288" y="11"/>
                    <a:pt x="288" y="10"/>
                    <a:pt x="288" y="10"/>
                  </a:cubicBezTo>
                  <a:cubicBezTo>
                    <a:pt x="287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8" y="9"/>
                    <a:pt x="278" y="10"/>
                    <a:pt x="277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5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5" y="23"/>
                    <a:pt x="276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7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0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2" y="13"/>
                    <a:pt x="263" y="12"/>
                    <a:pt x="263" y="12"/>
                  </a:cubicBezTo>
                  <a:cubicBezTo>
                    <a:pt x="263" y="11"/>
                    <a:pt x="263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8" y="10"/>
                    <a:pt x="269" y="10"/>
                    <a:pt x="269" y="11"/>
                  </a:cubicBezTo>
                  <a:cubicBezTo>
                    <a:pt x="269" y="12"/>
                    <a:pt x="268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4" y="16"/>
                    <a:pt x="263" y="16"/>
                    <a:pt x="261" y="17"/>
                  </a:cubicBezTo>
                  <a:cubicBezTo>
                    <a:pt x="261" y="16"/>
                    <a:pt x="262" y="14"/>
                    <a:pt x="262" y="13"/>
                  </a:cubicBezTo>
                  <a:moveTo>
                    <a:pt x="262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1" y="21"/>
                  </a:cubicBezTo>
                  <a:cubicBezTo>
                    <a:pt x="261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2" y="18"/>
                    <a:pt x="264" y="18"/>
                    <a:pt x="265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8" y="16"/>
                    <a:pt x="269" y="16"/>
                    <a:pt x="270" y="15"/>
                  </a:cubicBezTo>
                  <a:cubicBezTo>
                    <a:pt x="270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1" y="10"/>
                  </a:cubicBezTo>
                  <a:cubicBezTo>
                    <a:pt x="271" y="8"/>
                    <a:pt x="269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1" y="10"/>
                    <a:pt x="261" y="11"/>
                  </a:cubicBezTo>
                  <a:cubicBezTo>
                    <a:pt x="260" y="11"/>
                    <a:pt x="260" y="12"/>
                    <a:pt x="259" y="13"/>
                  </a:cubicBezTo>
                  <a:cubicBezTo>
                    <a:pt x="259" y="14"/>
                    <a:pt x="259" y="15"/>
                    <a:pt x="258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8" y="21"/>
                  </a:cubicBezTo>
                  <a:cubicBezTo>
                    <a:pt x="259" y="23"/>
                    <a:pt x="260" y="24"/>
                    <a:pt x="261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8" y="25"/>
                  </a:cubicBezTo>
                  <a:cubicBezTo>
                    <a:pt x="269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2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1" y="12"/>
                    <a:pt x="252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6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2" y="8"/>
                    <a:pt x="251" y="10"/>
                    <a:pt x="250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5" y="26"/>
                    <a:pt x="235" y="26"/>
                    <a:pt x="235" y="26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5" y="24"/>
                    <a:pt x="194" y="24"/>
                  </a:cubicBezTo>
                  <a:cubicBezTo>
                    <a:pt x="193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4" y="11"/>
                  </a:cubicBezTo>
                  <a:cubicBezTo>
                    <a:pt x="195" y="10"/>
                    <a:pt x="195" y="10"/>
                    <a:pt x="196" y="10"/>
                  </a:cubicBezTo>
                  <a:cubicBezTo>
                    <a:pt x="197" y="9"/>
                    <a:pt x="197" y="9"/>
                    <a:pt x="198" y="9"/>
                  </a:cubicBezTo>
                  <a:cubicBezTo>
                    <a:pt x="199" y="9"/>
                    <a:pt x="200" y="9"/>
                    <a:pt x="200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8" y="17"/>
                    <a:pt x="188" y="19"/>
                  </a:cubicBezTo>
                  <a:cubicBezTo>
                    <a:pt x="188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3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6" y="25"/>
                    <a:pt x="197" y="24"/>
                    <a:pt x="198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7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2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199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0" y="26"/>
                    <a:pt x="181" y="26"/>
                    <a:pt x="182" y="26"/>
                  </a:cubicBezTo>
                  <a:cubicBezTo>
                    <a:pt x="182" y="26"/>
                    <a:pt x="183" y="25"/>
                    <a:pt x="184" y="25"/>
                  </a:cubicBezTo>
                  <a:cubicBezTo>
                    <a:pt x="185" y="24"/>
                    <a:pt x="185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3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7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4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1" y="25"/>
                    <a:pt x="173" y="26"/>
                    <a:pt x="175" y="26"/>
                  </a:cubicBezTo>
                  <a:cubicBezTo>
                    <a:pt x="177" y="26"/>
                    <a:pt x="178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5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8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2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8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7" y="22"/>
                    <a:pt x="117" y="22"/>
                    <a:pt x="117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1" y="22"/>
                    <a:pt x="111" y="20"/>
                    <a:pt x="111" y="19"/>
                  </a:cubicBezTo>
                  <a:cubicBezTo>
                    <a:pt x="111" y="17"/>
                    <a:pt x="111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3" y="11"/>
                    <a:pt x="114" y="11"/>
                  </a:cubicBezTo>
                  <a:cubicBezTo>
                    <a:pt x="114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1" y="26"/>
                    <a:pt x="112" y="26"/>
                    <a:pt x="113" y="26"/>
                  </a:cubicBezTo>
                  <a:cubicBezTo>
                    <a:pt x="113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3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10" y="34"/>
                    <a:pt x="112" y="34"/>
                  </a:cubicBezTo>
                  <a:cubicBezTo>
                    <a:pt x="114" y="34"/>
                    <a:pt x="115" y="33"/>
                    <a:pt x="117" y="32"/>
                  </a:cubicBezTo>
                  <a:cubicBezTo>
                    <a:pt x="119" y="31"/>
                    <a:pt x="120" y="29"/>
                    <a:pt x="120" y="2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2" y="9"/>
                    <a:pt x="110" y="11"/>
                    <a:pt x="109" y="14"/>
                  </a:cubicBezTo>
                  <a:moveTo>
                    <a:pt x="102" y="26"/>
                  </a:moveTo>
                  <a:cubicBezTo>
                    <a:pt x="103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2" y="23"/>
                    <a:pt x="102" y="21"/>
                    <a:pt x="103" y="18"/>
                  </a:cubicBezTo>
                  <a:cubicBezTo>
                    <a:pt x="103" y="17"/>
                    <a:pt x="103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1" y="7"/>
                    <a:pt x="101" y="7"/>
                    <a:pt x="100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5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0" y="15"/>
                  </a:cubicBezTo>
                  <a:cubicBezTo>
                    <a:pt x="100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1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4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2" y="24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3" y="0"/>
                    <a:pt x="83" y="0"/>
                    <a:pt x="82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6" y="24"/>
                    <a:pt x="65" y="24"/>
                  </a:cubicBezTo>
                  <a:cubicBezTo>
                    <a:pt x="64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5" y="11"/>
                  </a:cubicBezTo>
                  <a:cubicBezTo>
                    <a:pt x="66" y="10"/>
                    <a:pt x="66" y="10"/>
                    <a:pt x="67" y="10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70" y="9"/>
                    <a:pt x="71" y="9"/>
                    <a:pt x="71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4" y="25"/>
                    <a:pt x="75" y="24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4" y="24"/>
                    <a:pt x="73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8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59" y="17"/>
                    <a:pt x="59" y="19"/>
                  </a:cubicBezTo>
                  <a:cubicBezTo>
                    <a:pt x="59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4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7" y="25"/>
                    <a:pt x="69" y="24"/>
                    <a:pt x="69" y="23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5"/>
                    <a:pt x="70" y="26"/>
                    <a:pt x="71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1" y="26"/>
                    <a:pt x="52" y="26"/>
                    <a:pt x="53" y="26"/>
                  </a:cubicBezTo>
                  <a:cubicBezTo>
                    <a:pt x="53" y="26"/>
                    <a:pt x="54" y="25"/>
                    <a:pt x="55" y="25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5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4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3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7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3" y="1"/>
                    <a:pt x="43" y="2"/>
                  </a:cubicBezTo>
                  <a:cubicBezTo>
                    <a:pt x="43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6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6" y="24"/>
                    <a:pt x="37" y="24"/>
                    <a:pt x="37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4" y="24"/>
                    <a:pt x="34" y="24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9" y="14"/>
                    <a:pt x="10" y="14"/>
                  </a:cubicBezTo>
                  <a:cubicBezTo>
                    <a:pt x="11" y="14"/>
                    <a:pt x="13" y="14"/>
                    <a:pt x="13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2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1" y="3"/>
                  </a:cubicBezTo>
                  <a:cubicBezTo>
                    <a:pt x="11" y="3"/>
                    <a:pt x="12" y="3"/>
                    <a:pt x="12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4" y="10"/>
                    <a:pt x="13" y="11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6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7" y="15"/>
                    <a:pt x="17" y="14"/>
                  </a:cubicBezTo>
                  <a:cubicBezTo>
                    <a:pt x="16" y="13"/>
                    <a:pt x="15" y="13"/>
                    <a:pt x="13" y="13"/>
                  </a:cubicBezTo>
                  <a:cubicBezTo>
                    <a:pt x="16" y="12"/>
                    <a:pt x="18" y="10"/>
                    <a:pt x="18" y="6"/>
                  </a:cubicBezTo>
                  <a:cubicBezTo>
                    <a:pt x="18" y="5"/>
                    <a:pt x="17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0" y="26"/>
                    <a:pt x="13" y="25"/>
                    <a:pt x="15" y="2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30" name="Group 4029"/>
          <p:cNvGrpSpPr/>
          <p:nvPr/>
        </p:nvGrpSpPr>
        <p:grpSpPr>
          <a:xfrm>
            <a:off x="5900379" y="2015662"/>
            <a:ext cx="7488976" cy="3902350"/>
            <a:chOff x="5900379" y="2015662"/>
            <a:chExt cx="7488976" cy="39023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695943-C206-7E47-9EBC-E0396894D301}"/>
                </a:ext>
              </a:extLst>
            </p:cNvPr>
            <p:cNvSpPr txBox="1"/>
            <p:nvPr/>
          </p:nvSpPr>
          <p:spPr>
            <a:xfrm>
              <a:off x="6477232" y="2015662"/>
              <a:ext cx="6912123" cy="390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Facebook.com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/CADCA        </a:t>
              </a:r>
            </a:p>
            <a:p>
              <a:pPr>
                <a:lnSpc>
                  <a:spcPct val="150000"/>
                </a:lnSpc>
              </a:pP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Twitter.com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/CADCA        </a:t>
              </a:r>
            </a:p>
            <a:p>
              <a:pPr>
                <a:lnSpc>
                  <a:spcPct val="150000"/>
                </a:lnSpc>
              </a:pP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Instagram.com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/</a:t>
              </a: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CADCACoalitions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        </a:t>
              </a:r>
            </a:p>
            <a:p>
              <a:pPr>
                <a:lnSpc>
                  <a:spcPct val="150000"/>
                </a:lnSpc>
              </a:pP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YouTube.com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/</a:t>
              </a: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CADCAorg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        </a:t>
              </a:r>
            </a:p>
            <a:p>
              <a:pPr>
                <a:lnSpc>
                  <a:spcPct val="150000"/>
                </a:lnSpc>
              </a:pPr>
              <a:r>
                <a:rPr lang="en-US" sz="2700" kern="1200" dirty="0" err="1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LinkedIn.com</a:t>
              </a:r>
              <a:r>
                <a:rPr lang="en-US" sz="2700" kern="1200" dirty="0">
                  <a:solidFill>
                    <a:schemeClr val="bg1"/>
                  </a:solidFill>
                  <a:effectLst/>
                  <a:latin typeface="Source Sans Pro" panose="020B0503030403020204" pitchFamily="34" charset="77"/>
                  <a:ea typeface="+mn-ea"/>
                  <a:cs typeface="+mn-cs"/>
                </a:rPr>
                <a:t>/company/CADCA</a:t>
              </a:r>
            </a:p>
            <a:p>
              <a:pPr>
                <a:lnSpc>
                  <a:spcPct val="150000"/>
                </a:lnSpc>
              </a:pPr>
              <a:r>
                <a:rPr lang="en-US" sz="2700" b="1" i="0" kern="1200" dirty="0" err="1">
                  <a:solidFill>
                    <a:schemeClr val="bg1"/>
                  </a:solidFill>
                  <a:effectLst/>
                  <a:latin typeface="Source Sans Pro Semibold" panose="020B0503030403020204" pitchFamily="34" charset="77"/>
                  <a:ea typeface="+mn-ea"/>
                  <a:cs typeface="+mn-cs"/>
                </a:rPr>
                <a:t>cadca.org</a:t>
              </a:r>
              <a:endParaRPr lang="en-US" sz="2700" b="1" i="0" kern="1200" dirty="0">
                <a:solidFill>
                  <a:schemeClr val="bg1"/>
                </a:solidFill>
                <a:effectLst/>
                <a:latin typeface="Source Sans Pro Semibold" panose="020B0503030403020204" pitchFamily="34" charset="77"/>
                <a:ea typeface="+mn-ea"/>
                <a:cs typeface="+mn-cs"/>
              </a:endParaRPr>
            </a:p>
          </p:txBody>
        </p:sp>
        <p:sp>
          <p:nvSpPr>
            <p:cNvPr id="9103" name="Freeform 3983"/>
            <p:cNvSpPr>
              <a:spLocks noEditPoints="1"/>
            </p:cNvSpPr>
            <p:nvPr/>
          </p:nvSpPr>
          <p:spPr bwMode="auto">
            <a:xfrm>
              <a:off x="5913089" y="2218678"/>
              <a:ext cx="381824" cy="381824"/>
            </a:xfrm>
            <a:custGeom>
              <a:avLst/>
              <a:gdLst/>
              <a:ahLst/>
              <a:cxnLst>
                <a:cxn ang="0">
                  <a:pos x="42" y="84"/>
                </a:cxn>
                <a:cxn ang="0">
                  <a:pos x="25" y="81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0" y="42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5" y="3"/>
                </a:cxn>
                <a:cxn ang="0">
                  <a:pos x="42" y="0"/>
                </a:cxn>
                <a:cxn ang="0">
                  <a:pos x="58" y="3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4" y="42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8" y="81"/>
                </a:cxn>
                <a:cxn ang="0">
                  <a:pos x="42" y="84"/>
                </a:cxn>
                <a:cxn ang="0">
                  <a:pos x="31" y="44"/>
                </a:cxn>
                <a:cxn ang="0">
                  <a:pos x="37" y="44"/>
                </a:cxn>
                <a:cxn ang="0">
                  <a:pos x="37" y="62"/>
                </a:cxn>
                <a:cxn ang="0">
                  <a:pos x="45" y="62"/>
                </a:cxn>
                <a:cxn ang="0">
                  <a:pos x="45" y="44"/>
                </a:cxn>
                <a:cxn ang="0">
                  <a:pos x="53" y="44"/>
                </a:cxn>
                <a:cxn ang="0">
                  <a:pos x="53" y="36"/>
                </a:cxn>
                <a:cxn ang="0">
                  <a:pos x="45" y="36"/>
                </a:cxn>
                <a:cxn ang="0">
                  <a:pos x="45" y="32"/>
                </a:cxn>
                <a:cxn ang="0">
                  <a:pos x="45" y="30"/>
                </a:cxn>
                <a:cxn ang="0">
                  <a:pos x="46" y="29"/>
                </a:cxn>
                <a:cxn ang="0">
                  <a:pos x="53" y="29"/>
                </a:cxn>
                <a:cxn ang="0">
                  <a:pos x="53" y="22"/>
                </a:cxn>
                <a:cxn ang="0">
                  <a:pos x="46" y="22"/>
                </a:cxn>
                <a:cxn ang="0">
                  <a:pos x="40" y="25"/>
                </a:cxn>
                <a:cxn ang="0">
                  <a:pos x="37" y="32"/>
                </a:cxn>
                <a:cxn ang="0">
                  <a:pos x="37" y="36"/>
                </a:cxn>
                <a:cxn ang="0">
                  <a:pos x="31" y="36"/>
                </a:cxn>
                <a:cxn ang="0">
                  <a:pos x="31" y="44"/>
                </a:cxn>
              </a:cxnLst>
              <a:rect l="0" t="0" r="r" b="b"/>
              <a:pathLst>
                <a:path w="84" h="84">
                  <a:moveTo>
                    <a:pt x="42" y="84"/>
                  </a:moveTo>
                  <a:cubicBezTo>
                    <a:pt x="36" y="84"/>
                    <a:pt x="30" y="83"/>
                    <a:pt x="25" y="81"/>
                  </a:cubicBezTo>
                  <a:cubicBezTo>
                    <a:pt x="20" y="79"/>
                    <a:pt x="16" y="76"/>
                    <a:pt x="12" y="72"/>
                  </a:cubicBezTo>
                  <a:cubicBezTo>
                    <a:pt x="8" y="68"/>
                    <a:pt x="5" y="64"/>
                    <a:pt x="3" y="58"/>
                  </a:cubicBezTo>
                  <a:cubicBezTo>
                    <a:pt x="1" y="53"/>
                    <a:pt x="0" y="48"/>
                    <a:pt x="0" y="42"/>
                  </a:cubicBezTo>
                  <a:cubicBezTo>
                    <a:pt x="0" y="36"/>
                    <a:pt x="1" y="31"/>
                    <a:pt x="3" y="26"/>
                  </a:cubicBezTo>
                  <a:cubicBezTo>
                    <a:pt x="5" y="21"/>
                    <a:pt x="8" y="16"/>
                    <a:pt x="12" y="12"/>
                  </a:cubicBezTo>
                  <a:cubicBezTo>
                    <a:pt x="16" y="9"/>
                    <a:pt x="20" y="6"/>
                    <a:pt x="25" y="3"/>
                  </a:cubicBezTo>
                  <a:cubicBezTo>
                    <a:pt x="30" y="1"/>
                    <a:pt x="36" y="0"/>
                    <a:pt x="42" y="0"/>
                  </a:cubicBezTo>
                  <a:cubicBezTo>
                    <a:pt x="47" y="0"/>
                    <a:pt x="53" y="1"/>
                    <a:pt x="58" y="3"/>
                  </a:cubicBezTo>
                  <a:cubicBezTo>
                    <a:pt x="63" y="6"/>
                    <a:pt x="68" y="9"/>
                    <a:pt x="71" y="12"/>
                  </a:cubicBezTo>
                  <a:cubicBezTo>
                    <a:pt x="75" y="16"/>
                    <a:pt x="78" y="21"/>
                    <a:pt x="80" y="26"/>
                  </a:cubicBezTo>
                  <a:cubicBezTo>
                    <a:pt x="82" y="31"/>
                    <a:pt x="84" y="36"/>
                    <a:pt x="84" y="42"/>
                  </a:cubicBezTo>
                  <a:cubicBezTo>
                    <a:pt x="84" y="48"/>
                    <a:pt x="82" y="53"/>
                    <a:pt x="80" y="58"/>
                  </a:cubicBezTo>
                  <a:cubicBezTo>
                    <a:pt x="78" y="64"/>
                    <a:pt x="75" y="68"/>
                    <a:pt x="71" y="72"/>
                  </a:cubicBezTo>
                  <a:cubicBezTo>
                    <a:pt x="68" y="76"/>
                    <a:pt x="63" y="79"/>
                    <a:pt x="58" y="81"/>
                  </a:cubicBezTo>
                  <a:cubicBezTo>
                    <a:pt x="53" y="83"/>
                    <a:pt x="47" y="84"/>
                    <a:pt x="42" y="84"/>
                  </a:cubicBezTo>
                  <a:close/>
                  <a:moveTo>
                    <a:pt x="31" y="44"/>
                  </a:moveTo>
                  <a:cubicBezTo>
                    <a:pt x="37" y="44"/>
                    <a:pt x="37" y="44"/>
                    <a:pt x="37" y="44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1"/>
                    <a:pt x="45" y="31"/>
                    <a:pt x="45" y="30"/>
                  </a:cubicBezTo>
                  <a:cubicBezTo>
                    <a:pt x="46" y="30"/>
                    <a:pt x="46" y="29"/>
                    <a:pt x="46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4" y="22"/>
                    <a:pt x="42" y="23"/>
                    <a:pt x="40" y="25"/>
                  </a:cubicBezTo>
                  <a:cubicBezTo>
                    <a:pt x="38" y="27"/>
                    <a:pt x="37" y="29"/>
                    <a:pt x="37" y="32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31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4" name="Freeform 3984"/>
            <p:cNvSpPr>
              <a:spLocks noEditPoints="1"/>
            </p:cNvSpPr>
            <p:nvPr/>
          </p:nvSpPr>
          <p:spPr bwMode="auto">
            <a:xfrm>
              <a:off x="5900379" y="2817833"/>
              <a:ext cx="381824" cy="381824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8" y="3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4" y="42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8" y="81"/>
                </a:cxn>
                <a:cxn ang="0">
                  <a:pos x="42" y="84"/>
                </a:cxn>
                <a:cxn ang="0">
                  <a:pos x="25" y="81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0" y="42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5" y="3"/>
                </a:cxn>
                <a:cxn ang="0">
                  <a:pos x="42" y="0"/>
                </a:cxn>
                <a:cxn ang="0">
                  <a:pos x="64" y="30"/>
                </a:cxn>
                <a:cxn ang="0">
                  <a:pos x="62" y="31"/>
                </a:cxn>
                <a:cxn ang="0">
                  <a:pos x="59" y="31"/>
                </a:cxn>
                <a:cxn ang="0">
                  <a:pos x="62" y="29"/>
                </a:cxn>
                <a:cxn ang="0">
                  <a:pos x="63" y="27"/>
                </a:cxn>
                <a:cxn ang="0">
                  <a:pos x="61" y="28"/>
                </a:cxn>
                <a:cxn ang="0">
                  <a:pos x="58" y="29"/>
                </a:cxn>
                <a:cxn ang="0">
                  <a:pos x="55" y="27"/>
                </a:cxn>
                <a:cxn ang="0">
                  <a:pos x="52" y="26"/>
                </a:cxn>
                <a:cxn ang="0">
                  <a:pos x="46" y="28"/>
                </a:cxn>
                <a:cxn ang="0">
                  <a:pos x="43" y="35"/>
                </a:cxn>
                <a:cxn ang="0">
                  <a:pos x="43" y="36"/>
                </a:cxn>
                <a:cxn ang="0">
                  <a:pos x="34" y="34"/>
                </a:cxn>
                <a:cxn ang="0">
                  <a:pos x="26" y="28"/>
                </a:cxn>
                <a:cxn ang="0">
                  <a:pos x="25" y="32"/>
                </a:cxn>
                <a:cxn ang="0">
                  <a:pos x="28" y="39"/>
                </a:cxn>
                <a:cxn ang="0">
                  <a:pos x="25" y="38"/>
                </a:cxn>
                <a:cxn ang="0">
                  <a:pos x="25" y="38"/>
                </a:cxn>
                <a:cxn ang="0">
                  <a:pos x="27" y="43"/>
                </a:cxn>
                <a:cxn ang="0">
                  <a:pos x="31" y="46"/>
                </a:cxn>
                <a:cxn ang="0">
                  <a:pos x="30" y="47"/>
                </a:cxn>
                <a:cxn ang="0">
                  <a:pos x="29" y="47"/>
                </a:cxn>
                <a:cxn ang="0">
                  <a:pos x="28" y="46"/>
                </a:cxn>
                <a:cxn ang="0">
                  <a:pos x="30" y="51"/>
                </a:cxn>
                <a:cxn ang="0">
                  <a:pos x="35" y="52"/>
                </a:cxn>
                <a:cxn ang="0">
                  <a:pos x="25" y="56"/>
                </a:cxn>
                <a:cxn ang="0">
                  <a:pos x="23" y="56"/>
                </a:cxn>
                <a:cxn ang="0">
                  <a:pos x="29" y="59"/>
                </a:cxn>
                <a:cxn ang="0">
                  <a:pos x="36" y="60"/>
                </a:cxn>
                <a:cxn ang="0">
                  <a:pos x="46" y="58"/>
                </a:cxn>
                <a:cxn ang="0">
                  <a:pos x="54" y="52"/>
                </a:cxn>
                <a:cxn ang="0">
                  <a:pos x="59" y="44"/>
                </a:cxn>
                <a:cxn ang="0">
                  <a:pos x="60" y="36"/>
                </a:cxn>
                <a:cxn ang="0">
                  <a:pos x="60" y="34"/>
                </a:cxn>
                <a:cxn ang="0">
                  <a:pos x="62" y="32"/>
                </a:cxn>
                <a:cxn ang="0">
                  <a:pos x="64" y="30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48" y="0"/>
                    <a:pt x="53" y="1"/>
                    <a:pt x="58" y="3"/>
                  </a:cubicBezTo>
                  <a:cubicBezTo>
                    <a:pt x="63" y="6"/>
                    <a:pt x="68" y="9"/>
                    <a:pt x="71" y="12"/>
                  </a:cubicBezTo>
                  <a:cubicBezTo>
                    <a:pt x="75" y="16"/>
                    <a:pt x="78" y="21"/>
                    <a:pt x="80" y="26"/>
                  </a:cubicBezTo>
                  <a:cubicBezTo>
                    <a:pt x="83" y="31"/>
                    <a:pt x="84" y="36"/>
                    <a:pt x="84" y="42"/>
                  </a:cubicBezTo>
                  <a:cubicBezTo>
                    <a:pt x="84" y="48"/>
                    <a:pt x="83" y="53"/>
                    <a:pt x="80" y="58"/>
                  </a:cubicBezTo>
                  <a:cubicBezTo>
                    <a:pt x="78" y="64"/>
                    <a:pt x="75" y="68"/>
                    <a:pt x="71" y="72"/>
                  </a:cubicBezTo>
                  <a:cubicBezTo>
                    <a:pt x="68" y="76"/>
                    <a:pt x="63" y="79"/>
                    <a:pt x="58" y="81"/>
                  </a:cubicBezTo>
                  <a:cubicBezTo>
                    <a:pt x="53" y="83"/>
                    <a:pt x="48" y="84"/>
                    <a:pt x="42" y="84"/>
                  </a:cubicBezTo>
                  <a:cubicBezTo>
                    <a:pt x="36" y="84"/>
                    <a:pt x="30" y="83"/>
                    <a:pt x="25" y="81"/>
                  </a:cubicBezTo>
                  <a:cubicBezTo>
                    <a:pt x="20" y="79"/>
                    <a:pt x="16" y="76"/>
                    <a:pt x="12" y="72"/>
                  </a:cubicBezTo>
                  <a:cubicBezTo>
                    <a:pt x="8" y="68"/>
                    <a:pt x="5" y="64"/>
                    <a:pt x="3" y="58"/>
                  </a:cubicBezTo>
                  <a:cubicBezTo>
                    <a:pt x="1" y="53"/>
                    <a:pt x="0" y="48"/>
                    <a:pt x="0" y="42"/>
                  </a:cubicBezTo>
                  <a:cubicBezTo>
                    <a:pt x="0" y="36"/>
                    <a:pt x="1" y="31"/>
                    <a:pt x="3" y="26"/>
                  </a:cubicBezTo>
                  <a:cubicBezTo>
                    <a:pt x="5" y="21"/>
                    <a:pt x="8" y="16"/>
                    <a:pt x="12" y="12"/>
                  </a:cubicBezTo>
                  <a:cubicBezTo>
                    <a:pt x="16" y="9"/>
                    <a:pt x="20" y="6"/>
                    <a:pt x="25" y="3"/>
                  </a:cubicBezTo>
                  <a:cubicBezTo>
                    <a:pt x="30" y="1"/>
                    <a:pt x="36" y="0"/>
                    <a:pt x="42" y="0"/>
                  </a:cubicBezTo>
                  <a:close/>
                  <a:moveTo>
                    <a:pt x="64" y="30"/>
                  </a:moveTo>
                  <a:cubicBezTo>
                    <a:pt x="64" y="30"/>
                    <a:pt x="63" y="31"/>
                    <a:pt x="62" y="31"/>
                  </a:cubicBezTo>
                  <a:cubicBezTo>
                    <a:pt x="61" y="31"/>
                    <a:pt x="60" y="31"/>
                    <a:pt x="59" y="31"/>
                  </a:cubicBezTo>
                  <a:cubicBezTo>
                    <a:pt x="60" y="31"/>
                    <a:pt x="61" y="30"/>
                    <a:pt x="62" y="29"/>
                  </a:cubicBezTo>
                  <a:cubicBezTo>
                    <a:pt x="62" y="29"/>
                    <a:pt x="63" y="28"/>
                    <a:pt x="63" y="27"/>
                  </a:cubicBezTo>
                  <a:cubicBezTo>
                    <a:pt x="62" y="27"/>
                    <a:pt x="62" y="27"/>
                    <a:pt x="61" y="28"/>
                  </a:cubicBezTo>
                  <a:cubicBezTo>
                    <a:pt x="60" y="28"/>
                    <a:pt x="59" y="29"/>
                    <a:pt x="58" y="29"/>
                  </a:cubicBezTo>
                  <a:cubicBezTo>
                    <a:pt x="57" y="28"/>
                    <a:pt x="56" y="27"/>
                    <a:pt x="55" y="27"/>
                  </a:cubicBezTo>
                  <a:cubicBezTo>
                    <a:pt x="54" y="26"/>
                    <a:pt x="53" y="26"/>
                    <a:pt x="52" y="26"/>
                  </a:cubicBezTo>
                  <a:cubicBezTo>
                    <a:pt x="49" y="26"/>
                    <a:pt x="47" y="27"/>
                    <a:pt x="46" y="28"/>
                  </a:cubicBezTo>
                  <a:cubicBezTo>
                    <a:pt x="44" y="30"/>
                    <a:pt x="43" y="32"/>
                    <a:pt x="43" y="35"/>
                  </a:cubicBezTo>
                  <a:cubicBezTo>
                    <a:pt x="43" y="35"/>
                    <a:pt x="43" y="36"/>
                    <a:pt x="43" y="36"/>
                  </a:cubicBezTo>
                  <a:cubicBezTo>
                    <a:pt x="40" y="36"/>
                    <a:pt x="37" y="35"/>
                    <a:pt x="34" y="34"/>
                  </a:cubicBezTo>
                  <a:cubicBezTo>
                    <a:pt x="31" y="32"/>
                    <a:pt x="28" y="30"/>
                    <a:pt x="26" y="28"/>
                  </a:cubicBezTo>
                  <a:cubicBezTo>
                    <a:pt x="25" y="29"/>
                    <a:pt x="25" y="30"/>
                    <a:pt x="25" y="32"/>
                  </a:cubicBezTo>
                  <a:cubicBezTo>
                    <a:pt x="25" y="35"/>
                    <a:pt x="26" y="37"/>
                    <a:pt x="28" y="39"/>
                  </a:cubicBezTo>
                  <a:cubicBezTo>
                    <a:pt x="27" y="39"/>
                    <a:pt x="26" y="39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40"/>
                    <a:pt x="25" y="42"/>
                    <a:pt x="27" y="43"/>
                  </a:cubicBezTo>
                  <a:cubicBezTo>
                    <a:pt x="28" y="45"/>
                    <a:pt x="29" y="46"/>
                    <a:pt x="31" y="46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47"/>
                    <a:pt x="30" y="47"/>
                    <a:pt x="29" y="47"/>
                  </a:cubicBezTo>
                  <a:cubicBezTo>
                    <a:pt x="29" y="47"/>
                    <a:pt x="28" y="47"/>
                    <a:pt x="28" y="46"/>
                  </a:cubicBezTo>
                  <a:cubicBezTo>
                    <a:pt x="28" y="48"/>
                    <a:pt x="29" y="49"/>
                    <a:pt x="30" y="51"/>
                  </a:cubicBezTo>
                  <a:cubicBezTo>
                    <a:pt x="32" y="52"/>
                    <a:pt x="34" y="52"/>
                    <a:pt x="35" y="52"/>
                  </a:cubicBezTo>
                  <a:cubicBezTo>
                    <a:pt x="32" y="55"/>
                    <a:pt x="29" y="56"/>
                    <a:pt x="25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5" y="57"/>
                    <a:pt x="27" y="58"/>
                    <a:pt x="29" y="59"/>
                  </a:cubicBezTo>
                  <a:cubicBezTo>
                    <a:pt x="31" y="59"/>
                    <a:pt x="34" y="60"/>
                    <a:pt x="36" y="60"/>
                  </a:cubicBezTo>
                  <a:cubicBezTo>
                    <a:pt x="40" y="60"/>
                    <a:pt x="43" y="59"/>
                    <a:pt x="46" y="58"/>
                  </a:cubicBezTo>
                  <a:cubicBezTo>
                    <a:pt x="49" y="56"/>
                    <a:pt x="52" y="54"/>
                    <a:pt x="54" y="52"/>
                  </a:cubicBezTo>
                  <a:cubicBezTo>
                    <a:pt x="56" y="50"/>
                    <a:pt x="58" y="47"/>
                    <a:pt x="59" y="44"/>
                  </a:cubicBezTo>
                  <a:cubicBezTo>
                    <a:pt x="60" y="41"/>
                    <a:pt x="60" y="38"/>
                    <a:pt x="60" y="36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1" y="34"/>
                    <a:pt x="62" y="33"/>
                    <a:pt x="62" y="32"/>
                  </a:cubicBezTo>
                  <a:cubicBezTo>
                    <a:pt x="63" y="32"/>
                    <a:pt x="64" y="31"/>
                    <a:pt x="64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5" name="Freeform 3985"/>
            <p:cNvSpPr>
              <a:spLocks noEditPoints="1"/>
            </p:cNvSpPr>
            <p:nvPr/>
          </p:nvSpPr>
          <p:spPr bwMode="auto">
            <a:xfrm>
              <a:off x="5909005" y="4087608"/>
              <a:ext cx="381824" cy="381824"/>
            </a:xfrm>
            <a:custGeom>
              <a:avLst/>
              <a:gdLst/>
              <a:ahLst/>
              <a:cxnLst>
                <a:cxn ang="0">
                  <a:pos x="12" y="72"/>
                </a:cxn>
                <a:cxn ang="0">
                  <a:pos x="3" y="26"/>
                </a:cxn>
                <a:cxn ang="0">
                  <a:pos x="42" y="0"/>
                </a:cxn>
                <a:cxn ang="0">
                  <a:pos x="80" y="26"/>
                </a:cxn>
                <a:cxn ang="0">
                  <a:pos x="71" y="72"/>
                </a:cxn>
                <a:cxn ang="0">
                  <a:pos x="24" y="47"/>
                </a:cxn>
                <a:cxn ang="0">
                  <a:pos x="30" y="61"/>
                </a:cxn>
                <a:cxn ang="0">
                  <a:pos x="33" y="44"/>
                </a:cxn>
                <a:cxn ang="0">
                  <a:pos x="27" y="22"/>
                </a:cxn>
                <a:cxn ang="0">
                  <a:pos x="34" y="41"/>
                </a:cxn>
                <a:cxn ang="0">
                  <a:pos x="34" y="22"/>
                </a:cxn>
                <a:cxn ang="0">
                  <a:pos x="30" y="22"/>
                </a:cxn>
                <a:cxn ang="0">
                  <a:pos x="39" y="49"/>
                </a:cxn>
                <a:cxn ang="0">
                  <a:pos x="37" y="59"/>
                </a:cxn>
                <a:cxn ang="0">
                  <a:pos x="37" y="58"/>
                </a:cxn>
                <a:cxn ang="0">
                  <a:pos x="34" y="59"/>
                </a:cxn>
                <a:cxn ang="0">
                  <a:pos x="37" y="61"/>
                </a:cxn>
                <a:cxn ang="0">
                  <a:pos x="41" y="61"/>
                </a:cxn>
                <a:cxn ang="0">
                  <a:pos x="39" y="40"/>
                </a:cxn>
                <a:cxn ang="0">
                  <a:pos x="46" y="38"/>
                </a:cxn>
                <a:cxn ang="0">
                  <a:pos x="42" y="27"/>
                </a:cxn>
                <a:cxn ang="0">
                  <a:pos x="38" y="38"/>
                </a:cxn>
                <a:cxn ang="0">
                  <a:pos x="41" y="38"/>
                </a:cxn>
                <a:cxn ang="0">
                  <a:pos x="42" y="29"/>
                </a:cxn>
                <a:cxn ang="0">
                  <a:pos x="43" y="38"/>
                </a:cxn>
                <a:cxn ang="0">
                  <a:pos x="48" y="49"/>
                </a:cxn>
                <a:cxn ang="0">
                  <a:pos x="46" y="44"/>
                </a:cxn>
                <a:cxn ang="0">
                  <a:pos x="46" y="61"/>
                </a:cxn>
                <a:cxn ang="0">
                  <a:pos x="48" y="62"/>
                </a:cxn>
                <a:cxn ang="0">
                  <a:pos x="50" y="52"/>
                </a:cxn>
                <a:cxn ang="0">
                  <a:pos x="46" y="51"/>
                </a:cxn>
                <a:cxn ang="0">
                  <a:pos x="46" y="51"/>
                </a:cxn>
                <a:cxn ang="0">
                  <a:pos x="48" y="52"/>
                </a:cxn>
                <a:cxn ang="0">
                  <a:pos x="47" y="60"/>
                </a:cxn>
                <a:cxn ang="0">
                  <a:pos x="46" y="59"/>
                </a:cxn>
                <a:cxn ang="0">
                  <a:pos x="49" y="41"/>
                </a:cxn>
                <a:cxn ang="0">
                  <a:pos x="53" y="40"/>
                </a:cxn>
                <a:cxn ang="0">
                  <a:pos x="56" y="41"/>
                </a:cxn>
                <a:cxn ang="0">
                  <a:pos x="54" y="38"/>
                </a:cxn>
                <a:cxn ang="0">
                  <a:pos x="51" y="39"/>
                </a:cxn>
                <a:cxn ang="0">
                  <a:pos x="48" y="27"/>
                </a:cxn>
                <a:cxn ang="0">
                  <a:pos x="58" y="49"/>
                </a:cxn>
                <a:cxn ang="0">
                  <a:pos x="52" y="52"/>
                </a:cxn>
                <a:cxn ang="0">
                  <a:pos x="55" y="62"/>
                </a:cxn>
                <a:cxn ang="0">
                  <a:pos x="59" y="57"/>
                </a:cxn>
                <a:cxn ang="0">
                  <a:pos x="56" y="59"/>
                </a:cxn>
                <a:cxn ang="0">
                  <a:pos x="54" y="58"/>
                </a:cxn>
                <a:cxn ang="0">
                  <a:pos x="59" y="52"/>
                </a:cxn>
                <a:cxn ang="0">
                  <a:pos x="56" y="51"/>
                </a:cxn>
                <a:cxn ang="0">
                  <a:pos x="54" y="53"/>
                </a:cxn>
              </a:cxnLst>
              <a:rect l="0" t="0" r="r" b="b"/>
              <a:pathLst>
                <a:path w="84" h="84">
                  <a:moveTo>
                    <a:pt x="42" y="84"/>
                  </a:moveTo>
                  <a:cubicBezTo>
                    <a:pt x="36" y="84"/>
                    <a:pt x="30" y="83"/>
                    <a:pt x="25" y="81"/>
                  </a:cubicBezTo>
                  <a:cubicBezTo>
                    <a:pt x="20" y="79"/>
                    <a:pt x="16" y="76"/>
                    <a:pt x="12" y="72"/>
                  </a:cubicBezTo>
                  <a:cubicBezTo>
                    <a:pt x="8" y="68"/>
                    <a:pt x="5" y="64"/>
                    <a:pt x="3" y="58"/>
                  </a:cubicBezTo>
                  <a:cubicBezTo>
                    <a:pt x="1" y="53"/>
                    <a:pt x="0" y="48"/>
                    <a:pt x="0" y="42"/>
                  </a:cubicBezTo>
                  <a:cubicBezTo>
                    <a:pt x="0" y="36"/>
                    <a:pt x="1" y="31"/>
                    <a:pt x="3" y="26"/>
                  </a:cubicBezTo>
                  <a:cubicBezTo>
                    <a:pt x="5" y="21"/>
                    <a:pt x="8" y="16"/>
                    <a:pt x="12" y="12"/>
                  </a:cubicBezTo>
                  <a:cubicBezTo>
                    <a:pt x="16" y="9"/>
                    <a:pt x="20" y="6"/>
                    <a:pt x="25" y="3"/>
                  </a:cubicBezTo>
                  <a:cubicBezTo>
                    <a:pt x="30" y="1"/>
                    <a:pt x="36" y="0"/>
                    <a:pt x="42" y="0"/>
                  </a:cubicBezTo>
                  <a:cubicBezTo>
                    <a:pt x="48" y="0"/>
                    <a:pt x="53" y="1"/>
                    <a:pt x="58" y="3"/>
                  </a:cubicBezTo>
                  <a:cubicBezTo>
                    <a:pt x="63" y="6"/>
                    <a:pt x="68" y="9"/>
                    <a:pt x="71" y="12"/>
                  </a:cubicBezTo>
                  <a:cubicBezTo>
                    <a:pt x="75" y="16"/>
                    <a:pt x="78" y="21"/>
                    <a:pt x="80" y="26"/>
                  </a:cubicBezTo>
                  <a:cubicBezTo>
                    <a:pt x="83" y="31"/>
                    <a:pt x="84" y="36"/>
                    <a:pt x="84" y="42"/>
                  </a:cubicBezTo>
                  <a:cubicBezTo>
                    <a:pt x="84" y="48"/>
                    <a:pt x="83" y="53"/>
                    <a:pt x="80" y="58"/>
                  </a:cubicBezTo>
                  <a:cubicBezTo>
                    <a:pt x="78" y="64"/>
                    <a:pt x="75" y="68"/>
                    <a:pt x="71" y="72"/>
                  </a:cubicBezTo>
                  <a:cubicBezTo>
                    <a:pt x="68" y="76"/>
                    <a:pt x="63" y="79"/>
                    <a:pt x="58" y="81"/>
                  </a:cubicBezTo>
                  <a:cubicBezTo>
                    <a:pt x="53" y="83"/>
                    <a:pt x="48" y="84"/>
                    <a:pt x="42" y="84"/>
                  </a:cubicBezTo>
                  <a:close/>
                  <a:moveTo>
                    <a:pt x="24" y="47"/>
                  </a:moveTo>
                  <a:cubicBezTo>
                    <a:pt x="27" y="47"/>
                    <a:pt x="27" y="47"/>
                    <a:pt x="27" y="47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24" y="44"/>
                    <a:pt x="24" y="44"/>
                    <a:pt x="24" y="44"/>
                  </a:cubicBezTo>
                  <a:lnTo>
                    <a:pt x="24" y="47"/>
                  </a:lnTo>
                  <a:close/>
                  <a:moveTo>
                    <a:pt x="27" y="22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0" y="22"/>
                    <a:pt x="30" y="22"/>
                    <a:pt x="30" y="22"/>
                  </a:cubicBezTo>
                  <a:lnTo>
                    <a:pt x="27" y="22"/>
                  </a:lnTo>
                  <a:close/>
                  <a:moveTo>
                    <a:pt x="41" y="49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60"/>
                    <a:pt x="34" y="61"/>
                    <a:pt x="35" y="61"/>
                  </a:cubicBezTo>
                  <a:cubicBezTo>
                    <a:pt x="35" y="61"/>
                    <a:pt x="35" y="62"/>
                    <a:pt x="36" y="62"/>
                  </a:cubicBezTo>
                  <a:cubicBezTo>
                    <a:pt x="36" y="62"/>
                    <a:pt x="37" y="61"/>
                    <a:pt x="37" y="61"/>
                  </a:cubicBezTo>
                  <a:cubicBezTo>
                    <a:pt x="38" y="61"/>
                    <a:pt x="38" y="61"/>
                    <a:pt x="39" y="60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1" y="61"/>
                    <a:pt x="41" y="61"/>
                    <a:pt x="41" y="61"/>
                  </a:cubicBezTo>
                  <a:lnTo>
                    <a:pt x="41" y="49"/>
                  </a:lnTo>
                  <a:close/>
                  <a:moveTo>
                    <a:pt x="38" y="38"/>
                  </a:move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4" y="41"/>
                    <a:pt x="45" y="40"/>
                  </a:cubicBezTo>
                  <a:cubicBezTo>
                    <a:pt x="46" y="40"/>
                    <a:pt x="46" y="39"/>
                    <a:pt x="46" y="3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29"/>
                    <a:pt x="46" y="29"/>
                    <a:pt x="45" y="28"/>
                  </a:cubicBezTo>
                  <a:cubicBezTo>
                    <a:pt x="44" y="27"/>
                    <a:pt x="43" y="27"/>
                    <a:pt x="42" y="27"/>
                  </a:cubicBezTo>
                  <a:cubicBezTo>
                    <a:pt x="41" y="27"/>
                    <a:pt x="40" y="27"/>
                    <a:pt x="39" y="28"/>
                  </a:cubicBezTo>
                  <a:cubicBezTo>
                    <a:pt x="38" y="28"/>
                    <a:pt x="38" y="29"/>
                    <a:pt x="38" y="30"/>
                  </a:cubicBezTo>
                  <a:lnTo>
                    <a:pt x="38" y="38"/>
                  </a:lnTo>
                  <a:close/>
                  <a:moveTo>
                    <a:pt x="42" y="39"/>
                  </a:moveTo>
                  <a:cubicBezTo>
                    <a:pt x="42" y="39"/>
                    <a:pt x="41" y="39"/>
                    <a:pt x="41" y="39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29"/>
                    <a:pt x="42" y="29"/>
                    <a:pt x="42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lnTo>
                    <a:pt x="42" y="39"/>
                  </a:lnTo>
                  <a:close/>
                  <a:moveTo>
                    <a:pt x="48" y="49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46" y="49"/>
                    <a:pt x="46" y="50"/>
                    <a:pt x="46" y="50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1"/>
                    <a:pt x="46" y="61"/>
                    <a:pt x="47" y="61"/>
                  </a:cubicBezTo>
                  <a:cubicBezTo>
                    <a:pt x="47" y="61"/>
                    <a:pt x="48" y="62"/>
                    <a:pt x="48" y="62"/>
                  </a:cubicBezTo>
                  <a:cubicBezTo>
                    <a:pt x="49" y="62"/>
                    <a:pt x="49" y="61"/>
                    <a:pt x="50" y="61"/>
                  </a:cubicBezTo>
                  <a:cubicBezTo>
                    <a:pt x="50" y="60"/>
                    <a:pt x="50" y="60"/>
                    <a:pt x="50" y="59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0" y="51"/>
                    <a:pt x="50" y="50"/>
                    <a:pt x="50" y="49"/>
                  </a:cubicBezTo>
                  <a:cubicBezTo>
                    <a:pt x="49" y="49"/>
                    <a:pt x="49" y="49"/>
                    <a:pt x="48" y="49"/>
                  </a:cubicBezTo>
                  <a:close/>
                  <a:moveTo>
                    <a:pt x="46" y="51"/>
                  </a:move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8" y="51"/>
                    <a:pt x="48" y="52"/>
                    <a:pt x="48" y="52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59"/>
                    <a:pt x="46" y="59"/>
                    <a:pt x="46" y="59"/>
                  </a:cubicBezTo>
                  <a:lnTo>
                    <a:pt x="46" y="51"/>
                  </a:lnTo>
                  <a:close/>
                  <a:moveTo>
                    <a:pt x="48" y="39"/>
                  </a:moveTo>
                  <a:cubicBezTo>
                    <a:pt x="48" y="39"/>
                    <a:pt x="48" y="40"/>
                    <a:pt x="49" y="41"/>
                  </a:cubicBezTo>
                  <a:cubicBezTo>
                    <a:pt x="49" y="41"/>
                    <a:pt x="50" y="41"/>
                    <a:pt x="50" y="41"/>
                  </a:cubicBezTo>
                  <a:cubicBezTo>
                    <a:pt x="51" y="41"/>
                    <a:pt x="51" y="41"/>
                    <a:pt x="52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8" y="27"/>
                    <a:pt x="48" y="27"/>
                    <a:pt x="48" y="27"/>
                  </a:cubicBezTo>
                  <a:lnTo>
                    <a:pt x="48" y="39"/>
                  </a:lnTo>
                  <a:close/>
                  <a:moveTo>
                    <a:pt x="59" y="52"/>
                  </a:moveTo>
                  <a:cubicBezTo>
                    <a:pt x="59" y="51"/>
                    <a:pt x="59" y="50"/>
                    <a:pt x="58" y="49"/>
                  </a:cubicBezTo>
                  <a:cubicBezTo>
                    <a:pt x="57" y="49"/>
                    <a:pt x="57" y="49"/>
                    <a:pt x="55" y="49"/>
                  </a:cubicBezTo>
                  <a:cubicBezTo>
                    <a:pt x="54" y="49"/>
                    <a:pt x="53" y="49"/>
                    <a:pt x="53" y="50"/>
                  </a:cubicBezTo>
                  <a:cubicBezTo>
                    <a:pt x="52" y="50"/>
                    <a:pt x="52" y="51"/>
                    <a:pt x="52" y="52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60"/>
                    <a:pt x="53" y="61"/>
                  </a:cubicBezTo>
                  <a:cubicBezTo>
                    <a:pt x="53" y="61"/>
                    <a:pt x="54" y="62"/>
                    <a:pt x="55" y="62"/>
                  </a:cubicBezTo>
                  <a:cubicBezTo>
                    <a:pt x="57" y="62"/>
                    <a:pt x="57" y="61"/>
                    <a:pt x="58" y="61"/>
                  </a:cubicBezTo>
                  <a:cubicBezTo>
                    <a:pt x="59" y="60"/>
                    <a:pt x="59" y="59"/>
                    <a:pt x="59" y="5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60"/>
                    <a:pt x="55" y="60"/>
                  </a:cubicBezTo>
                  <a:cubicBezTo>
                    <a:pt x="55" y="60"/>
                    <a:pt x="55" y="59"/>
                    <a:pt x="55" y="59"/>
                  </a:cubicBezTo>
                  <a:cubicBezTo>
                    <a:pt x="54" y="59"/>
                    <a:pt x="54" y="59"/>
                    <a:pt x="54" y="58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9" y="55"/>
                    <a:pt x="59" y="55"/>
                    <a:pt x="59" y="55"/>
                  </a:cubicBezTo>
                  <a:lnTo>
                    <a:pt x="59" y="52"/>
                  </a:lnTo>
                  <a:close/>
                  <a:moveTo>
                    <a:pt x="55" y="51"/>
                  </a:moveTo>
                  <a:cubicBezTo>
                    <a:pt x="55" y="51"/>
                    <a:pt x="55" y="51"/>
                    <a:pt x="55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2"/>
                    <a:pt x="56" y="52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4" y="52"/>
                    <a:pt x="54" y="51"/>
                    <a:pt x="55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6" name="Freeform 3986"/>
            <p:cNvSpPr>
              <a:spLocks noEditPoints="1"/>
            </p:cNvSpPr>
            <p:nvPr/>
          </p:nvSpPr>
          <p:spPr bwMode="auto">
            <a:xfrm>
              <a:off x="5914590" y="4717266"/>
              <a:ext cx="381824" cy="381824"/>
            </a:xfrm>
            <a:custGeom>
              <a:avLst/>
              <a:gdLst/>
              <a:ahLst/>
              <a:cxnLst>
                <a:cxn ang="0">
                  <a:pos x="42" y="84"/>
                </a:cxn>
                <a:cxn ang="0">
                  <a:pos x="25" y="81"/>
                </a:cxn>
                <a:cxn ang="0">
                  <a:pos x="12" y="72"/>
                </a:cxn>
                <a:cxn ang="0">
                  <a:pos x="3" y="58"/>
                </a:cxn>
                <a:cxn ang="0">
                  <a:pos x="0" y="42"/>
                </a:cxn>
                <a:cxn ang="0">
                  <a:pos x="3" y="26"/>
                </a:cxn>
                <a:cxn ang="0">
                  <a:pos x="12" y="12"/>
                </a:cxn>
                <a:cxn ang="0">
                  <a:pos x="25" y="3"/>
                </a:cxn>
                <a:cxn ang="0">
                  <a:pos x="42" y="0"/>
                </a:cxn>
                <a:cxn ang="0">
                  <a:pos x="58" y="3"/>
                </a:cxn>
                <a:cxn ang="0">
                  <a:pos x="71" y="12"/>
                </a:cxn>
                <a:cxn ang="0">
                  <a:pos x="80" y="26"/>
                </a:cxn>
                <a:cxn ang="0">
                  <a:pos x="84" y="42"/>
                </a:cxn>
                <a:cxn ang="0">
                  <a:pos x="80" y="58"/>
                </a:cxn>
                <a:cxn ang="0">
                  <a:pos x="71" y="72"/>
                </a:cxn>
                <a:cxn ang="0">
                  <a:pos x="58" y="81"/>
                </a:cxn>
                <a:cxn ang="0">
                  <a:pos x="42" y="84"/>
                </a:cxn>
                <a:cxn ang="0">
                  <a:pos x="30" y="18"/>
                </a:cxn>
                <a:cxn ang="0">
                  <a:pos x="27" y="20"/>
                </a:cxn>
                <a:cxn ang="0">
                  <a:pos x="25" y="23"/>
                </a:cxn>
                <a:cxn ang="0">
                  <a:pos x="27" y="26"/>
                </a:cxn>
                <a:cxn ang="0">
                  <a:pos x="30" y="27"/>
                </a:cxn>
                <a:cxn ang="0">
                  <a:pos x="33" y="26"/>
                </a:cxn>
                <a:cxn ang="0">
                  <a:pos x="34" y="23"/>
                </a:cxn>
                <a:cxn ang="0">
                  <a:pos x="33" y="20"/>
                </a:cxn>
                <a:cxn ang="0">
                  <a:pos x="30" y="18"/>
                </a:cxn>
                <a:cxn ang="0">
                  <a:pos x="34" y="30"/>
                </a:cxn>
                <a:cxn ang="0">
                  <a:pos x="26" y="30"/>
                </a:cxn>
                <a:cxn ang="0">
                  <a:pos x="26" y="56"/>
                </a:cxn>
                <a:cxn ang="0">
                  <a:pos x="34" y="56"/>
                </a:cxn>
                <a:cxn ang="0">
                  <a:pos x="34" y="30"/>
                </a:cxn>
                <a:cxn ang="0">
                  <a:pos x="37" y="56"/>
                </a:cxn>
                <a:cxn ang="0">
                  <a:pos x="45" y="56"/>
                </a:cxn>
                <a:cxn ang="0">
                  <a:pos x="45" y="39"/>
                </a:cxn>
                <a:cxn ang="0">
                  <a:pos x="46" y="38"/>
                </a:cxn>
                <a:cxn ang="0">
                  <a:pos x="48" y="38"/>
                </a:cxn>
                <a:cxn ang="0">
                  <a:pos x="51" y="38"/>
                </a:cxn>
                <a:cxn ang="0">
                  <a:pos x="51" y="39"/>
                </a:cxn>
                <a:cxn ang="0">
                  <a:pos x="52" y="40"/>
                </a:cxn>
                <a:cxn ang="0">
                  <a:pos x="52" y="56"/>
                </a:cxn>
                <a:cxn ang="0">
                  <a:pos x="59" y="56"/>
                </a:cxn>
                <a:cxn ang="0">
                  <a:pos x="59" y="40"/>
                </a:cxn>
                <a:cxn ang="0">
                  <a:pos x="58" y="35"/>
                </a:cxn>
                <a:cxn ang="0">
                  <a:pos x="54" y="32"/>
                </a:cxn>
                <a:cxn ang="0">
                  <a:pos x="49" y="30"/>
                </a:cxn>
                <a:cxn ang="0">
                  <a:pos x="45" y="31"/>
                </a:cxn>
                <a:cxn ang="0">
                  <a:pos x="45" y="30"/>
                </a:cxn>
                <a:cxn ang="0">
                  <a:pos x="37" y="30"/>
                </a:cxn>
                <a:cxn ang="0">
                  <a:pos x="37" y="56"/>
                </a:cxn>
              </a:cxnLst>
              <a:rect l="0" t="0" r="r" b="b"/>
              <a:pathLst>
                <a:path w="84" h="84">
                  <a:moveTo>
                    <a:pt x="42" y="84"/>
                  </a:moveTo>
                  <a:cubicBezTo>
                    <a:pt x="36" y="84"/>
                    <a:pt x="30" y="83"/>
                    <a:pt x="25" y="81"/>
                  </a:cubicBezTo>
                  <a:cubicBezTo>
                    <a:pt x="20" y="79"/>
                    <a:pt x="16" y="76"/>
                    <a:pt x="12" y="72"/>
                  </a:cubicBezTo>
                  <a:cubicBezTo>
                    <a:pt x="8" y="68"/>
                    <a:pt x="5" y="63"/>
                    <a:pt x="3" y="58"/>
                  </a:cubicBezTo>
                  <a:cubicBezTo>
                    <a:pt x="1" y="53"/>
                    <a:pt x="0" y="48"/>
                    <a:pt x="0" y="42"/>
                  </a:cubicBezTo>
                  <a:cubicBezTo>
                    <a:pt x="0" y="36"/>
                    <a:pt x="1" y="31"/>
                    <a:pt x="3" y="26"/>
                  </a:cubicBezTo>
                  <a:cubicBezTo>
                    <a:pt x="5" y="21"/>
                    <a:pt x="8" y="16"/>
                    <a:pt x="12" y="12"/>
                  </a:cubicBezTo>
                  <a:cubicBezTo>
                    <a:pt x="16" y="9"/>
                    <a:pt x="20" y="6"/>
                    <a:pt x="25" y="3"/>
                  </a:cubicBezTo>
                  <a:cubicBezTo>
                    <a:pt x="30" y="1"/>
                    <a:pt x="36" y="0"/>
                    <a:pt x="42" y="0"/>
                  </a:cubicBezTo>
                  <a:cubicBezTo>
                    <a:pt x="48" y="0"/>
                    <a:pt x="53" y="1"/>
                    <a:pt x="58" y="3"/>
                  </a:cubicBezTo>
                  <a:cubicBezTo>
                    <a:pt x="63" y="6"/>
                    <a:pt x="68" y="9"/>
                    <a:pt x="71" y="12"/>
                  </a:cubicBezTo>
                  <a:cubicBezTo>
                    <a:pt x="75" y="16"/>
                    <a:pt x="78" y="21"/>
                    <a:pt x="80" y="26"/>
                  </a:cubicBezTo>
                  <a:cubicBezTo>
                    <a:pt x="83" y="31"/>
                    <a:pt x="84" y="36"/>
                    <a:pt x="84" y="42"/>
                  </a:cubicBezTo>
                  <a:cubicBezTo>
                    <a:pt x="84" y="48"/>
                    <a:pt x="83" y="53"/>
                    <a:pt x="80" y="58"/>
                  </a:cubicBezTo>
                  <a:cubicBezTo>
                    <a:pt x="78" y="63"/>
                    <a:pt x="75" y="68"/>
                    <a:pt x="71" y="72"/>
                  </a:cubicBezTo>
                  <a:cubicBezTo>
                    <a:pt x="68" y="76"/>
                    <a:pt x="63" y="79"/>
                    <a:pt x="58" y="81"/>
                  </a:cubicBezTo>
                  <a:cubicBezTo>
                    <a:pt x="53" y="83"/>
                    <a:pt x="48" y="84"/>
                    <a:pt x="42" y="84"/>
                  </a:cubicBezTo>
                  <a:close/>
                  <a:moveTo>
                    <a:pt x="30" y="18"/>
                  </a:moveTo>
                  <a:cubicBezTo>
                    <a:pt x="29" y="18"/>
                    <a:pt x="28" y="19"/>
                    <a:pt x="27" y="20"/>
                  </a:cubicBezTo>
                  <a:cubicBezTo>
                    <a:pt x="26" y="20"/>
                    <a:pt x="25" y="22"/>
                    <a:pt x="25" y="23"/>
                  </a:cubicBezTo>
                  <a:cubicBezTo>
                    <a:pt x="25" y="24"/>
                    <a:pt x="26" y="25"/>
                    <a:pt x="27" y="26"/>
                  </a:cubicBezTo>
                  <a:cubicBezTo>
                    <a:pt x="28" y="27"/>
                    <a:pt x="29" y="27"/>
                    <a:pt x="30" y="27"/>
                  </a:cubicBezTo>
                  <a:cubicBezTo>
                    <a:pt x="31" y="27"/>
                    <a:pt x="32" y="27"/>
                    <a:pt x="33" y="26"/>
                  </a:cubicBezTo>
                  <a:cubicBezTo>
                    <a:pt x="34" y="25"/>
                    <a:pt x="34" y="24"/>
                    <a:pt x="34" y="23"/>
                  </a:cubicBezTo>
                  <a:cubicBezTo>
                    <a:pt x="34" y="22"/>
                    <a:pt x="34" y="20"/>
                    <a:pt x="33" y="20"/>
                  </a:cubicBezTo>
                  <a:cubicBezTo>
                    <a:pt x="32" y="19"/>
                    <a:pt x="31" y="18"/>
                    <a:pt x="30" y="18"/>
                  </a:cubicBezTo>
                  <a:close/>
                  <a:moveTo>
                    <a:pt x="34" y="30"/>
                  </a:moveTo>
                  <a:cubicBezTo>
                    <a:pt x="26" y="30"/>
                    <a:pt x="26" y="30"/>
                    <a:pt x="26" y="30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34" y="56"/>
                    <a:pt x="34" y="56"/>
                    <a:pt x="34" y="56"/>
                  </a:cubicBezTo>
                  <a:lnTo>
                    <a:pt x="34" y="30"/>
                  </a:lnTo>
                  <a:close/>
                  <a:moveTo>
                    <a:pt x="37" y="56"/>
                  </a:moveTo>
                  <a:cubicBezTo>
                    <a:pt x="45" y="56"/>
                    <a:pt x="45" y="56"/>
                    <a:pt x="45" y="56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9"/>
                    <a:pt x="46" y="38"/>
                    <a:pt x="46" y="38"/>
                  </a:cubicBezTo>
                  <a:cubicBezTo>
                    <a:pt x="47" y="38"/>
                    <a:pt x="48" y="38"/>
                    <a:pt x="48" y="38"/>
                  </a:cubicBezTo>
                  <a:cubicBezTo>
                    <a:pt x="49" y="37"/>
                    <a:pt x="50" y="38"/>
                    <a:pt x="51" y="38"/>
                  </a:cubicBezTo>
                  <a:cubicBezTo>
                    <a:pt x="51" y="38"/>
                    <a:pt x="51" y="38"/>
                    <a:pt x="51" y="39"/>
                  </a:cubicBezTo>
                  <a:cubicBezTo>
                    <a:pt x="52" y="39"/>
                    <a:pt x="52" y="40"/>
                    <a:pt x="52" y="40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7"/>
                    <a:pt x="58" y="35"/>
                  </a:cubicBezTo>
                  <a:cubicBezTo>
                    <a:pt x="57" y="34"/>
                    <a:pt x="56" y="32"/>
                    <a:pt x="54" y="32"/>
                  </a:cubicBezTo>
                  <a:cubicBezTo>
                    <a:pt x="53" y="31"/>
                    <a:pt x="51" y="30"/>
                    <a:pt x="49" y="30"/>
                  </a:cubicBezTo>
                  <a:cubicBezTo>
                    <a:pt x="48" y="30"/>
                    <a:pt x="46" y="31"/>
                    <a:pt x="45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37" y="5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027" name="Group 4026"/>
            <p:cNvGrpSpPr/>
            <p:nvPr/>
          </p:nvGrpSpPr>
          <p:grpSpPr>
            <a:xfrm>
              <a:off x="5926257" y="5341670"/>
              <a:ext cx="376864" cy="381824"/>
              <a:chOff x="5133826" y="1663246"/>
              <a:chExt cx="723875" cy="733403"/>
            </a:xfrm>
          </p:grpSpPr>
          <p:sp>
            <p:nvSpPr>
              <p:cNvPr id="9107" name="Freeform 3987"/>
              <p:cNvSpPr>
                <a:spLocks/>
              </p:cNvSpPr>
              <p:nvPr/>
            </p:nvSpPr>
            <p:spPr bwMode="auto">
              <a:xfrm>
                <a:off x="5362418" y="2129958"/>
                <a:ext cx="85725" cy="7619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10" y="9"/>
                  </a:cxn>
                  <a:cxn ang="0">
                    <a:pos x="5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9">
                    <a:moveTo>
                      <a:pt x="0" y="3"/>
                    </a:moveTo>
                    <a:cubicBezTo>
                      <a:pt x="2" y="4"/>
                      <a:pt x="3" y="5"/>
                      <a:pt x="5" y="6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8" y="6"/>
                      <a:pt x="6" y="3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8" name="Freeform 3988"/>
              <p:cNvSpPr>
                <a:spLocks/>
              </p:cNvSpPr>
              <p:nvPr/>
            </p:nvSpPr>
            <p:spPr bwMode="auto">
              <a:xfrm>
                <a:off x="5314797" y="2034711"/>
                <a:ext cx="85725" cy="9524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4" y="11"/>
                  </a:cxn>
                  <a:cxn ang="0">
                    <a:pos x="9" y="8"/>
                  </a:cxn>
                  <a:cxn ang="0">
                    <a:pos x="8" y="0"/>
                  </a:cxn>
                </a:cxnLst>
                <a:rect l="0" t="0" r="r" b="b"/>
                <a:pathLst>
                  <a:path w="9" h="11">
                    <a:moveTo>
                      <a:pt x="8" y="0"/>
                    </a:moveTo>
                    <a:cubicBezTo>
                      <a:pt x="5" y="0"/>
                      <a:pt x="3" y="0"/>
                      <a:pt x="0" y="0"/>
                    </a:cubicBezTo>
                    <a:cubicBezTo>
                      <a:pt x="0" y="4"/>
                      <a:pt x="2" y="8"/>
                      <a:pt x="4" y="11"/>
                    </a:cubicBezTo>
                    <a:cubicBezTo>
                      <a:pt x="6" y="10"/>
                      <a:pt x="7" y="9"/>
                      <a:pt x="9" y="8"/>
                    </a:cubicBezTo>
                    <a:cubicBezTo>
                      <a:pt x="8" y="6"/>
                      <a:pt x="8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9" name="Freeform 3989"/>
              <p:cNvSpPr>
                <a:spLocks/>
              </p:cNvSpPr>
              <p:nvPr/>
            </p:nvSpPr>
            <p:spPr bwMode="auto">
              <a:xfrm>
                <a:off x="5533862" y="1853740"/>
                <a:ext cx="95247" cy="76197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1" y="6"/>
                  </a:cxn>
                </a:cxnLst>
                <a:rect l="0" t="0" r="r" b="b"/>
                <a:pathLst>
                  <a:path w="11" h="9">
                    <a:moveTo>
                      <a:pt x="11" y="6"/>
                    </a:moveTo>
                    <a:cubicBezTo>
                      <a:pt x="8" y="3"/>
                      <a:pt x="4" y="1"/>
                      <a:pt x="0" y="0"/>
                    </a:cubicBezTo>
                    <a:cubicBezTo>
                      <a:pt x="3" y="3"/>
                      <a:pt x="5" y="6"/>
                      <a:pt x="6" y="9"/>
                    </a:cubicBezTo>
                    <a:cubicBezTo>
                      <a:pt x="8" y="8"/>
                      <a:pt x="9" y="7"/>
                      <a:pt x="1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0" name="Freeform 3990"/>
              <p:cNvSpPr>
                <a:spLocks/>
              </p:cNvSpPr>
              <p:nvPr/>
            </p:nvSpPr>
            <p:spPr bwMode="auto">
              <a:xfrm>
                <a:off x="5419566" y="2110909"/>
                <a:ext cx="66676" cy="9524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7" h="11">
                    <a:moveTo>
                      <a:pt x="0" y="2"/>
                    </a:moveTo>
                    <a:cubicBezTo>
                      <a:pt x="2" y="5"/>
                      <a:pt x="4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8"/>
                      <a:pt x="7" y="4"/>
                      <a:pt x="7" y="0"/>
                    </a:cubicBezTo>
                    <a:cubicBezTo>
                      <a:pt x="5" y="0"/>
                      <a:pt x="2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1" name="Freeform 3991"/>
              <p:cNvSpPr>
                <a:spLocks/>
              </p:cNvSpPr>
              <p:nvPr/>
            </p:nvSpPr>
            <p:spPr bwMode="auto">
              <a:xfrm>
                <a:off x="5314797" y="1920415"/>
                <a:ext cx="85725" cy="104774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4" y="0"/>
                  </a:cxn>
                  <a:cxn ang="0">
                    <a:pos x="0" y="11"/>
                  </a:cxn>
                  <a:cxn ang="0">
                    <a:pos x="8" y="11"/>
                  </a:cxn>
                  <a:cxn ang="0">
                    <a:pos x="9" y="3"/>
                  </a:cxn>
                </a:cxnLst>
                <a:rect l="0" t="0" r="r" b="b"/>
                <a:pathLst>
                  <a:path w="9" h="11">
                    <a:moveTo>
                      <a:pt x="9" y="3"/>
                    </a:moveTo>
                    <a:cubicBezTo>
                      <a:pt x="7" y="2"/>
                      <a:pt x="6" y="1"/>
                      <a:pt x="4" y="0"/>
                    </a:cubicBezTo>
                    <a:cubicBezTo>
                      <a:pt x="1" y="3"/>
                      <a:pt x="0" y="7"/>
                      <a:pt x="0" y="11"/>
                    </a:cubicBezTo>
                    <a:cubicBezTo>
                      <a:pt x="3" y="11"/>
                      <a:pt x="5" y="11"/>
                      <a:pt x="8" y="11"/>
                    </a:cubicBezTo>
                    <a:cubicBezTo>
                      <a:pt x="8" y="8"/>
                      <a:pt x="8" y="5"/>
                      <a:pt x="9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2" name="Freeform 3992"/>
              <p:cNvSpPr>
                <a:spLocks/>
              </p:cNvSpPr>
              <p:nvPr/>
            </p:nvSpPr>
            <p:spPr bwMode="auto">
              <a:xfrm>
                <a:off x="5410044" y="2034711"/>
                <a:ext cx="76197" cy="66676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1" y="7"/>
                  </a:cxn>
                </a:cxnLst>
                <a:rect l="0" t="0" r="r" b="b"/>
                <a:pathLst>
                  <a:path w="9" h="7">
                    <a:moveTo>
                      <a:pt x="1" y="7"/>
                    </a:moveTo>
                    <a:cubicBezTo>
                      <a:pt x="4" y="7"/>
                      <a:pt x="7" y="6"/>
                      <a:pt x="9" y="6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1" y="6"/>
                      <a:pt x="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3" name="Freeform 3993"/>
              <p:cNvSpPr>
                <a:spLocks/>
              </p:cNvSpPr>
              <p:nvPr/>
            </p:nvSpPr>
            <p:spPr bwMode="auto">
              <a:xfrm>
                <a:off x="5362418" y="1853740"/>
                <a:ext cx="95247" cy="7619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11" y="0"/>
                  </a:cxn>
                  <a:cxn ang="0">
                    <a:pos x="0" y="6"/>
                  </a:cxn>
                  <a:cxn ang="0">
                    <a:pos x="5" y="9"/>
                  </a:cxn>
                  <a:cxn ang="0">
                    <a:pos x="7" y="4"/>
                  </a:cxn>
                </a:cxnLst>
                <a:rect l="0" t="0" r="r" b="b"/>
                <a:pathLst>
                  <a:path w="11" h="9">
                    <a:moveTo>
                      <a:pt x="7" y="4"/>
                    </a:moveTo>
                    <a:cubicBezTo>
                      <a:pt x="8" y="3"/>
                      <a:pt x="10" y="1"/>
                      <a:pt x="11" y="0"/>
                    </a:cubicBezTo>
                    <a:cubicBezTo>
                      <a:pt x="7" y="1"/>
                      <a:pt x="3" y="3"/>
                      <a:pt x="0" y="6"/>
                    </a:cubicBezTo>
                    <a:cubicBezTo>
                      <a:pt x="2" y="7"/>
                      <a:pt x="3" y="8"/>
                      <a:pt x="5" y="9"/>
                    </a:cubicBezTo>
                    <a:cubicBezTo>
                      <a:pt x="6" y="7"/>
                      <a:pt x="7" y="6"/>
                      <a:pt x="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4" name="Freeform 3994"/>
              <p:cNvSpPr>
                <a:spLocks/>
              </p:cNvSpPr>
              <p:nvPr/>
            </p:nvSpPr>
            <p:spPr bwMode="auto">
              <a:xfrm>
                <a:off x="5410044" y="1948986"/>
                <a:ext cx="76197" cy="76197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1" y="0"/>
                  </a:cxn>
                  <a:cxn ang="0">
                    <a:pos x="0" y="8"/>
                  </a:cxn>
                  <a:cxn ang="0">
                    <a:pos x="9" y="8"/>
                  </a:cxn>
                  <a:cxn ang="0">
                    <a:pos x="9" y="2"/>
                  </a:cxn>
                </a:cxnLst>
                <a:rect l="0" t="0" r="r" b="b"/>
                <a:pathLst>
                  <a:path w="9" h="8">
                    <a:moveTo>
                      <a:pt x="9" y="2"/>
                    </a:moveTo>
                    <a:cubicBezTo>
                      <a:pt x="7" y="2"/>
                      <a:pt x="4" y="1"/>
                      <a:pt x="1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3" y="8"/>
                      <a:pt x="6" y="8"/>
                      <a:pt x="9" y="8"/>
                    </a:cubicBezTo>
                    <a:cubicBezTo>
                      <a:pt x="9" y="6"/>
                      <a:pt x="9" y="4"/>
                      <a:pt x="9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5" name="Freeform 3995"/>
              <p:cNvSpPr>
                <a:spLocks/>
              </p:cNvSpPr>
              <p:nvPr/>
            </p:nvSpPr>
            <p:spPr bwMode="auto">
              <a:xfrm>
                <a:off x="5419566" y="1844218"/>
                <a:ext cx="66676" cy="104774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2" y="7"/>
                  </a:cxn>
                  <a:cxn ang="0">
                    <a:pos x="0" y="11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2" y="11"/>
                      <a:pt x="5" y="12"/>
                      <a:pt x="7" y="12"/>
                    </a:cubicBezTo>
                    <a:cubicBezTo>
                      <a:pt x="7" y="8"/>
                      <a:pt x="7" y="4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3" y="5"/>
                      <a:pt x="2" y="7"/>
                    </a:cubicBezTo>
                    <a:cubicBezTo>
                      <a:pt x="1" y="8"/>
                      <a:pt x="0" y="9"/>
                      <a:pt x="0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6" name="Freeform 3996"/>
              <p:cNvSpPr>
                <a:spLocks/>
              </p:cNvSpPr>
              <p:nvPr/>
            </p:nvSpPr>
            <p:spPr bwMode="auto">
              <a:xfrm>
                <a:off x="5505291" y="1948986"/>
                <a:ext cx="85725" cy="7619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10" y="8"/>
                  </a:cxn>
                  <a:cxn ang="0">
                    <a:pos x="9" y="0"/>
                  </a:cxn>
                </a:cxnLst>
                <a:rect l="0" t="0" r="r" b="b"/>
                <a:pathLst>
                  <a:path w="10" h="8">
                    <a:moveTo>
                      <a:pt x="9" y="0"/>
                    </a:moveTo>
                    <a:cubicBezTo>
                      <a:pt x="6" y="1"/>
                      <a:pt x="3" y="2"/>
                      <a:pt x="0" y="2"/>
                    </a:cubicBezTo>
                    <a:cubicBezTo>
                      <a:pt x="0" y="4"/>
                      <a:pt x="0" y="6"/>
                      <a:pt x="0" y="8"/>
                    </a:cubicBezTo>
                    <a:cubicBezTo>
                      <a:pt x="4" y="8"/>
                      <a:pt x="7" y="8"/>
                      <a:pt x="10" y="8"/>
                    </a:cubicBezTo>
                    <a:cubicBezTo>
                      <a:pt x="10" y="6"/>
                      <a:pt x="9" y="2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7" name="Freeform 3997"/>
              <p:cNvSpPr>
                <a:spLocks/>
              </p:cNvSpPr>
              <p:nvPr/>
            </p:nvSpPr>
            <p:spPr bwMode="auto">
              <a:xfrm>
                <a:off x="5600538" y="1920415"/>
                <a:ext cx="76197" cy="104774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9" y="11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1" y="11"/>
                  </a:cxn>
                </a:cxnLst>
                <a:rect l="0" t="0" r="r" b="b"/>
                <a:pathLst>
                  <a:path w="9" h="11">
                    <a:moveTo>
                      <a:pt x="1" y="11"/>
                    </a:moveTo>
                    <a:cubicBezTo>
                      <a:pt x="4" y="11"/>
                      <a:pt x="6" y="11"/>
                      <a:pt x="9" y="11"/>
                    </a:cubicBezTo>
                    <a:cubicBezTo>
                      <a:pt x="9" y="7"/>
                      <a:pt x="7" y="3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1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8" name="Freeform 3998"/>
              <p:cNvSpPr>
                <a:spLocks/>
              </p:cNvSpPr>
              <p:nvPr/>
            </p:nvSpPr>
            <p:spPr bwMode="auto">
              <a:xfrm>
                <a:off x="5600538" y="2034711"/>
                <a:ext cx="76197" cy="95247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0"/>
                  </a:cxn>
                  <a:cxn ang="0">
                    <a:pos x="1" y="0"/>
                  </a:cxn>
                  <a:cxn ang="0">
                    <a:pos x="1" y="4"/>
                  </a:cxn>
                </a:cxnLst>
                <a:rect l="0" t="0" r="r" b="b"/>
                <a:pathLst>
                  <a:path w="9" h="11">
                    <a:moveTo>
                      <a:pt x="1" y="4"/>
                    </a:moveTo>
                    <a:cubicBezTo>
                      <a:pt x="0" y="5"/>
                      <a:pt x="0" y="7"/>
                      <a:pt x="0" y="8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7" y="8"/>
                      <a:pt x="9" y="4"/>
                      <a:pt x="9" y="0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9" name="Freeform 3999"/>
              <p:cNvSpPr>
                <a:spLocks/>
              </p:cNvSpPr>
              <p:nvPr/>
            </p:nvSpPr>
            <p:spPr bwMode="auto">
              <a:xfrm>
                <a:off x="5505291" y="1844218"/>
                <a:ext cx="66676" cy="104774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6" y="6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8" y="11"/>
                  </a:cxn>
                  <a:cxn ang="0">
                    <a:pos x="8" y="10"/>
                  </a:cxn>
                </a:cxnLst>
                <a:rect l="0" t="0" r="r" b="b"/>
                <a:pathLst>
                  <a:path w="8" h="12">
                    <a:moveTo>
                      <a:pt x="8" y="10"/>
                    </a:moveTo>
                    <a:cubicBezTo>
                      <a:pt x="7" y="9"/>
                      <a:pt x="7" y="8"/>
                      <a:pt x="6" y="6"/>
                    </a:cubicBezTo>
                    <a:cubicBezTo>
                      <a:pt x="4" y="4"/>
                      <a:pt x="3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2" y="12"/>
                      <a:pt x="7" y="11"/>
                      <a:pt x="8" y="11"/>
                    </a:cubicBezTo>
                    <a:lnTo>
                      <a:pt x="8" y="1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0" name="Freeform 4000"/>
              <p:cNvSpPr>
                <a:spLocks noEditPoints="1"/>
              </p:cNvSpPr>
              <p:nvPr/>
            </p:nvSpPr>
            <p:spPr bwMode="auto">
              <a:xfrm>
                <a:off x="5133826" y="1663246"/>
                <a:ext cx="723875" cy="733403"/>
              </a:xfrm>
              <a:custGeom>
                <a:avLst/>
                <a:gdLst/>
                <a:ahLst/>
                <a:cxnLst>
                  <a:cxn ang="0">
                    <a:pos x="80" y="26"/>
                  </a:cxn>
                  <a:cxn ang="0">
                    <a:pos x="71" y="12"/>
                  </a:cxn>
                  <a:cxn ang="0">
                    <a:pos x="58" y="3"/>
                  </a:cxn>
                  <a:cxn ang="0">
                    <a:pos x="41" y="0"/>
                  </a:cxn>
                  <a:cxn ang="0">
                    <a:pos x="25" y="3"/>
                  </a:cxn>
                  <a:cxn ang="0">
                    <a:pos x="12" y="12"/>
                  </a:cxn>
                  <a:cxn ang="0">
                    <a:pos x="3" y="26"/>
                  </a:cxn>
                  <a:cxn ang="0">
                    <a:pos x="0" y="42"/>
                  </a:cxn>
                  <a:cxn ang="0">
                    <a:pos x="3" y="58"/>
                  </a:cxn>
                  <a:cxn ang="0">
                    <a:pos x="12" y="72"/>
                  </a:cxn>
                  <a:cxn ang="0">
                    <a:pos x="25" y="81"/>
                  </a:cxn>
                  <a:cxn ang="0">
                    <a:pos x="41" y="84"/>
                  </a:cxn>
                  <a:cxn ang="0">
                    <a:pos x="58" y="81"/>
                  </a:cxn>
                  <a:cxn ang="0">
                    <a:pos x="71" y="72"/>
                  </a:cxn>
                  <a:cxn ang="0">
                    <a:pos x="80" y="58"/>
                  </a:cxn>
                  <a:cxn ang="0">
                    <a:pos x="83" y="42"/>
                  </a:cxn>
                  <a:cxn ang="0">
                    <a:pos x="80" y="26"/>
                  </a:cxn>
                  <a:cxn ang="0">
                    <a:pos x="41" y="65"/>
                  </a:cxn>
                  <a:cxn ang="0">
                    <a:pos x="18" y="42"/>
                  </a:cxn>
                  <a:cxn ang="0">
                    <a:pos x="41" y="19"/>
                  </a:cxn>
                  <a:cxn ang="0">
                    <a:pos x="65" y="42"/>
                  </a:cxn>
                  <a:cxn ang="0">
                    <a:pos x="41" y="65"/>
                  </a:cxn>
                </a:cxnLst>
                <a:rect l="0" t="0" r="r" b="b"/>
                <a:pathLst>
                  <a:path w="83" h="84">
                    <a:moveTo>
                      <a:pt x="80" y="26"/>
                    </a:moveTo>
                    <a:cubicBezTo>
                      <a:pt x="78" y="21"/>
                      <a:pt x="75" y="16"/>
                      <a:pt x="71" y="12"/>
                    </a:cubicBezTo>
                    <a:cubicBezTo>
                      <a:pt x="67" y="8"/>
                      <a:pt x="63" y="5"/>
                      <a:pt x="58" y="3"/>
                    </a:cubicBezTo>
                    <a:cubicBezTo>
                      <a:pt x="53" y="1"/>
                      <a:pt x="47" y="0"/>
                      <a:pt x="41" y="0"/>
                    </a:cubicBezTo>
                    <a:cubicBezTo>
                      <a:pt x="36" y="0"/>
                      <a:pt x="30" y="1"/>
                      <a:pt x="25" y="3"/>
                    </a:cubicBezTo>
                    <a:cubicBezTo>
                      <a:pt x="20" y="5"/>
                      <a:pt x="16" y="8"/>
                      <a:pt x="12" y="12"/>
                    </a:cubicBezTo>
                    <a:cubicBezTo>
                      <a:pt x="8" y="16"/>
                      <a:pt x="5" y="21"/>
                      <a:pt x="3" y="26"/>
                    </a:cubicBezTo>
                    <a:cubicBezTo>
                      <a:pt x="1" y="31"/>
                      <a:pt x="0" y="36"/>
                      <a:pt x="0" y="42"/>
                    </a:cubicBezTo>
                    <a:cubicBezTo>
                      <a:pt x="0" y="48"/>
                      <a:pt x="1" y="53"/>
                      <a:pt x="3" y="58"/>
                    </a:cubicBezTo>
                    <a:cubicBezTo>
                      <a:pt x="5" y="63"/>
                      <a:pt x="8" y="68"/>
                      <a:pt x="12" y="72"/>
                    </a:cubicBezTo>
                    <a:cubicBezTo>
                      <a:pt x="16" y="75"/>
                      <a:pt x="20" y="78"/>
                      <a:pt x="25" y="81"/>
                    </a:cubicBezTo>
                    <a:cubicBezTo>
                      <a:pt x="30" y="83"/>
                      <a:pt x="36" y="84"/>
                      <a:pt x="41" y="84"/>
                    </a:cubicBezTo>
                    <a:cubicBezTo>
                      <a:pt x="47" y="84"/>
                      <a:pt x="53" y="83"/>
                      <a:pt x="58" y="81"/>
                    </a:cubicBezTo>
                    <a:cubicBezTo>
                      <a:pt x="63" y="78"/>
                      <a:pt x="67" y="75"/>
                      <a:pt x="71" y="72"/>
                    </a:cubicBezTo>
                    <a:cubicBezTo>
                      <a:pt x="75" y="68"/>
                      <a:pt x="78" y="63"/>
                      <a:pt x="80" y="58"/>
                    </a:cubicBezTo>
                    <a:cubicBezTo>
                      <a:pt x="82" y="53"/>
                      <a:pt x="83" y="48"/>
                      <a:pt x="83" y="42"/>
                    </a:cubicBezTo>
                    <a:cubicBezTo>
                      <a:pt x="83" y="36"/>
                      <a:pt x="82" y="31"/>
                      <a:pt x="80" y="26"/>
                    </a:cubicBezTo>
                    <a:close/>
                    <a:moveTo>
                      <a:pt x="41" y="65"/>
                    </a:moveTo>
                    <a:cubicBezTo>
                      <a:pt x="29" y="65"/>
                      <a:pt x="18" y="55"/>
                      <a:pt x="18" y="42"/>
                    </a:cubicBezTo>
                    <a:cubicBezTo>
                      <a:pt x="18" y="29"/>
                      <a:pt x="29" y="19"/>
                      <a:pt x="41" y="19"/>
                    </a:cubicBezTo>
                    <a:cubicBezTo>
                      <a:pt x="54" y="19"/>
                      <a:pt x="65" y="29"/>
                      <a:pt x="65" y="42"/>
                    </a:cubicBezTo>
                    <a:cubicBezTo>
                      <a:pt x="65" y="55"/>
                      <a:pt x="54" y="65"/>
                      <a:pt x="41" y="6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1" name="Freeform 4001"/>
              <p:cNvSpPr>
                <a:spLocks/>
              </p:cNvSpPr>
              <p:nvPr/>
            </p:nvSpPr>
            <p:spPr bwMode="auto">
              <a:xfrm>
                <a:off x="5505291" y="2034711"/>
                <a:ext cx="85725" cy="66676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5" y="6"/>
                  </a:cxn>
                  <a:cxn ang="0">
                    <a:pos x="9" y="7"/>
                  </a:cxn>
                </a:cxnLst>
                <a:rect l="0" t="0" r="r" b="b"/>
                <a:pathLst>
                  <a:path w="10" h="7">
                    <a:moveTo>
                      <a:pt x="9" y="7"/>
                    </a:moveTo>
                    <a:cubicBezTo>
                      <a:pt x="10" y="5"/>
                      <a:pt x="10" y="3"/>
                      <a:pt x="10" y="0"/>
                    </a:cubicBezTo>
                    <a:cubicBezTo>
                      <a:pt x="7" y="0"/>
                      <a:pt x="4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2" y="6"/>
                      <a:pt x="3" y="6"/>
                      <a:pt x="5" y="6"/>
                    </a:cubicBezTo>
                    <a:cubicBezTo>
                      <a:pt x="6" y="7"/>
                      <a:pt x="7" y="7"/>
                      <a:pt x="9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2" name="Freeform 4002"/>
              <p:cNvSpPr>
                <a:spLocks/>
              </p:cNvSpPr>
              <p:nvPr/>
            </p:nvSpPr>
            <p:spPr bwMode="auto">
              <a:xfrm>
                <a:off x="5505291" y="2110909"/>
                <a:ext cx="66676" cy="95247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8" y="2"/>
                  </a:cxn>
                  <a:cxn ang="0">
                    <a:pos x="8" y="1"/>
                  </a:cxn>
                </a:cxnLst>
                <a:rect l="0" t="0" r="r" b="b"/>
                <a:pathLst>
                  <a:path w="8" h="11">
                    <a:moveTo>
                      <a:pt x="8" y="1"/>
                    </a:moveTo>
                    <a:cubicBezTo>
                      <a:pt x="7" y="1"/>
                      <a:pt x="2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8"/>
                      <a:pt x="6" y="5"/>
                      <a:pt x="8" y="2"/>
                    </a:cubicBezTo>
                    <a:lnTo>
                      <a:pt x="8" y="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3" name="Freeform 4003"/>
              <p:cNvSpPr>
                <a:spLocks/>
              </p:cNvSpPr>
              <p:nvPr/>
            </p:nvSpPr>
            <p:spPr bwMode="auto">
              <a:xfrm>
                <a:off x="5533862" y="2129958"/>
                <a:ext cx="95247" cy="76197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1" y="3"/>
                  </a:cxn>
                  <a:cxn ang="0">
                    <a:pos x="6" y="0"/>
                  </a:cxn>
                  <a:cxn ang="0">
                    <a:pos x="0" y="9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cubicBezTo>
                      <a:pt x="3" y="8"/>
                      <a:pt x="9" y="5"/>
                      <a:pt x="11" y="3"/>
                    </a:cubicBezTo>
                    <a:cubicBezTo>
                      <a:pt x="9" y="2"/>
                      <a:pt x="8" y="1"/>
                      <a:pt x="6" y="0"/>
                    </a:cubicBezTo>
                    <a:cubicBezTo>
                      <a:pt x="5" y="3"/>
                      <a:pt x="3" y="6"/>
                      <a:pt x="0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28" name="Group 4027"/>
            <p:cNvGrpSpPr/>
            <p:nvPr/>
          </p:nvGrpSpPr>
          <p:grpSpPr>
            <a:xfrm>
              <a:off x="5909005" y="3463711"/>
              <a:ext cx="381824" cy="381824"/>
              <a:chOff x="4228984" y="1653724"/>
              <a:chExt cx="733403" cy="733403"/>
            </a:xfrm>
          </p:grpSpPr>
          <p:sp>
            <p:nvSpPr>
              <p:cNvPr id="9124" name="Oval 4004"/>
              <p:cNvSpPr>
                <a:spLocks noChangeArrowheads="1"/>
              </p:cNvSpPr>
              <p:nvPr/>
            </p:nvSpPr>
            <p:spPr bwMode="auto">
              <a:xfrm>
                <a:off x="4514725" y="1948986"/>
                <a:ext cx="152395" cy="14287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5" name="Freeform 4005"/>
              <p:cNvSpPr>
                <a:spLocks noEditPoints="1"/>
              </p:cNvSpPr>
              <p:nvPr/>
            </p:nvSpPr>
            <p:spPr bwMode="auto">
              <a:xfrm>
                <a:off x="4438527" y="1863267"/>
                <a:ext cx="314317" cy="314317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27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0" y="9"/>
                  </a:cxn>
                  <a:cxn ang="0">
                    <a:pos x="0" y="27"/>
                  </a:cxn>
                  <a:cxn ang="0">
                    <a:pos x="0" y="29"/>
                  </a:cxn>
                  <a:cxn ang="0">
                    <a:pos x="9" y="36"/>
                  </a:cxn>
                  <a:cxn ang="0">
                    <a:pos x="27" y="36"/>
                  </a:cxn>
                  <a:cxn ang="0">
                    <a:pos x="28" y="36"/>
                  </a:cxn>
                  <a:cxn ang="0">
                    <a:pos x="33" y="34"/>
                  </a:cxn>
                  <a:cxn ang="0">
                    <a:pos x="36" y="27"/>
                  </a:cxn>
                  <a:cxn ang="0">
                    <a:pos x="36" y="9"/>
                  </a:cxn>
                  <a:cxn ang="0">
                    <a:pos x="36" y="8"/>
                  </a:cxn>
                  <a:cxn ang="0">
                    <a:pos x="34" y="3"/>
                  </a:cxn>
                  <a:cxn ang="0">
                    <a:pos x="18" y="29"/>
                  </a:cxn>
                  <a:cxn ang="0">
                    <a:pos x="6" y="18"/>
                  </a:cxn>
                  <a:cxn ang="0">
                    <a:pos x="18" y="6"/>
                  </a:cxn>
                  <a:cxn ang="0">
                    <a:pos x="29" y="18"/>
                  </a:cxn>
                  <a:cxn ang="0">
                    <a:pos x="18" y="29"/>
                  </a:cxn>
                  <a:cxn ang="0">
                    <a:pos x="30" y="8"/>
                  </a:cxn>
                  <a:cxn ang="0">
                    <a:pos x="28" y="5"/>
                  </a:cxn>
                  <a:cxn ang="0">
                    <a:pos x="30" y="3"/>
                  </a:cxn>
                  <a:cxn ang="0">
                    <a:pos x="33" y="5"/>
                  </a:cxn>
                  <a:cxn ang="0">
                    <a:pos x="30" y="8"/>
                  </a:cxn>
                </a:cxnLst>
                <a:rect l="0" t="0" r="r" b="b"/>
                <a:pathLst>
                  <a:path w="36" h="36">
                    <a:moveTo>
                      <a:pt x="34" y="3"/>
                    </a:moveTo>
                    <a:cubicBezTo>
                      <a:pt x="32" y="1"/>
                      <a:pt x="30" y="0"/>
                      <a:pt x="27" y="0"/>
                    </a:cubicBezTo>
                    <a:cubicBezTo>
                      <a:pt x="24" y="0"/>
                      <a:pt x="21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2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1" y="3"/>
                      <a:pt x="0" y="5"/>
                      <a:pt x="0" y="9"/>
                    </a:cubicBezTo>
                    <a:cubicBezTo>
                      <a:pt x="0" y="15"/>
                      <a:pt x="0" y="21"/>
                      <a:pt x="0" y="27"/>
                    </a:cubicBezTo>
                    <a:cubicBezTo>
                      <a:pt x="0" y="27"/>
                      <a:pt x="0" y="28"/>
                      <a:pt x="0" y="29"/>
                    </a:cubicBezTo>
                    <a:cubicBezTo>
                      <a:pt x="1" y="33"/>
                      <a:pt x="4" y="36"/>
                      <a:pt x="9" y="36"/>
                    </a:cubicBezTo>
                    <a:cubicBezTo>
                      <a:pt x="15" y="36"/>
                      <a:pt x="21" y="36"/>
                      <a:pt x="27" y="36"/>
                    </a:cubicBezTo>
                    <a:cubicBezTo>
                      <a:pt x="27" y="36"/>
                      <a:pt x="28" y="36"/>
                      <a:pt x="28" y="36"/>
                    </a:cubicBezTo>
                    <a:cubicBezTo>
                      <a:pt x="30" y="36"/>
                      <a:pt x="31" y="35"/>
                      <a:pt x="33" y="34"/>
                    </a:cubicBezTo>
                    <a:cubicBezTo>
                      <a:pt x="35" y="32"/>
                      <a:pt x="36" y="29"/>
                      <a:pt x="36" y="27"/>
                    </a:cubicBezTo>
                    <a:cubicBezTo>
                      <a:pt x="36" y="21"/>
                      <a:pt x="36" y="15"/>
                      <a:pt x="36" y="9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6"/>
                      <a:pt x="35" y="4"/>
                      <a:pt x="34" y="3"/>
                    </a:cubicBezTo>
                    <a:close/>
                    <a:moveTo>
                      <a:pt x="18" y="29"/>
                    </a:moveTo>
                    <a:cubicBezTo>
                      <a:pt x="11" y="29"/>
                      <a:pt x="6" y="24"/>
                      <a:pt x="6" y="18"/>
                    </a:cubicBezTo>
                    <a:cubicBezTo>
                      <a:pt x="6" y="11"/>
                      <a:pt x="11" y="6"/>
                      <a:pt x="18" y="6"/>
                    </a:cubicBezTo>
                    <a:cubicBezTo>
                      <a:pt x="24" y="6"/>
                      <a:pt x="29" y="11"/>
                      <a:pt x="29" y="18"/>
                    </a:cubicBezTo>
                    <a:cubicBezTo>
                      <a:pt x="29" y="24"/>
                      <a:pt x="24" y="29"/>
                      <a:pt x="18" y="29"/>
                    </a:cubicBezTo>
                    <a:close/>
                    <a:moveTo>
                      <a:pt x="30" y="8"/>
                    </a:moveTo>
                    <a:cubicBezTo>
                      <a:pt x="29" y="8"/>
                      <a:pt x="28" y="7"/>
                      <a:pt x="28" y="5"/>
                    </a:cubicBezTo>
                    <a:cubicBezTo>
                      <a:pt x="28" y="4"/>
                      <a:pt x="29" y="3"/>
                      <a:pt x="30" y="3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3" y="7"/>
                      <a:pt x="31" y="8"/>
                      <a:pt x="3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6" name="Freeform 4006"/>
              <p:cNvSpPr>
                <a:spLocks noEditPoints="1"/>
              </p:cNvSpPr>
              <p:nvPr/>
            </p:nvSpPr>
            <p:spPr bwMode="auto">
              <a:xfrm>
                <a:off x="4228984" y="1653724"/>
                <a:ext cx="733403" cy="733403"/>
              </a:xfrm>
              <a:custGeom>
                <a:avLst/>
                <a:gdLst/>
                <a:ahLst/>
                <a:cxnLst>
                  <a:cxn ang="0">
                    <a:pos x="80" y="25"/>
                  </a:cxn>
                  <a:cxn ang="0">
                    <a:pos x="71" y="12"/>
                  </a:cxn>
                  <a:cxn ang="0">
                    <a:pos x="58" y="3"/>
                  </a:cxn>
                  <a:cxn ang="0">
                    <a:pos x="42" y="0"/>
                  </a:cxn>
                  <a:cxn ang="0">
                    <a:pos x="25" y="3"/>
                  </a:cxn>
                  <a:cxn ang="0">
                    <a:pos x="12" y="12"/>
                  </a:cxn>
                  <a:cxn ang="0">
                    <a:pos x="3" y="25"/>
                  </a:cxn>
                  <a:cxn ang="0">
                    <a:pos x="0" y="42"/>
                  </a:cxn>
                  <a:cxn ang="0">
                    <a:pos x="3" y="58"/>
                  </a:cxn>
                  <a:cxn ang="0">
                    <a:pos x="12" y="72"/>
                  </a:cxn>
                  <a:cxn ang="0">
                    <a:pos x="25" y="80"/>
                  </a:cxn>
                  <a:cxn ang="0">
                    <a:pos x="42" y="84"/>
                  </a:cxn>
                  <a:cxn ang="0">
                    <a:pos x="58" y="80"/>
                  </a:cxn>
                  <a:cxn ang="0">
                    <a:pos x="71" y="72"/>
                  </a:cxn>
                  <a:cxn ang="0">
                    <a:pos x="80" y="58"/>
                  </a:cxn>
                  <a:cxn ang="0">
                    <a:pos x="84" y="42"/>
                  </a:cxn>
                  <a:cxn ang="0">
                    <a:pos x="80" y="25"/>
                  </a:cxn>
                  <a:cxn ang="0">
                    <a:pos x="63" y="54"/>
                  </a:cxn>
                  <a:cxn ang="0">
                    <a:pos x="51" y="63"/>
                  </a:cxn>
                  <a:cxn ang="0">
                    <a:pos x="33" y="63"/>
                  </a:cxn>
                  <a:cxn ang="0">
                    <a:pos x="32" y="63"/>
                  </a:cxn>
                  <a:cxn ang="0">
                    <a:pos x="28" y="62"/>
                  </a:cxn>
                  <a:cxn ang="0">
                    <a:pos x="22" y="57"/>
                  </a:cxn>
                  <a:cxn ang="0">
                    <a:pos x="20" y="52"/>
                  </a:cxn>
                  <a:cxn ang="0">
                    <a:pos x="20" y="51"/>
                  </a:cxn>
                  <a:cxn ang="0">
                    <a:pos x="20" y="32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7" y="22"/>
                  </a:cxn>
                  <a:cxn ang="0">
                    <a:pos x="31" y="20"/>
                  </a:cxn>
                  <a:cxn ang="0">
                    <a:pos x="32" y="20"/>
                  </a:cxn>
                  <a:cxn ang="0">
                    <a:pos x="51" y="20"/>
                  </a:cxn>
                  <a:cxn ang="0">
                    <a:pos x="51" y="20"/>
                  </a:cxn>
                  <a:cxn ang="0">
                    <a:pos x="54" y="21"/>
                  </a:cxn>
                  <a:cxn ang="0">
                    <a:pos x="59" y="24"/>
                  </a:cxn>
                  <a:cxn ang="0">
                    <a:pos x="63" y="33"/>
                  </a:cxn>
                  <a:cxn ang="0">
                    <a:pos x="63" y="51"/>
                  </a:cxn>
                  <a:cxn ang="0">
                    <a:pos x="63" y="54"/>
                  </a:cxn>
                </a:cxnLst>
                <a:rect l="0" t="0" r="r" b="b"/>
                <a:pathLst>
                  <a:path w="84" h="84">
                    <a:moveTo>
                      <a:pt x="80" y="25"/>
                    </a:moveTo>
                    <a:cubicBezTo>
                      <a:pt x="78" y="20"/>
                      <a:pt x="75" y="16"/>
                      <a:pt x="71" y="12"/>
                    </a:cubicBezTo>
                    <a:cubicBezTo>
                      <a:pt x="68" y="8"/>
                      <a:pt x="63" y="5"/>
                      <a:pt x="58" y="3"/>
                    </a:cubicBezTo>
                    <a:cubicBezTo>
                      <a:pt x="53" y="1"/>
                      <a:pt x="48" y="0"/>
                      <a:pt x="42" y="0"/>
                    </a:cubicBezTo>
                    <a:cubicBezTo>
                      <a:pt x="36" y="0"/>
                      <a:pt x="30" y="1"/>
                      <a:pt x="25" y="3"/>
                    </a:cubicBezTo>
                    <a:cubicBezTo>
                      <a:pt x="20" y="5"/>
                      <a:pt x="16" y="8"/>
                      <a:pt x="12" y="12"/>
                    </a:cubicBezTo>
                    <a:cubicBezTo>
                      <a:pt x="8" y="16"/>
                      <a:pt x="5" y="20"/>
                      <a:pt x="3" y="25"/>
                    </a:cubicBezTo>
                    <a:cubicBezTo>
                      <a:pt x="1" y="31"/>
                      <a:pt x="0" y="36"/>
                      <a:pt x="0" y="42"/>
                    </a:cubicBezTo>
                    <a:cubicBezTo>
                      <a:pt x="0" y="48"/>
                      <a:pt x="1" y="53"/>
                      <a:pt x="3" y="58"/>
                    </a:cubicBezTo>
                    <a:cubicBezTo>
                      <a:pt x="5" y="63"/>
                      <a:pt x="8" y="68"/>
                      <a:pt x="12" y="72"/>
                    </a:cubicBezTo>
                    <a:cubicBezTo>
                      <a:pt x="16" y="75"/>
                      <a:pt x="20" y="78"/>
                      <a:pt x="25" y="80"/>
                    </a:cubicBezTo>
                    <a:cubicBezTo>
                      <a:pt x="30" y="83"/>
                      <a:pt x="36" y="84"/>
                      <a:pt x="42" y="84"/>
                    </a:cubicBezTo>
                    <a:cubicBezTo>
                      <a:pt x="48" y="84"/>
                      <a:pt x="53" y="83"/>
                      <a:pt x="58" y="80"/>
                    </a:cubicBezTo>
                    <a:cubicBezTo>
                      <a:pt x="63" y="78"/>
                      <a:pt x="68" y="75"/>
                      <a:pt x="71" y="72"/>
                    </a:cubicBezTo>
                    <a:cubicBezTo>
                      <a:pt x="75" y="68"/>
                      <a:pt x="78" y="63"/>
                      <a:pt x="80" y="58"/>
                    </a:cubicBezTo>
                    <a:cubicBezTo>
                      <a:pt x="83" y="53"/>
                      <a:pt x="84" y="48"/>
                      <a:pt x="84" y="42"/>
                    </a:cubicBezTo>
                    <a:cubicBezTo>
                      <a:pt x="84" y="36"/>
                      <a:pt x="83" y="31"/>
                      <a:pt x="80" y="25"/>
                    </a:cubicBezTo>
                    <a:close/>
                    <a:moveTo>
                      <a:pt x="63" y="54"/>
                    </a:moveTo>
                    <a:cubicBezTo>
                      <a:pt x="61" y="60"/>
                      <a:pt x="56" y="63"/>
                      <a:pt x="51" y="63"/>
                    </a:cubicBezTo>
                    <a:cubicBezTo>
                      <a:pt x="45" y="63"/>
                      <a:pt x="39" y="63"/>
                      <a:pt x="33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0" y="63"/>
                      <a:pt x="29" y="63"/>
                      <a:pt x="28" y="62"/>
                    </a:cubicBezTo>
                    <a:cubicBezTo>
                      <a:pt x="25" y="61"/>
                      <a:pt x="23" y="59"/>
                      <a:pt x="22" y="57"/>
                    </a:cubicBezTo>
                    <a:cubicBezTo>
                      <a:pt x="21" y="55"/>
                      <a:pt x="21" y="54"/>
                      <a:pt x="20" y="52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45"/>
                      <a:pt x="20" y="39"/>
                      <a:pt x="20" y="32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0"/>
                      <a:pt x="21" y="29"/>
                      <a:pt x="21" y="28"/>
                    </a:cubicBezTo>
                    <a:cubicBezTo>
                      <a:pt x="23" y="25"/>
                      <a:pt x="25" y="23"/>
                      <a:pt x="27" y="22"/>
                    </a:cubicBezTo>
                    <a:cubicBezTo>
                      <a:pt x="29" y="21"/>
                      <a:pt x="30" y="21"/>
                      <a:pt x="31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9" y="20"/>
                      <a:pt x="45" y="20"/>
                      <a:pt x="51" y="20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52" y="20"/>
                      <a:pt x="53" y="21"/>
                      <a:pt x="54" y="21"/>
                    </a:cubicBezTo>
                    <a:cubicBezTo>
                      <a:pt x="56" y="21"/>
                      <a:pt x="58" y="22"/>
                      <a:pt x="59" y="24"/>
                    </a:cubicBezTo>
                    <a:cubicBezTo>
                      <a:pt x="62" y="26"/>
                      <a:pt x="63" y="29"/>
                      <a:pt x="63" y="33"/>
                    </a:cubicBezTo>
                    <a:cubicBezTo>
                      <a:pt x="63" y="39"/>
                      <a:pt x="63" y="45"/>
                      <a:pt x="63" y="51"/>
                    </a:cubicBezTo>
                    <a:cubicBezTo>
                      <a:pt x="63" y="52"/>
                      <a:pt x="63" y="53"/>
                      <a:pt x="6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4D0A93-9BF1-42AC-B223-4E49FEDDDD41}"/>
              </a:ext>
            </a:extLst>
          </p:cNvPr>
          <p:cNvSpPr txBox="1"/>
          <p:nvPr/>
        </p:nvSpPr>
        <p:spPr>
          <a:xfrm>
            <a:off x="4342146" y="3149968"/>
            <a:ext cx="788565" cy="38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07412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3393"/>
          <a:stretch/>
        </p:blipFill>
        <p:spPr>
          <a:xfrm>
            <a:off x="1165123" y="685801"/>
            <a:ext cx="10456606" cy="54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930" y="514296"/>
            <a:ext cx="506949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“Every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Youth 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has the potential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 be a leader”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076" y="514296"/>
            <a:ext cx="3704360" cy="2286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9" y="3099619"/>
            <a:ext cx="3785944" cy="3231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047" y="3203740"/>
            <a:ext cx="3830058" cy="3160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08387" y="1349618"/>
            <a:ext cx="1488098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Tyler Stallings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94" y="6364180"/>
            <a:ext cx="338357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2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647" y="3972108"/>
            <a:ext cx="4194412" cy="2679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88" y="874945"/>
            <a:ext cx="4041998" cy="28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185" y="228614"/>
            <a:ext cx="403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CYC </a:t>
            </a:r>
            <a:r>
              <a:rPr lang="en-US" sz="1200" b="1" dirty="0"/>
              <a:t>and JR CYC students </a:t>
            </a:r>
            <a:r>
              <a:rPr lang="en-US" sz="1200" b="1" dirty="0" smtClean="0"/>
              <a:t>developed </a:t>
            </a:r>
            <a:r>
              <a:rPr lang="en-US" sz="1200" b="1" dirty="0"/>
              <a:t>a strategic plan around addressing underage alcohol use in Casey County. They are an awesome group of students!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185" y="3849329"/>
            <a:ext cx="4038601" cy="2802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865" y="185315"/>
            <a:ext cx="3029975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421834" y="585021"/>
            <a:ext cx="74405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Social Ecological Model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97" y="2168013"/>
            <a:ext cx="7089700" cy="43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6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83" y="1817450"/>
            <a:ext cx="7231929" cy="4465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0" y="457200"/>
            <a:ext cx="6936963" cy="15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3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80" y="1460090"/>
            <a:ext cx="7834039" cy="51766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9" y="210354"/>
            <a:ext cx="5816600" cy="15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7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71" y="1506894"/>
            <a:ext cx="5469710" cy="47906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33716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Consciousness of Self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7243605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F980B33507B84BB625E967217792C8" ma:contentTypeVersion="12" ma:contentTypeDescription="Create a new document." ma:contentTypeScope="" ma:versionID="a9bdbe6390a10a618eeb4a022ca909ff">
  <xsd:schema xmlns:xsd="http://www.w3.org/2001/XMLSchema" xmlns:xs="http://www.w3.org/2001/XMLSchema" xmlns:p="http://schemas.microsoft.com/office/2006/metadata/properties" xmlns:ns2="dfc89b0f-9ff3-4964-9535-1d8d9f9005c3" xmlns:ns3="b1aba9a6-d455-4ce5-9121-294681f9e88e" targetNamespace="http://schemas.microsoft.com/office/2006/metadata/properties" ma:root="true" ma:fieldsID="d25571e6c97696fe9c38914753ff3bcd" ns2:_="" ns3:_="">
    <xsd:import namespace="dfc89b0f-9ff3-4964-9535-1d8d9f9005c3"/>
    <xsd:import namespace="b1aba9a6-d455-4ce5-9121-294681f9e8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89b0f-9ff3-4964-9535-1d8d9f9005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ba9a6-d455-4ce5-9121-294681f9e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68731F-0830-4E36-AC1B-9E7A2F98EF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fc89b0f-9ff3-4964-9535-1d8d9f9005c3"/>
    <ds:schemaRef ds:uri="http://purl.org/dc/terms/"/>
    <ds:schemaRef ds:uri="http://schemas.openxmlformats.org/package/2006/metadata/core-properties"/>
    <ds:schemaRef ds:uri="c2d1b21b-0095-44af-9605-e314b6178b3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31B4999-97C3-4409-8551-0570F5A1DE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1AE3FC-1646-462E-8D29-471C30914119}"/>
</file>

<file path=docProps/app.xml><?xml version="1.0" encoding="utf-8"?>
<Properties xmlns="http://schemas.openxmlformats.org/officeDocument/2006/extended-properties" xmlns:vt="http://schemas.openxmlformats.org/officeDocument/2006/docPropsVTypes">
  <TotalTime>5199</TotalTime>
  <Words>217</Words>
  <Application>Microsoft Office PowerPoint</Application>
  <PresentationFormat>Widescreen</PresentationFormat>
  <Paragraphs>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Source Sans Pro</vt:lpstr>
      <vt:lpstr>Source Sans Pro Semibold</vt:lpstr>
      <vt:lpstr>Merriweather Light</vt:lpstr>
      <vt:lpstr>Calibri</vt:lpstr>
      <vt:lpstr>Wingdings</vt:lpstr>
      <vt:lpstr>Merriweather Bold</vt:lpstr>
      <vt:lpstr>Roboto Light</vt:lpstr>
      <vt:lpstr>Open Sans</vt:lpstr>
      <vt:lpstr>Arial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Consciousness of Self</vt:lpstr>
      <vt:lpstr>Congruence</vt:lpstr>
      <vt:lpstr>Commitment</vt:lpstr>
      <vt:lpstr>Collaboration</vt:lpstr>
      <vt:lpstr>Common Purpose</vt:lpstr>
      <vt:lpstr>Controversy with Civility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Connected!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Hulme</dc:creator>
  <cp:lastModifiedBy>Yvonne Stroman</cp:lastModifiedBy>
  <cp:revision>219</cp:revision>
  <dcterms:created xsi:type="dcterms:W3CDTF">2019-05-14T18:59:55Z</dcterms:created>
  <dcterms:modified xsi:type="dcterms:W3CDTF">2020-04-20T22:44:42Z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0x0101005EF980B33507B84BB625E967217792C8</vt:lpwstr>
  </property>
</Properties>
</file>