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23.xml" ContentType="application/vnd.openxmlformats-officedocument.presentationml.slideLayout+xml"/>
  <Override PartName="/ppt/slideMasters/slideMaster1.xml" ContentType="application/vnd.openxmlformats-officedocument.presentationml.slideMaster+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3"/>
  </p:sldMasterIdLst>
  <p:notesMasterIdLst>
    <p:notesMasterId r:id="rId4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Merriweather Light" panose="00000400000000000000" pitchFamily="2" charset="0"/>
      <p:regular r:id="rId47"/>
      <p:bold r:id="rId48"/>
      <p:italic r:id="rId49"/>
      <p:boldItalic r:id="rId50"/>
    </p:embeddedFont>
    <p:embeddedFont>
      <p:font typeface="Source Sans Pro" panose="020B0503030403020204" pitchFamily="34" charset="0"/>
      <p:regular r:id="rId51"/>
      <p:bold r:id="rId52"/>
      <p:italic r:id="rId53"/>
      <p:boldItalic r:id="rId54"/>
    </p:embeddedFont>
    <p:embeddedFont>
      <p:font typeface="Trebuchet MS" panose="020B0603020202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yAnKPdRJruRdWVg7bq6pTgfY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customXml" Target="../customXml/item3.xml"/><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customschemas.google.com/relationships/presentationmetadata" Target="meta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4a40cb82c9_0_1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14a40cb82c9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4a40cb82c9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14a40cb82c9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4a40cb82c9_0_1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g14a40cb82c9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4a40cb82c9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g14a40cb82c9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4a40cb82c9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g14a40cb82c9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488db6472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488db6472f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1488db6472f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4a40cb82c9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14a40cb82c9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4a40cb82c9_0_1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14a40cb82c9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4a40cb82c9_0_1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14a40cb82c9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4a40cb82c9_0_2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g14a40cb82c9_0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4a40cb82c9_0_1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14a40cb82c9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4a40cb82c9_0_3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g14a40cb82c9_0_3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4a40cb82c9_0_3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14a40cb82c9_0_3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4a40cb82c9_0_3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14a40cb82c9_0_3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488db6472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1488db6472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4a40cb82c9_0_3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14a40cb82c9_0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4a40cb82c9_0_3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9" name="Google Shape;509;g14a40cb82c9_0_3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4a40cb82c9_0_3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g14a40cb82c9_0_3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4a40cb82c9_0_3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g14a40cb82c9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4a40cb82c9_0_4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g14a40cb82c9_0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9" name="Google Shape;2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4a40cb82c9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14a40cb82c9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a40cb82c9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14a40cb82c9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4a40cb82c9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14a40cb82c9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4a40cb82c9_0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g14a40cb82c9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14a40cb82c9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g14a40cb82c9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option A">
  <p:cSld name="TITLE SLIDE option A">
    <p:bg>
      <p:bgPr>
        <a:solidFill>
          <a:schemeClr val="lt1"/>
        </a:solidFill>
        <a:effectLst/>
      </p:bgPr>
    </p:bg>
    <p:spTree>
      <p:nvGrpSpPr>
        <p:cNvPr id="1" name="Shape 12"/>
        <p:cNvGrpSpPr/>
        <p:nvPr/>
      </p:nvGrpSpPr>
      <p:grpSpPr>
        <a:xfrm>
          <a:off x="0" y="0"/>
          <a:ext cx="0" cy="0"/>
          <a:chOff x="0" y="0"/>
          <a:chExt cx="0" cy="0"/>
        </a:xfrm>
      </p:grpSpPr>
      <p:pic>
        <p:nvPicPr>
          <p:cNvPr id="13" name="Google Shape;13;p33"/>
          <p:cNvPicPr preferRelativeResize="0"/>
          <p:nvPr/>
        </p:nvPicPr>
        <p:blipFill rotWithShape="1">
          <a:blip r:embed="rId2">
            <a:alphaModFix/>
          </a:blip>
          <a:srcRect/>
          <a:stretch/>
        </p:blipFill>
        <p:spPr>
          <a:xfrm>
            <a:off x="0" y="511033"/>
            <a:ext cx="12192000" cy="4438650"/>
          </a:xfrm>
          <a:prstGeom prst="rect">
            <a:avLst/>
          </a:prstGeom>
          <a:noFill/>
          <a:ln>
            <a:noFill/>
          </a:ln>
        </p:spPr>
      </p:pic>
      <p:sp>
        <p:nvSpPr>
          <p:cNvPr id="14" name="Google Shape;14;p33"/>
          <p:cNvSpPr txBox="1">
            <a:spLocks noGrp="1"/>
          </p:cNvSpPr>
          <p:nvPr>
            <p:ph type="ctrTitle"/>
          </p:nvPr>
        </p:nvSpPr>
        <p:spPr>
          <a:xfrm>
            <a:off x="5933660" y="878549"/>
            <a:ext cx="5489714"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Clr>
                <a:schemeClr val="lt1"/>
              </a:buClr>
              <a:buSzPts val="5400"/>
              <a:buFont typeface="Source Sans Pro"/>
              <a:buNone/>
              <a:defRPr sz="5400" b="1">
                <a:solidFill>
                  <a:schemeClr val="lt1"/>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3"/>
          <p:cNvSpPr txBox="1">
            <a:spLocks noGrp="1"/>
          </p:cNvSpPr>
          <p:nvPr>
            <p:ph type="subTitle" idx="1"/>
          </p:nvPr>
        </p:nvSpPr>
        <p:spPr>
          <a:xfrm>
            <a:off x="5933660" y="3358224"/>
            <a:ext cx="5489714"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Clr>
                <a:srgbClr val="00B0F0"/>
              </a:buClr>
              <a:buSzPts val="2400"/>
              <a:buNone/>
              <a:defRPr sz="2400">
                <a:solidFill>
                  <a:srgbClr val="00B0F0"/>
                </a:solidFill>
                <a:latin typeface="Source Sans Pro"/>
                <a:ea typeface="Source Sans Pro"/>
                <a:cs typeface="Source Sans Pro"/>
                <a:sym typeface="Source Sans Pro"/>
              </a:defRPr>
            </a:lvl1pPr>
            <a:lvl2pPr lvl="1" algn="ctr">
              <a:lnSpc>
                <a:spcPct val="90000"/>
              </a:lnSpc>
              <a:spcBef>
                <a:spcPts val="500"/>
              </a:spcBef>
              <a:spcAft>
                <a:spcPts val="0"/>
              </a:spcAft>
              <a:buClr>
                <a:srgbClr val="595959"/>
              </a:buClr>
              <a:buSzPts val="2000"/>
              <a:buNone/>
              <a:defRPr sz="2000"/>
            </a:lvl2pPr>
            <a:lvl3pPr lvl="2" algn="ctr">
              <a:lnSpc>
                <a:spcPct val="90000"/>
              </a:lnSpc>
              <a:spcBef>
                <a:spcPts val="500"/>
              </a:spcBef>
              <a:spcAft>
                <a:spcPts val="0"/>
              </a:spcAft>
              <a:buClr>
                <a:srgbClr val="595959"/>
              </a:buClr>
              <a:buSzPts val="1800"/>
              <a:buNone/>
              <a:defRPr sz="1800"/>
            </a:lvl3pPr>
            <a:lvl4pPr lvl="3" algn="ctr">
              <a:lnSpc>
                <a:spcPct val="90000"/>
              </a:lnSpc>
              <a:spcBef>
                <a:spcPts val="500"/>
              </a:spcBef>
              <a:spcAft>
                <a:spcPts val="0"/>
              </a:spcAft>
              <a:buClr>
                <a:srgbClr val="595959"/>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6" name="Google Shape;16;p33"/>
          <p:cNvGrpSpPr/>
          <p:nvPr/>
        </p:nvGrpSpPr>
        <p:grpSpPr>
          <a:xfrm>
            <a:off x="9166735" y="5466718"/>
            <a:ext cx="2256639" cy="587864"/>
            <a:chOff x="1046163" y="703263"/>
            <a:chExt cx="1133475" cy="295275"/>
          </a:xfrm>
        </p:grpSpPr>
        <p:sp>
          <p:nvSpPr>
            <p:cNvPr id="17" name="Google Shape;17;p33"/>
            <p:cNvSpPr/>
            <p:nvPr/>
          </p:nvSpPr>
          <p:spPr>
            <a:xfrm>
              <a:off x="1046163" y="703263"/>
              <a:ext cx="176212" cy="166688"/>
            </a:xfrm>
            <a:custGeom>
              <a:avLst/>
              <a:gdLst/>
              <a:ahLst/>
              <a:cxnLst/>
              <a:rect l="l" t="t" r="r" b="b"/>
              <a:pathLst>
                <a:path w="111" h="105" extrusionOk="0">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18;p33"/>
            <p:cNvSpPr/>
            <p:nvPr/>
          </p:nvSpPr>
          <p:spPr>
            <a:xfrm>
              <a:off x="1135063" y="703263"/>
              <a:ext cx="184150" cy="166688"/>
            </a:xfrm>
            <a:custGeom>
              <a:avLst/>
              <a:gdLst/>
              <a:ahLst/>
              <a:cxnLst/>
              <a:rect l="l" t="t" r="r" b="b"/>
              <a:pathLst>
                <a:path w="116" h="105" extrusionOk="0">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19;p33"/>
            <p:cNvSpPr/>
            <p:nvPr/>
          </p:nvSpPr>
          <p:spPr>
            <a:xfrm>
              <a:off x="1657350" y="706438"/>
              <a:ext cx="174625" cy="161925"/>
            </a:xfrm>
            <a:custGeom>
              <a:avLst/>
              <a:gdLst/>
              <a:ahLst/>
              <a:cxnLst/>
              <a:rect l="l" t="t" r="r" b="b"/>
              <a:pathLst>
                <a:path w="83" h="77" extrusionOk="0">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0;p33"/>
            <p:cNvSpPr/>
            <p:nvPr/>
          </p:nvSpPr>
          <p:spPr>
            <a:xfrm>
              <a:off x="2008188" y="706438"/>
              <a:ext cx="171450" cy="161925"/>
            </a:xfrm>
            <a:custGeom>
              <a:avLst/>
              <a:gdLst/>
              <a:ahLst/>
              <a:cxnLst/>
              <a:rect l="l" t="t" r="r" b="b"/>
              <a:pathLst>
                <a:path w="82" h="77" extrusionOk="0">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33"/>
            <p:cNvSpPr/>
            <p:nvPr/>
          </p:nvSpPr>
          <p:spPr>
            <a:xfrm>
              <a:off x="1498600" y="706438"/>
              <a:ext cx="171450" cy="161925"/>
            </a:xfrm>
            <a:custGeom>
              <a:avLst/>
              <a:gdLst/>
              <a:ahLst/>
              <a:cxnLst/>
              <a:rect l="l" t="t" r="r" b="b"/>
              <a:pathLst>
                <a:path w="82" h="77" extrusionOk="0">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p33"/>
            <p:cNvSpPr/>
            <p:nvPr/>
          </p:nvSpPr>
          <p:spPr>
            <a:xfrm>
              <a:off x="1338263" y="703263"/>
              <a:ext cx="142875" cy="166688"/>
            </a:xfrm>
            <a:custGeom>
              <a:avLst/>
              <a:gdLst/>
              <a:ahLst/>
              <a:cxnLst/>
              <a:rect l="l" t="t" r="r" b="b"/>
              <a:pathLst>
                <a:path w="68" h="79" extrusionOk="0">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3;p33"/>
            <p:cNvSpPr/>
            <p:nvPr/>
          </p:nvSpPr>
          <p:spPr>
            <a:xfrm>
              <a:off x="1852613" y="703263"/>
              <a:ext cx="142875" cy="166688"/>
            </a:xfrm>
            <a:custGeom>
              <a:avLst/>
              <a:gdLst/>
              <a:ahLst/>
              <a:cxnLst/>
              <a:rect l="l" t="t" r="r" b="b"/>
              <a:pathLst>
                <a:path w="68" h="79" extrusionOk="0">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4;p33"/>
            <p:cNvSpPr/>
            <p:nvPr/>
          </p:nvSpPr>
          <p:spPr>
            <a:xfrm>
              <a:off x="1131888" y="927100"/>
              <a:ext cx="1038225" cy="71438"/>
            </a:xfrm>
            <a:custGeom>
              <a:avLst/>
              <a:gdLst/>
              <a:ahLst/>
              <a:cxnLst/>
              <a:rect l="l" t="t" r="r" b="b"/>
              <a:pathLst>
                <a:path w="494" h="34" extrusionOk="0">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5" name="Google Shape;25;p33"/>
          <p:cNvSpPr/>
          <p:nvPr/>
        </p:nvSpPr>
        <p:spPr>
          <a:xfrm>
            <a:off x="10594169" y="632460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IMAGES-right">
  <p:cSld name="TWO IMAGES-right">
    <p:spTree>
      <p:nvGrpSpPr>
        <p:cNvPr id="1" name="Shape 84"/>
        <p:cNvGrpSpPr/>
        <p:nvPr/>
      </p:nvGrpSpPr>
      <p:grpSpPr>
        <a:xfrm>
          <a:off x="0" y="0"/>
          <a:ext cx="0" cy="0"/>
          <a:chOff x="0" y="0"/>
          <a:chExt cx="0" cy="0"/>
        </a:xfrm>
      </p:grpSpPr>
      <p:sp>
        <p:nvSpPr>
          <p:cNvPr id="85" name="Google Shape;85;p42"/>
          <p:cNvSpPr>
            <a:spLocks noGrp="1"/>
          </p:cNvSpPr>
          <p:nvPr>
            <p:ph type="pic" idx="2"/>
          </p:nvPr>
        </p:nvSpPr>
        <p:spPr>
          <a:xfrm>
            <a:off x="5823626" y="2055813"/>
            <a:ext cx="3030443" cy="3664050"/>
          </a:xfrm>
          <a:prstGeom prst="rect">
            <a:avLst/>
          </a:prstGeom>
          <a:solidFill>
            <a:schemeClr val="lt1"/>
          </a:solidFill>
          <a:ln>
            <a:noFill/>
          </a:ln>
        </p:spPr>
      </p:sp>
      <p:sp>
        <p:nvSpPr>
          <p:cNvPr id="86" name="Google Shape;86;p42"/>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87" name="Google Shape;87;p42"/>
          <p:cNvSpPr/>
          <p:nvPr/>
        </p:nvSpPr>
        <p:spPr>
          <a:xfrm>
            <a:off x="0" y="0"/>
            <a:ext cx="1402592" cy="2008523"/>
          </a:xfrm>
          <a:custGeom>
            <a:avLst/>
            <a:gdLst/>
            <a:ahLst/>
            <a:cxnLst/>
            <a:rect l="l" t="t" r="r" b="b"/>
            <a:pathLst>
              <a:path w="4791808" h="6861908" extrusionOk="0">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Google Shape;88;p42"/>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2"/>
          <p:cNvSpPr>
            <a:spLocks noGrp="1"/>
          </p:cNvSpPr>
          <p:nvPr>
            <p:ph type="pic" idx="3"/>
          </p:nvPr>
        </p:nvSpPr>
        <p:spPr>
          <a:xfrm>
            <a:off x="9168993" y="2055813"/>
            <a:ext cx="3030443" cy="3664050"/>
          </a:xfrm>
          <a:prstGeom prst="rect">
            <a:avLst/>
          </a:prstGeom>
          <a:solidFill>
            <a:schemeClr val="lt1"/>
          </a:solidFill>
          <a:ln>
            <a:noFill/>
          </a:ln>
        </p:spPr>
      </p:sp>
      <p:sp>
        <p:nvSpPr>
          <p:cNvPr id="90" name="Google Shape;90;p42"/>
          <p:cNvSpPr txBox="1">
            <a:spLocks noGrp="1"/>
          </p:cNvSpPr>
          <p:nvPr>
            <p:ph type="body" idx="1"/>
          </p:nvPr>
        </p:nvSpPr>
        <p:spPr>
          <a:xfrm>
            <a:off x="1402593" y="2055813"/>
            <a:ext cx="4106110" cy="36640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2"/>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HORIZONTAL IMAGES-top">
  <p:cSld name="TWO HORIZONTAL IMAGES-top">
    <p:spTree>
      <p:nvGrpSpPr>
        <p:cNvPr id="1" name="Shape 92"/>
        <p:cNvGrpSpPr/>
        <p:nvPr/>
      </p:nvGrpSpPr>
      <p:grpSpPr>
        <a:xfrm>
          <a:off x="0" y="0"/>
          <a:ext cx="0" cy="0"/>
          <a:chOff x="0" y="0"/>
          <a:chExt cx="0" cy="0"/>
        </a:xfrm>
      </p:grpSpPr>
      <p:sp>
        <p:nvSpPr>
          <p:cNvPr id="93" name="Google Shape;93;p43"/>
          <p:cNvSpPr>
            <a:spLocks noGrp="1"/>
          </p:cNvSpPr>
          <p:nvPr>
            <p:ph type="pic" idx="2"/>
          </p:nvPr>
        </p:nvSpPr>
        <p:spPr>
          <a:xfrm>
            <a:off x="0" y="0"/>
            <a:ext cx="6006230" cy="3068877"/>
          </a:xfrm>
          <a:prstGeom prst="rect">
            <a:avLst/>
          </a:prstGeom>
          <a:solidFill>
            <a:schemeClr val="lt1"/>
          </a:solidFill>
          <a:ln>
            <a:noFill/>
          </a:ln>
        </p:spPr>
      </p:sp>
      <p:sp>
        <p:nvSpPr>
          <p:cNvPr id="94" name="Google Shape;94;p43"/>
          <p:cNvSpPr>
            <a:spLocks noGrp="1"/>
          </p:cNvSpPr>
          <p:nvPr>
            <p:ph type="pic" idx="3"/>
          </p:nvPr>
        </p:nvSpPr>
        <p:spPr>
          <a:xfrm>
            <a:off x="6185772" y="0"/>
            <a:ext cx="6006230" cy="3068877"/>
          </a:xfrm>
          <a:prstGeom prst="rect">
            <a:avLst/>
          </a:prstGeom>
          <a:solidFill>
            <a:schemeClr val="lt1"/>
          </a:solidFill>
          <a:ln>
            <a:noFill/>
          </a:ln>
        </p:spPr>
      </p:sp>
      <p:sp>
        <p:nvSpPr>
          <p:cNvPr id="95" name="Google Shape;95;p43"/>
          <p:cNvSpPr txBox="1">
            <a:spLocks noGrp="1"/>
          </p:cNvSpPr>
          <p:nvPr>
            <p:ph type="title"/>
          </p:nvPr>
        </p:nvSpPr>
        <p:spPr>
          <a:xfrm>
            <a:off x="1402592" y="3429000"/>
            <a:ext cx="9951208" cy="5292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3200"/>
              <a:buFont typeface="Source Sans Pro"/>
              <a:buNone/>
              <a:defRPr sz="3200" b="1">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3"/>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97" name="Google Shape;97;p43"/>
          <p:cNvSpPr txBox="1">
            <a:spLocks noGrp="1"/>
          </p:cNvSpPr>
          <p:nvPr>
            <p:ph type="body" idx="1"/>
          </p:nvPr>
        </p:nvSpPr>
        <p:spPr>
          <a:xfrm>
            <a:off x="1402592" y="4171167"/>
            <a:ext cx="9951208" cy="18726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3"/>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UE STAR">
  <p:cSld name="BLUE STAR">
    <p:bg>
      <p:bgPr>
        <a:solidFill>
          <a:schemeClr val="lt1"/>
        </a:solidFill>
        <a:effectLst/>
      </p:bgPr>
    </p:bg>
    <p:spTree>
      <p:nvGrpSpPr>
        <p:cNvPr id="1" name="Shape 99"/>
        <p:cNvGrpSpPr/>
        <p:nvPr/>
      </p:nvGrpSpPr>
      <p:grpSpPr>
        <a:xfrm>
          <a:off x="0" y="0"/>
          <a:ext cx="0" cy="0"/>
          <a:chOff x="0" y="0"/>
          <a:chExt cx="0" cy="0"/>
        </a:xfrm>
      </p:grpSpPr>
      <p:sp>
        <p:nvSpPr>
          <p:cNvPr id="100" name="Google Shape;100;p44"/>
          <p:cNvSpPr/>
          <p:nvPr/>
        </p:nvSpPr>
        <p:spPr>
          <a:xfrm rot="10800000">
            <a:off x="-3888" y="17"/>
            <a:ext cx="10457187" cy="6857983"/>
          </a:xfrm>
          <a:custGeom>
            <a:avLst/>
            <a:gdLst/>
            <a:ahLst/>
            <a:cxnLst/>
            <a:rect l="l" t="t" r="r" b="b"/>
            <a:pathLst>
              <a:path w="10457187" h="6857983" extrusionOk="0">
                <a:moveTo>
                  <a:pt x="0" y="2619516"/>
                </a:moveTo>
                <a:lnTo>
                  <a:pt x="2618854" y="2619535"/>
                </a:lnTo>
                <a:lnTo>
                  <a:pt x="3428108" y="0"/>
                </a:lnTo>
                <a:lnTo>
                  <a:pt x="10457187" y="6510"/>
                </a:lnTo>
                <a:cubicBezTo>
                  <a:pt x="10454456" y="2286101"/>
                  <a:pt x="10454901" y="4575217"/>
                  <a:pt x="10452170" y="6854808"/>
                </a:cubicBezTo>
                <a:lnTo>
                  <a:pt x="1309421" y="6857983"/>
                </a:lnTo>
                <a:lnTo>
                  <a:pt x="2118708" y="4238459"/>
                </a:lnTo>
                <a:lnTo>
                  <a:pt x="0" y="2619516"/>
                </a:lnTo>
                <a:close/>
              </a:path>
            </a:pathLst>
          </a:custGeom>
          <a:solidFill>
            <a:srgbClr val="263B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44"/>
          <p:cNvSpPr/>
          <p:nvPr/>
        </p:nvSpPr>
        <p:spPr>
          <a:xfrm rot="10800000">
            <a:off x="3597076" y="0"/>
            <a:ext cx="6856230" cy="6858000"/>
          </a:xfrm>
          <a:prstGeom prst="star5">
            <a:avLst>
              <a:gd name="adj" fmla="val 19098"/>
              <a:gd name="hf" fmla="val 105146"/>
              <a:gd name="vf" fmla="val 110557"/>
            </a:avLst>
          </a:prstGeom>
          <a:solidFill>
            <a:srgbClr val="394C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 name="Google Shape;102;p44"/>
          <p:cNvPicPr preferRelativeResize="0"/>
          <p:nvPr/>
        </p:nvPicPr>
        <p:blipFill rotWithShape="1">
          <a:blip r:embed="rId2">
            <a:alphaModFix/>
          </a:blip>
          <a:srcRect/>
          <a:stretch/>
        </p:blipFill>
        <p:spPr>
          <a:xfrm>
            <a:off x="10017598" y="6373127"/>
            <a:ext cx="837436" cy="176302"/>
          </a:xfrm>
          <a:prstGeom prst="rect">
            <a:avLst/>
          </a:prstGeom>
          <a:noFill/>
          <a:ln>
            <a:noFill/>
          </a:ln>
        </p:spPr>
      </p:pic>
      <p:sp>
        <p:nvSpPr>
          <p:cNvPr id="103" name="Google Shape;103;p44"/>
          <p:cNvSpPr txBox="1">
            <a:spLocks noGrp="1"/>
          </p:cNvSpPr>
          <p:nvPr>
            <p:ph type="title"/>
          </p:nvPr>
        </p:nvSpPr>
        <p:spPr>
          <a:xfrm>
            <a:off x="838200" y="365125"/>
            <a:ext cx="74730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Source Sans Pro"/>
              <a:buNone/>
              <a:defRPr b="1">
                <a:solidFill>
                  <a:schemeClr val="lt1"/>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44"/>
          <p:cNvPicPr preferRelativeResize="0"/>
          <p:nvPr/>
        </p:nvPicPr>
        <p:blipFill rotWithShape="1">
          <a:blip r:embed="rId3">
            <a:alphaModFix/>
          </a:blip>
          <a:srcRect/>
          <a:stretch/>
        </p:blipFill>
        <p:spPr>
          <a:xfrm>
            <a:off x="10017598" y="6373127"/>
            <a:ext cx="837436" cy="176302"/>
          </a:xfrm>
          <a:prstGeom prst="rect">
            <a:avLst/>
          </a:prstGeom>
          <a:noFill/>
          <a:ln>
            <a:noFill/>
          </a:ln>
        </p:spPr>
      </p:pic>
      <p:sp>
        <p:nvSpPr>
          <p:cNvPr id="105" name="Google Shape;105;p44"/>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106" name="Google Shape;106;p44"/>
          <p:cNvSpPr>
            <a:spLocks noGrp="1"/>
          </p:cNvSpPr>
          <p:nvPr>
            <p:ph type="pic" idx="2"/>
          </p:nvPr>
        </p:nvSpPr>
        <p:spPr>
          <a:xfrm>
            <a:off x="6680200" y="0"/>
            <a:ext cx="5509721" cy="6858000"/>
          </a:xfrm>
          <a:prstGeom prst="rect">
            <a:avLst/>
          </a:prstGeom>
          <a:solidFill>
            <a:schemeClr val="lt1"/>
          </a:solidFill>
          <a:ln>
            <a:noFill/>
          </a:ln>
        </p:spPr>
      </p:sp>
      <p:sp>
        <p:nvSpPr>
          <p:cNvPr id="107" name="Google Shape;107;p44"/>
          <p:cNvSpPr txBox="1">
            <a:spLocks noGrp="1"/>
          </p:cNvSpPr>
          <p:nvPr>
            <p:ph type="body" idx="1"/>
          </p:nvPr>
        </p:nvSpPr>
        <p:spPr>
          <a:xfrm>
            <a:off x="838200" y="1825625"/>
            <a:ext cx="7499465" cy="4351338"/>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chemeClr val="lt1"/>
              </a:buClr>
              <a:buSzPts val="2400"/>
              <a:buNone/>
              <a:defRPr>
                <a:solidFill>
                  <a:schemeClr val="lt1"/>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chemeClr val="lt1"/>
              </a:buClr>
              <a:buSzPts val="2000"/>
              <a:buNone/>
              <a:defRPr>
                <a:solidFill>
                  <a:schemeClr val="lt1"/>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chemeClr val="lt1"/>
              </a:buClr>
              <a:buSzPts val="1800"/>
              <a:buNone/>
              <a:defRPr>
                <a:solidFill>
                  <a:schemeClr val="lt1"/>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G PHOTO RIGHT">
  <p:cSld name="DIAG PHOTO RIGHT">
    <p:spTree>
      <p:nvGrpSpPr>
        <p:cNvPr id="1" name="Shape 108"/>
        <p:cNvGrpSpPr/>
        <p:nvPr/>
      </p:nvGrpSpPr>
      <p:grpSpPr>
        <a:xfrm>
          <a:off x="0" y="0"/>
          <a:ext cx="0" cy="0"/>
          <a:chOff x="0" y="0"/>
          <a:chExt cx="0" cy="0"/>
        </a:xfrm>
      </p:grpSpPr>
      <p:sp>
        <p:nvSpPr>
          <p:cNvPr id="109" name="Google Shape;109;p45"/>
          <p:cNvSpPr txBox="1"/>
          <p:nvPr/>
        </p:nvSpPr>
        <p:spPr>
          <a:xfrm>
            <a:off x="1979530" y="3440740"/>
            <a:ext cx="278396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1"/>
                </a:solidFill>
                <a:latin typeface="Merriweather Light"/>
                <a:ea typeface="Merriweather Light"/>
                <a:cs typeface="Merriweather Light"/>
                <a:sym typeface="Merriweather Light"/>
              </a:rPr>
              <a:t>Description Here</a:t>
            </a:r>
            <a:endParaRPr sz="2200">
              <a:solidFill>
                <a:schemeClr val="lt1"/>
              </a:solidFill>
              <a:latin typeface="Merriweather Light"/>
              <a:ea typeface="Merriweather Light"/>
              <a:cs typeface="Merriweather Light"/>
              <a:sym typeface="Merriweather Light"/>
            </a:endParaRPr>
          </a:p>
        </p:txBody>
      </p:sp>
      <p:sp>
        <p:nvSpPr>
          <p:cNvPr id="110" name="Google Shape;110;p45"/>
          <p:cNvSpPr>
            <a:spLocks noGrp="1"/>
          </p:cNvSpPr>
          <p:nvPr>
            <p:ph type="pic" idx="2"/>
          </p:nvPr>
        </p:nvSpPr>
        <p:spPr>
          <a:xfrm>
            <a:off x="7327583" y="-960"/>
            <a:ext cx="4864418" cy="6858960"/>
          </a:xfrm>
          <a:prstGeom prst="rect">
            <a:avLst/>
          </a:prstGeom>
          <a:solidFill>
            <a:schemeClr val="lt1"/>
          </a:solidFill>
          <a:ln>
            <a:noFill/>
          </a:ln>
        </p:spPr>
      </p:sp>
      <p:sp>
        <p:nvSpPr>
          <p:cNvPr id="111" name="Google Shape;111;p45"/>
          <p:cNvSpPr txBox="1">
            <a:spLocks noGrp="1"/>
          </p:cNvSpPr>
          <p:nvPr>
            <p:ph type="title"/>
          </p:nvPr>
        </p:nvSpPr>
        <p:spPr>
          <a:xfrm>
            <a:off x="838200" y="365125"/>
            <a:ext cx="75501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a:solidFill>
                  <a:srgbClr val="263B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45"/>
          <p:cNvSpPr txBox="1">
            <a:spLocks noGrp="1"/>
          </p:cNvSpPr>
          <p:nvPr>
            <p:ph type="body" idx="1"/>
          </p:nvPr>
        </p:nvSpPr>
        <p:spPr>
          <a:xfrm>
            <a:off x="838200" y="1961812"/>
            <a:ext cx="7499465" cy="4351338"/>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GONAL IMAGE-left">
  <p:cSld name="DIAGONAL IMAGE-left">
    <p:bg>
      <p:bgPr>
        <a:solidFill>
          <a:schemeClr val="lt1"/>
        </a:solidFill>
        <a:effectLst/>
      </p:bgPr>
    </p:bg>
    <p:spTree>
      <p:nvGrpSpPr>
        <p:cNvPr id="1" name="Shape 113"/>
        <p:cNvGrpSpPr/>
        <p:nvPr/>
      </p:nvGrpSpPr>
      <p:grpSpPr>
        <a:xfrm>
          <a:off x="0" y="0"/>
          <a:ext cx="0" cy="0"/>
          <a:chOff x="0" y="0"/>
          <a:chExt cx="0" cy="0"/>
        </a:xfrm>
      </p:grpSpPr>
      <p:sp>
        <p:nvSpPr>
          <p:cNvPr id="114" name="Google Shape;114;p46"/>
          <p:cNvSpPr>
            <a:spLocks noGrp="1"/>
          </p:cNvSpPr>
          <p:nvPr>
            <p:ph type="pic" idx="2"/>
          </p:nvPr>
        </p:nvSpPr>
        <p:spPr>
          <a:xfrm>
            <a:off x="1" y="0"/>
            <a:ext cx="4429755" cy="6858000"/>
          </a:xfrm>
          <a:prstGeom prst="rect">
            <a:avLst/>
          </a:prstGeom>
          <a:solidFill>
            <a:schemeClr val="lt1"/>
          </a:solidFill>
          <a:ln>
            <a:noFill/>
          </a:ln>
        </p:spPr>
      </p:sp>
      <p:sp>
        <p:nvSpPr>
          <p:cNvPr id="115" name="Google Shape;115;p46"/>
          <p:cNvSpPr/>
          <p:nvPr/>
        </p:nvSpPr>
        <p:spPr>
          <a:xfrm>
            <a:off x="3749995" y="-3302"/>
            <a:ext cx="1011829" cy="2002300"/>
          </a:xfrm>
          <a:custGeom>
            <a:avLst/>
            <a:gdLst/>
            <a:ahLst/>
            <a:cxnLst/>
            <a:rect l="l" t="t" r="r" b="b"/>
            <a:pathLst>
              <a:path w="1011829" h="2002300" extrusionOk="0">
                <a:moveTo>
                  <a:pt x="685800" y="0"/>
                </a:moveTo>
                <a:lnTo>
                  <a:pt x="1011829" y="0"/>
                </a:lnTo>
                <a:lnTo>
                  <a:pt x="332379" y="2002300"/>
                </a:lnTo>
                <a:lnTo>
                  <a:pt x="0" y="2002300"/>
                </a:lnTo>
                <a:lnTo>
                  <a:pt x="685800" y="0"/>
                </a:ln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46"/>
          <p:cNvSpPr txBox="1">
            <a:spLocks noGrp="1"/>
          </p:cNvSpPr>
          <p:nvPr>
            <p:ph type="title"/>
          </p:nvPr>
        </p:nvSpPr>
        <p:spPr>
          <a:xfrm>
            <a:off x="4844372" y="365125"/>
            <a:ext cx="65094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a:solidFill>
                  <a:srgbClr val="263B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46"/>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00B0F0"/>
                </a:solidFill>
                <a:latin typeface="Source Sans Pro"/>
                <a:ea typeface="Source Sans Pro"/>
                <a:cs typeface="Source Sans Pro"/>
                <a:sym typeface="Source Sans Pro"/>
              </a:rPr>
              <a:t>‹#›</a:t>
            </a:fld>
            <a:endParaRPr sz="1800" b="1" i="0">
              <a:solidFill>
                <a:srgbClr val="00B0F0"/>
              </a:solidFill>
              <a:latin typeface="Source Sans Pro"/>
              <a:ea typeface="Source Sans Pro"/>
              <a:cs typeface="Source Sans Pro"/>
              <a:sym typeface="Source Sans Pro"/>
            </a:endParaRPr>
          </a:p>
        </p:txBody>
      </p:sp>
      <p:sp>
        <p:nvSpPr>
          <p:cNvPr id="118" name="Google Shape;118;p46"/>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BLOCK PHOTOS">
  <p:cSld name="THREE BLOCK PHOTOS">
    <p:spTree>
      <p:nvGrpSpPr>
        <p:cNvPr id="1" name="Shape 119"/>
        <p:cNvGrpSpPr/>
        <p:nvPr/>
      </p:nvGrpSpPr>
      <p:grpSpPr>
        <a:xfrm>
          <a:off x="0" y="0"/>
          <a:ext cx="0" cy="0"/>
          <a:chOff x="0" y="0"/>
          <a:chExt cx="0" cy="0"/>
        </a:xfrm>
      </p:grpSpPr>
      <p:sp>
        <p:nvSpPr>
          <p:cNvPr id="120" name="Google Shape;120;p47"/>
          <p:cNvSpPr>
            <a:spLocks noGrp="1"/>
          </p:cNvSpPr>
          <p:nvPr>
            <p:ph type="pic" idx="2"/>
          </p:nvPr>
        </p:nvSpPr>
        <p:spPr>
          <a:xfrm>
            <a:off x="5411217" y="0"/>
            <a:ext cx="5299644" cy="6858000"/>
          </a:xfrm>
          <a:prstGeom prst="rect">
            <a:avLst/>
          </a:prstGeom>
          <a:solidFill>
            <a:schemeClr val="lt1"/>
          </a:solidFill>
          <a:ln>
            <a:noFill/>
          </a:ln>
        </p:spPr>
      </p:sp>
      <p:sp>
        <p:nvSpPr>
          <p:cNvPr id="121" name="Google Shape;121;p47"/>
          <p:cNvSpPr txBox="1"/>
          <p:nvPr/>
        </p:nvSpPr>
        <p:spPr>
          <a:xfrm>
            <a:off x="1979530" y="3440740"/>
            <a:ext cx="278396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1"/>
                </a:solidFill>
                <a:latin typeface="Merriweather Light"/>
                <a:ea typeface="Merriweather Light"/>
                <a:cs typeface="Merriweather Light"/>
                <a:sym typeface="Merriweather Light"/>
              </a:rPr>
              <a:t>Description Here</a:t>
            </a:r>
            <a:endParaRPr sz="2200">
              <a:solidFill>
                <a:schemeClr val="lt1"/>
              </a:solidFill>
              <a:latin typeface="Merriweather Light"/>
              <a:ea typeface="Merriweather Light"/>
              <a:cs typeface="Merriweather Light"/>
              <a:sym typeface="Merriweather Light"/>
            </a:endParaRPr>
          </a:p>
        </p:txBody>
      </p:sp>
      <p:sp>
        <p:nvSpPr>
          <p:cNvPr id="122" name="Google Shape;122;p47"/>
          <p:cNvSpPr>
            <a:spLocks noGrp="1"/>
          </p:cNvSpPr>
          <p:nvPr>
            <p:ph type="pic" idx="3"/>
          </p:nvPr>
        </p:nvSpPr>
        <p:spPr>
          <a:xfrm>
            <a:off x="9679223" y="-961"/>
            <a:ext cx="2512777" cy="3543083"/>
          </a:xfrm>
          <a:prstGeom prst="rect">
            <a:avLst/>
          </a:prstGeom>
          <a:solidFill>
            <a:schemeClr val="lt1"/>
          </a:solidFill>
          <a:ln>
            <a:noFill/>
          </a:ln>
        </p:spPr>
      </p:sp>
      <p:sp>
        <p:nvSpPr>
          <p:cNvPr id="123" name="Google Shape;123;p47"/>
          <p:cNvSpPr txBox="1">
            <a:spLocks noGrp="1"/>
          </p:cNvSpPr>
          <p:nvPr>
            <p:ph type="title"/>
          </p:nvPr>
        </p:nvSpPr>
        <p:spPr>
          <a:xfrm>
            <a:off x="838200" y="365125"/>
            <a:ext cx="549041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a:solidFill>
                  <a:srgbClr val="263B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7"/>
          <p:cNvSpPr>
            <a:spLocks noGrp="1"/>
          </p:cNvSpPr>
          <p:nvPr>
            <p:ph type="pic" idx="4"/>
          </p:nvPr>
        </p:nvSpPr>
        <p:spPr>
          <a:xfrm>
            <a:off x="8545847" y="3663951"/>
            <a:ext cx="3646155" cy="3194050"/>
          </a:xfrm>
          <a:prstGeom prst="rect">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PICTURES + GRAY BAR">
  <p:cSld name="THREE PICTURES + GRAY BAR">
    <p:spTree>
      <p:nvGrpSpPr>
        <p:cNvPr id="1" name="Shape 125"/>
        <p:cNvGrpSpPr/>
        <p:nvPr/>
      </p:nvGrpSpPr>
      <p:grpSpPr>
        <a:xfrm>
          <a:off x="0" y="0"/>
          <a:ext cx="0" cy="0"/>
          <a:chOff x="0" y="0"/>
          <a:chExt cx="0" cy="0"/>
        </a:xfrm>
      </p:grpSpPr>
      <p:sp>
        <p:nvSpPr>
          <p:cNvPr id="126" name="Google Shape;126;p48"/>
          <p:cNvSpPr/>
          <p:nvPr/>
        </p:nvSpPr>
        <p:spPr>
          <a:xfrm>
            <a:off x="0" y="4524376"/>
            <a:ext cx="12192000" cy="1602464"/>
          </a:xfrm>
          <a:prstGeom prst="rect">
            <a:avLst/>
          </a:prstGeom>
          <a:solidFill>
            <a:srgbClr val="A5A5A5">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27" name="Google Shape;127;p48"/>
          <p:cNvSpPr>
            <a:spLocks noGrp="1"/>
          </p:cNvSpPr>
          <p:nvPr>
            <p:ph type="pic" idx="2"/>
          </p:nvPr>
        </p:nvSpPr>
        <p:spPr>
          <a:xfrm>
            <a:off x="4042967" y="2929194"/>
            <a:ext cx="2922674" cy="1602463"/>
          </a:xfrm>
          <a:prstGeom prst="rect">
            <a:avLst/>
          </a:prstGeom>
          <a:solidFill>
            <a:schemeClr val="lt1"/>
          </a:solidFill>
          <a:ln>
            <a:noFill/>
          </a:ln>
        </p:spPr>
      </p:sp>
      <p:sp>
        <p:nvSpPr>
          <p:cNvPr id="128" name="Google Shape;128;p48"/>
          <p:cNvSpPr txBox="1">
            <a:spLocks noGrp="1"/>
          </p:cNvSpPr>
          <p:nvPr>
            <p:ph type="title"/>
          </p:nvPr>
        </p:nvSpPr>
        <p:spPr>
          <a:xfrm>
            <a:off x="4741136" y="365125"/>
            <a:ext cx="6612664" cy="9429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a:solidFill>
                  <a:srgbClr val="263B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48"/>
          <p:cNvSpPr>
            <a:spLocks noGrp="1"/>
          </p:cNvSpPr>
          <p:nvPr>
            <p:ph type="pic" idx="3"/>
          </p:nvPr>
        </p:nvSpPr>
        <p:spPr>
          <a:xfrm>
            <a:off x="7884717" y="2929194"/>
            <a:ext cx="2922674" cy="1602463"/>
          </a:xfrm>
          <a:prstGeom prst="rect">
            <a:avLst/>
          </a:prstGeom>
          <a:solidFill>
            <a:schemeClr val="lt1"/>
          </a:solidFill>
          <a:ln>
            <a:noFill/>
          </a:ln>
        </p:spPr>
      </p:sp>
      <p:sp>
        <p:nvSpPr>
          <p:cNvPr id="130" name="Google Shape;130;p48"/>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00B0F0"/>
                </a:solidFill>
                <a:latin typeface="Source Sans Pro"/>
                <a:ea typeface="Source Sans Pro"/>
                <a:cs typeface="Source Sans Pro"/>
                <a:sym typeface="Source Sans Pro"/>
              </a:rPr>
              <a:t>‹#›</a:t>
            </a:fld>
            <a:endParaRPr sz="1800" b="1" i="0">
              <a:solidFill>
                <a:srgbClr val="00B0F0"/>
              </a:solidFill>
              <a:latin typeface="Source Sans Pro"/>
              <a:ea typeface="Source Sans Pro"/>
              <a:cs typeface="Source Sans Pro"/>
              <a:sym typeface="Source Sans Pro"/>
            </a:endParaRPr>
          </a:p>
        </p:txBody>
      </p:sp>
      <p:sp>
        <p:nvSpPr>
          <p:cNvPr id="131" name="Google Shape;131;p48"/>
          <p:cNvSpPr>
            <a:spLocks noGrp="1"/>
          </p:cNvSpPr>
          <p:nvPr>
            <p:ph type="pic" idx="4"/>
          </p:nvPr>
        </p:nvSpPr>
        <p:spPr>
          <a:xfrm>
            <a:off x="0" y="0"/>
            <a:ext cx="4339408" cy="4531657"/>
          </a:xfrm>
          <a:prstGeom prst="rect">
            <a:avLst/>
          </a:prstGeom>
          <a:solidFill>
            <a:schemeClr val="lt1"/>
          </a:solidFill>
          <a:ln>
            <a:noFill/>
          </a:ln>
        </p:spPr>
      </p:sp>
      <p:sp>
        <p:nvSpPr>
          <p:cNvPr id="132" name="Google Shape;132;p48"/>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REE BLOCKS">
  <p:cSld name="THREE BLOCKS">
    <p:spTree>
      <p:nvGrpSpPr>
        <p:cNvPr id="1" name="Shape 133"/>
        <p:cNvGrpSpPr/>
        <p:nvPr/>
      </p:nvGrpSpPr>
      <p:grpSpPr>
        <a:xfrm>
          <a:off x="0" y="0"/>
          <a:ext cx="0" cy="0"/>
          <a:chOff x="0" y="0"/>
          <a:chExt cx="0" cy="0"/>
        </a:xfrm>
      </p:grpSpPr>
      <p:sp>
        <p:nvSpPr>
          <p:cNvPr id="134" name="Google Shape;134;p49"/>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135" name="Google Shape;135;p49"/>
          <p:cNvSpPr txBox="1">
            <a:spLocks noGrp="1"/>
          </p:cNvSpPr>
          <p:nvPr>
            <p:ph type="title"/>
          </p:nvPr>
        </p:nvSpPr>
        <p:spPr>
          <a:xfrm>
            <a:off x="1060450" y="365125"/>
            <a:ext cx="102933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a:solidFill>
                  <a:srgbClr val="263B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9"/>
          <p:cNvSpPr/>
          <p:nvPr/>
        </p:nvSpPr>
        <p:spPr>
          <a:xfrm>
            <a:off x="2981926" y="2059322"/>
            <a:ext cx="6223379" cy="3301098"/>
          </a:xfrm>
          <a:custGeom>
            <a:avLst/>
            <a:gdLst/>
            <a:ahLst/>
            <a:cxnLst/>
            <a:rect l="l" t="t" r="r" b="b"/>
            <a:pathLst>
              <a:path w="6223379" h="3301098" extrusionOk="0">
                <a:moveTo>
                  <a:pt x="1125759" y="0"/>
                </a:moveTo>
                <a:lnTo>
                  <a:pt x="6223379" y="0"/>
                </a:lnTo>
                <a:lnTo>
                  <a:pt x="5089904" y="3301098"/>
                </a:lnTo>
                <a:lnTo>
                  <a:pt x="0" y="3301098"/>
                </a:lnTo>
                <a:lnTo>
                  <a:pt x="1125759" y="0"/>
                </a:lnTo>
                <a:close/>
              </a:path>
            </a:pathLst>
          </a:custGeom>
          <a:solidFill>
            <a:srgbClr val="263B88"/>
          </a:solidFill>
          <a:ln>
            <a:noFill/>
          </a:ln>
        </p:spPr>
        <p:txBody>
          <a:bodyPr spcFirstLastPara="1" wrap="square" lIns="101550" tIns="101550" rIns="101550" bIns="101550" anchor="ctr" anchorCtr="0">
            <a:noAutofit/>
          </a:bodyPr>
          <a:lstStyle/>
          <a:p>
            <a:pPr marL="0" marR="0" lvl="0" indent="0" algn="l" rtl="0">
              <a:spcBef>
                <a:spcPts val="0"/>
              </a:spcBef>
              <a:spcAft>
                <a:spcPts val="0"/>
              </a:spcAft>
              <a:buNone/>
            </a:pPr>
            <a:endParaRPr sz="5400">
              <a:solidFill>
                <a:schemeClr val="dk1"/>
              </a:solidFill>
              <a:latin typeface="Source Sans Pro"/>
              <a:ea typeface="Source Sans Pro"/>
              <a:cs typeface="Source Sans Pro"/>
              <a:sym typeface="Source Sans Pro"/>
            </a:endParaRPr>
          </a:p>
        </p:txBody>
      </p:sp>
      <p:sp>
        <p:nvSpPr>
          <p:cNvPr id="137" name="Google Shape;137;p49"/>
          <p:cNvSpPr/>
          <p:nvPr/>
        </p:nvSpPr>
        <p:spPr>
          <a:xfrm>
            <a:off x="0" y="2059322"/>
            <a:ext cx="3947416" cy="3301098"/>
          </a:xfrm>
          <a:custGeom>
            <a:avLst/>
            <a:gdLst/>
            <a:ahLst/>
            <a:cxnLst/>
            <a:rect l="l" t="t" r="r" b="b"/>
            <a:pathLst>
              <a:path w="3947416" h="3301098" extrusionOk="0">
                <a:moveTo>
                  <a:pt x="0" y="0"/>
                </a:moveTo>
                <a:lnTo>
                  <a:pt x="3947416" y="0"/>
                </a:lnTo>
                <a:lnTo>
                  <a:pt x="2821657" y="3301098"/>
                </a:lnTo>
                <a:lnTo>
                  <a:pt x="0" y="3301098"/>
                </a:lnTo>
                <a:close/>
              </a:path>
            </a:pathLst>
          </a:custGeom>
          <a:solidFill>
            <a:srgbClr val="D8D8D8"/>
          </a:solidFill>
          <a:ln>
            <a:noFill/>
          </a:ln>
        </p:spPr>
        <p:txBody>
          <a:bodyPr spcFirstLastPara="1" wrap="square" lIns="101550" tIns="101550" rIns="101550" bIns="101550" anchor="ctr" anchorCtr="0">
            <a:noAutofit/>
          </a:bodyPr>
          <a:lstStyle/>
          <a:p>
            <a:pPr marL="0" marR="0" lvl="0" indent="0" algn="l" rtl="0">
              <a:spcBef>
                <a:spcPts val="0"/>
              </a:spcBef>
              <a:spcAft>
                <a:spcPts val="0"/>
              </a:spcAft>
              <a:buNone/>
            </a:pPr>
            <a:endParaRPr sz="5400">
              <a:solidFill>
                <a:schemeClr val="dk1"/>
              </a:solidFill>
              <a:latin typeface="Source Sans Pro"/>
              <a:ea typeface="Source Sans Pro"/>
              <a:cs typeface="Source Sans Pro"/>
              <a:sym typeface="Source Sans Pro"/>
            </a:endParaRPr>
          </a:p>
        </p:txBody>
      </p:sp>
      <p:sp>
        <p:nvSpPr>
          <p:cNvPr id="138" name="Google Shape;138;p49"/>
          <p:cNvSpPr/>
          <p:nvPr/>
        </p:nvSpPr>
        <p:spPr>
          <a:xfrm rot="10800000">
            <a:off x="8244584" y="2059322"/>
            <a:ext cx="3947416" cy="3301098"/>
          </a:xfrm>
          <a:custGeom>
            <a:avLst/>
            <a:gdLst/>
            <a:ahLst/>
            <a:cxnLst/>
            <a:rect l="l" t="t" r="r" b="b"/>
            <a:pathLst>
              <a:path w="3947416" h="3301098" extrusionOk="0">
                <a:moveTo>
                  <a:pt x="0" y="0"/>
                </a:moveTo>
                <a:lnTo>
                  <a:pt x="3947416" y="0"/>
                </a:lnTo>
                <a:lnTo>
                  <a:pt x="2821657" y="3301098"/>
                </a:lnTo>
                <a:lnTo>
                  <a:pt x="0" y="3301098"/>
                </a:lnTo>
                <a:close/>
              </a:path>
            </a:pathLst>
          </a:custGeom>
          <a:solidFill>
            <a:srgbClr val="D8D8D8"/>
          </a:solidFill>
          <a:ln>
            <a:noFill/>
          </a:ln>
        </p:spPr>
        <p:txBody>
          <a:bodyPr spcFirstLastPara="1" wrap="square" lIns="101550" tIns="101550" rIns="101550" bIns="101550" anchor="ctr" anchorCtr="0">
            <a:noAutofit/>
          </a:bodyPr>
          <a:lstStyle/>
          <a:p>
            <a:pPr marL="0" marR="0" lvl="0" indent="0" algn="l" rtl="0">
              <a:spcBef>
                <a:spcPts val="0"/>
              </a:spcBef>
              <a:spcAft>
                <a:spcPts val="0"/>
              </a:spcAft>
              <a:buNone/>
            </a:pPr>
            <a:endParaRPr sz="5400">
              <a:solidFill>
                <a:schemeClr val="dk1"/>
              </a:solidFill>
              <a:latin typeface="Source Sans Pro"/>
              <a:ea typeface="Source Sans Pro"/>
              <a:cs typeface="Source Sans Pro"/>
              <a:sym typeface="Source Sans Pro"/>
            </a:endParaRPr>
          </a:p>
        </p:txBody>
      </p:sp>
      <p:sp>
        <p:nvSpPr>
          <p:cNvPr id="139" name="Google Shape;139;p49"/>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AG PHOTO LEFT- TWO BLOCK">
  <p:cSld name="DIAG PHOTO LEFT- TWO BLOCK">
    <p:spTree>
      <p:nvGrpSpPr>
        <p:cNvPr id="1" name="Shape 140"/>
        <p:cNvGrpSpPr/>
        <p:nvPr/>
      </p:nvGrpSpPr>
      <p:grpSpPr>
        <a:xfrm>
          <a:off x="0" y="0"/>
          <a:ext cx="0" cy="0"/>
          <a:chOff x="0" y="0"/>
          <a:chExt cx="0" cy="0"/>
        </a:xfrm>
      </p:grpSpPr>
      <p:sp>
        <p:nvSpPr>
          <p:cNvPr id="141" name="Google Shape;141;p50"/>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142" name="Google Shape;142;p50"/>
          <p:cNvSpPr txBox="1">
            <a:spLocks noGrp="1"/>
          </p:cNvSpPr>
          <p:nvPr>
            <p:ph type="title"/>
          </p:nvPr>
        </p:nvSpPr>
        <p:spPr>
          <a:xfrm>
            <a:off x="6096000" y="365125"/>
            <a:ext cx="52578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0F0"/>
              </a:buClr>
              <a:buSzPts val="4400"/>
              <a:buFont typeface="Source Sans Pro"/>
              <a:buNone/>
              <a:defRPr>
                <a:solidFill>
                  <a:srgbClr val="00B0F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50"/>
          <p:cNvSpPr/>
          <p:nvPr/>
        </p:nvSpPr>
        <p:spPr>
          <a:xfrm>
            <a:off x="4155387" y="2059322"/>
            <a:ext cx="6223379" cy="3301098"/>
          </a:xfrm>
          <a:custGeom>
            <a:avLst/>
            <a:gdLst/>
            <a:ahLst/>
            <a:cxnLst/>
            <a:rect l="l" t="t" r="r" b="b"/>
            <a:pathLst>
              <a:path w="6223379" h="3301098" extrusionOk="0">
                <a:moveTo>
                  <a:pt x="1125759" y="0"/>
                </a:moveTo>
                <a:lnTo>
                  <a:pt x="6223379" y="0"/>
                </a:lnTo>
                <a:lnTo>
                  <a:pt x="5089904" y="3301098"/>
                </a:lnTo>
                <a:lnTo>
                  <a:pt x="0" y="3301098"/>
                </a:lnTo>
                <a:lnTo>
                  <a:pt x="1125759" y="0"/>
                </a:lnTo>
                <a:close/>
              </a:path>
            </a:pathLst>
          </a:custGeom>
          <a:solidFill>
            <a:srgbClr val="00B0F0"/>
          </a:solidFill>
          <a:ln>
            <a:noFill/>
          </a:ln>
        </p:spPr>
        <p:txBody>
          <a:bodyPr spcFirstLastPara="1" wrap="square" lIns="101550" tIns="101550" rIns="101550" bIns="101550" anchor="ctr" anchorCtr="0">
            <a:noAutofit/>
          </a:bodyPr>
          <a:lstStyle/>
          <a:p>
            <a:pPr marL="0" marR="0" lvl="0" indent="0" algn="l" rtl="0">
              <a:spcBef>
                <a:spcPts val="0"/>
              </a:spcBef>
              <a:spcAft>
                <a:spcPts val="0"/>
              </a:spcAft>
              <a:buNone/>
            </a:pPr>
            <a:endParaRPr sz="5400">
              <a:solidFill>
                <a:schemeClr val="dk1"/>
              </a:solidFill>
              <a:latin typeface="Source Sans Pro"/>
              <a:ea typeface="Source Sans Pro"/>
              <a:cs typeface="Source Sans Pro"/>
              <a:sym typeface="Source Sans Pro"/>
            </a:endParaRPr>
          </a:p>
        </p:txBody>
      </p:sp>
      <p:sp>
        <p:nvSpPr>
          <p:cNvPr id="144" name="Google Shape;144;p50"/>
          <p:cNvSpPr/>
          <p:nvPr/>
        </p:nvSpPr>
        <p:spPr>
          <a:xfrm rot="10800000">
            <a:off x="9418045" y="2059322"/>
            <a:ext cx="2773955" cy="3301098"/>
          </a:xfrm>
          <a:custGeom>
            <a:avLst/>
            <a:gdLst/>
            <a:ahLst/>
            <a:cxnLst/>
            <a:rect l="l" t="t" r="r" b="b"/>
            <a:pathLst>
              <a:path w="2773955" h="3301098" extrusionOk="0">
                <a:moveTo>
                  <a:pt x="1648196" y="3301098"/>
                </a:moveTo>
                <a:lnTo>
                  <a:pt x="0" y="3301098"/>
                </a:lnTo>
                <a:lnTo>
                  <a:pt x="0" y="0"/>
                </a:lnTo>
                <a:lnTo>
                  <a:pt x="2773955" y="0"/>
                </a:lnTo>
                <a:close/>
              </a:path>
            </a:pathLst>
          </a:custGeom>
          <a:solidFill>
            <a:srgbClr val="00B0F0"/>
          </a:solidFill>
          <a:ln>
            <a:noFill/>
          </a:ln>
        </p:spPr>
        <p:txBody>
          <a:bodyPr spcFirstLastPara="1" wrap="square" lIns="101550" tIns="101550" rIns="101550" bIns="101550" anchor="ctr" anchorCtr="0">
            <a:noAutofit/>
          </a:bodyPr>
          <a:lstStyle/>
          <a:p>
            <a:pPr marL="0" marR="0" lvl="0" indent="0" algn="l" rtl="0">
              <a:spcBef>
                <a:spcPts val="0"/>
              </a:spcBef>
              <a:spcAft>
                <a:spcPts val="0"/>
              </a:spcAft>
              <a:buNone/>
            </a:pPr>
            <a:endParaRPr sz="5400">
              <a:solidFill>
                <a:schemeClr val="dk1"/>
              </a:solidFill>
              <a:latin typeface="Source Sans Pro"/>
              <a:ea typeface="Source Sans Pro"/>
              <a:cs typeface="Source Sans Pro"/>
              <a:sym typeface="Source Sans Pro"/>
            </a:endParaRPr>
          </a:p>
        </p:txBody>
      </p:sp>
      <p:sp>
        <p:nvSpPr>
          <p:cNvPr id="145" name="Google Shape;145;p50"/>
          <p:cNvSpPr>
            <a:spLocks noGrp="1"/>
          </p:cNvSpPr>
          <p:nvPr>
            <p:ph type="pic" idx="2"/>
          </p:nvPr>
        </p:nvSpPr>
        <p:spPr>
          <a:xfrm>
            <a:off x="0" y="-3175"/>
            <a:ext cx="5785615" cy="6861175"/>
          </a:xfrm>
          <a:prstGeom prst="rect">
            <a:avLst/>
          </a:prstGeom>
          <a:solidFill>
            <a:schemeClr val="lt1"/>
          </a:solidFill>
          <a:ln>
            <a:noFill/>
          </a:ln>
        </p:spPr>
      </p:sp>
      <p:sp>
        <p:nvSpPr>
          <p:cNvPr id="146" name="Google Shape;146;p50"/>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GRAY BAR">
  <p:cSld name="GRAY BAR">
    <p:spTree>
      <p:nvGrpSpPr>
        <p:cNvPr id="1" name="Shape 147"/>
        <p:cNvGrpSpPr/>
        <p:nvPr/>
      </p:nvGrpSpPr>
      <p:grpSpPr>
        <a:xfrm>
          <a:off x="0" y="0"/>
          <a:ext cx="0" cy="0"/>
          <a:chOff x="0" y="0"/>
          <a:chExt cx="0" cy="0"/>
        </a:xfrm>
      </p:grpSpPr>
      <p:sp>
        <p:nvSpPr>
          <p:cNvPr id="148" name="Google Shape;148;p51"/>
          <p:cNvSpPr/>
          <p:nvPr/>
        </p:nvSpPr>
        <p:spPr>
          <a:xfrm>
            <a:off x="1542" y="2008522"/>
            <a:ext cx="12190458" cy="1466334"/>
          </a:xfrm>
          <a:prstGeom prst="rect">
            <a:avLst/>
          </a:prstGeom>
          <a:solidFill>
            <a:srgbClr val="D8D8D8">
              <a:alpha val="5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Source Sans Pro"/>
              <a:ea typeface="Source Sans Pro"/>
              <a:cs typeface="Source Sans Pro"/>
              <a:sym typeface="Source Sans Pro"/>
            </a:endParaRPr>
          </a:p>
        </p:txBody>
      </p:sp>
      <p:sp>
        <p:nvSpPr>
          <p:cNvPr id="149" name="Google Shape;149;p51"/>
          <p:cNvSpPr txBox="1">
            <a:spLocks noGrp="1"/>
          </p:cNvSpPr>
          <p:nvPr>
            <p:ph type="title"/>
          </p:nvPr>
        </p:nvSpPr>
        <p:spPr>
          <a:xfrm>
            <a:off x="1536700" y="607121"/>
            <a:ext cx="9817100" cy="79427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0F0"/>
              </a:buClr>
              <a:buSzPts val="4400"/>
              <a:buFont typeface="Source Sans Pro"/>
              <a:buNone/>
              <a:defRPr>
                <a:solidFill>
                  <a:srgbClr val="00B0F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51"/>
          <p:cNvSpPr/>
          <p:nvPr/>
        </p:nvSpPr>
        <p:spPr>
          <a:xfrm>
            <a:off x="-2020" y="-1"/>
            <a:ext cx="1404611" cy="2008523"/>
          </a:xfrm>
          <a:custGeom>
            <a:avLst/>
            <a:gdLst/>
            <a:ahLst/>
            <a:cxnLst/>
            <a:rect l="l" t="t" r="r" b="b"/>
            <a:pathLst>
              <a:path w="4798706" h="6861908" extrusionOk="0">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51"/>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00B0F0"/>
                </a:solidFill>
                <a:latin typeface="Source Sans Pro"/>
                <a:ea typeface="Source Sans Pro"/>
                <a:cs typeface="Source Sans Pro"/>
                <a:sym typeface="Source Sans Pro"/>
              </a:rPr>
              <a:t>‹#›</a:t>
            </a:fld>
            <a:endParaRPr sz="1800" b="1" i="0">
              <a:solidFill>
                <a:srgbClr val="00B0F0"/>
              </a:solidFill>
              <a:latin typeface="Source Sans Pro"/>
              <a:ea typeface="Source Sans Pro"/>
              <a:cs typeface="Source Sans Pro"/>
              <a:sym typeface="Source Sans Pro"/>
            </a:endParaRPr>
          </a:p>
        </p:txBody>
      </p:sp>
      <p:sp>
        <p:nvSpPr>
          <p:cNvPr id="152" name="Google Shape;152;p51"/>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option B">
  <p:cSld name="TITLE SLIDE option B">
    <p:bg>
      <p:bgPr>
        <a:solidFill>
          <a:schemeClr val="lt1"/>
        </a:solidFill>
        <a:effectLst/>
      </p:bgPr>
    </p:bg>
    <p:spTree>
      <p:nvGrpSpPr>
        <p:cNvPr id="1" name="Shape 26"/>
        <p:cNvGrpSpPr/>
        <p:nvPr/>
      </p:nvGrpSpPr>
      <p:grpSpPr>
        <a:xfrm>
          <a:off x="0" y="0"/>
          <a:ext cx="0" cy="0"/>
          <a:chOff x="0" y="0"/>
          <a:chExt cx="0" cy="0"/>
        </a:xfrm>
      </p:grpSpPr>
      <p:sp>
        <p:nvSpPr>
          <p:cNvPr id="27" name="Google Shape;27;p34"/>
          <p:cNvSpPr>
            <a:spLocks noGrp="1"/>
          </p:cNvSpPr>
          <p:nvPr>
            <p:ph type="pic" idx="2"/>
          </p:nvPr>
        </p:nvSpPr>
        <p:spPr>
          <a:xfrm>
            <a:off x="0" y="0"/>
            <a:ext cx="12192000" cy="6858000"/>
          </a:xfrm>
          <a:prstGeom prst="rect">
            <a:avLst/>
          </a:prstGeom>
          <a:solidFill>
            <a:schemeClr val="lt1"/>
          </a:solidFill>
          <a:ln>
            <a:noFill/>
          </a:ln>
        </p:spPr>
      </p:sp>
      <p:sp>
        <p:nvSpPr>
          <p:cNvPr id="28" name="Google Shape;28;p34"/>
          <p:cNvSpPr/>
          <p:nvPr/>
        </p:nvSpPr>
        <p:spPr>
          <a:xfrm>
            <a:off x="-150" y="0"/>
            <a:ext cx="8650800" cy="6858000"/>
          </a:xfrm>
          <a:custGeom>
            <a:avLst/>
            <a:gdLst/>
            <a:ahLst/>
            <a:cxnLst/>
            <a:rect l="l" t="t" r="r" b="b"/>
            <a:pathLst>
              <a:path w="8652120" h="6864338" extrusionOk="0">
                <a:moveTo>
                  <a:pt x="0" y="3177"/>
                </a:moveTo>
                <a:lnTo>
                  <a:pt x="8652120" y="0"/>
                </a:lnTo>
                <a:lnTo>
                  <a:pt x="6313366" y="6864338"/>
                </a:lnTo>
                <a:lnTo>
                  <a:pt x="2429" y="6862152"/>
                </a:lnTo>
                <a:cubicBezTo>
                  <a:pt x="-2617" y="4564179"/>
                  <a:pt x="5046" y="2301150"/>
                  <a:pt x="0" y="3177"/>
                </a:cubicBezTo>
                <a:close/>
              </a:path>
            </a:pathLst>
          </a:custGeom>
          <a:solidFill>
            <a:schemeClr val="lt1">
              <a:alpha val="9098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63B88"/>
              </a:solidFill>
              <a:latin typeface="Calibri"/>
              <a:ea typeface="Calibri"/>
              <a:cs typeface="Calibri"/>
              <a:sym typeface="Calibri"/>
            </a:endParaRPr>
          </a:p>
        </p:txBody>
      </p:sp>
      <p:sp>
        <p:nvSpPr>
          <p:cNvPr id="29" name="Google Shape;29;p34"/>
          <p:cNvSpPr txBox="1">
            <a:spLocks noGrp="1"/>
          </p:cNvSpPr>
          <p:nvPr>
            <p:ph type="subTitle" idx="1"/>
          </p:nvPr>
        </p:nvSpPr>
        <p:spPr>
          <a:xfrm>
            <a:off x="1054440" y="3227032"/>
            <a:ext cx="5489714"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00B0F0"/>
              </a:buClr>
              <a:buSzPts val="2400"/>
              <a:buNone/>
              <a:defRPr sz="2400">
                <a:solidFill>
                  <a:srgbClr val="00B0F0"/>
                </a:solidFill>
                <a:latin typeface="Source Sans Pro"/>
                <a:ea typeface="Source Sans Pro"/>
                <a:cs typeface="Source Sans Pro"/>
                <a:sym typeface="Source Sans Pro"/>
              </a:defRPr>
            </a:lvl1pPr>
            <a:lvl2pPr lvl="1" algn="ctr">
              <a:lnSpc>
                <a:spcPct val="90000"/>
              </a:lnSpc>
              <a:spcBef>
                <a:spcPts val="500"/>
              </a:spcBef>
              <a:spcAft>
                <a:spcPts val="0"/>
              </a:spcAft>
              <a:buClr>
                <a:srgbClr val="595959"/>
              </a:buClr>
              <a:buSzPts val="2000"/>
              <a:buNone/>
              <a:defRPr sz="2000"/>
            </a:lvl2pPr>
            <a:lvl3pPr lvl="2" algn="ctr">
              <a:lnSpc>
                <a:spcPct val="90000"/>
              </a:lnSpc>
              <a:spcBef>
                <a:spcPts val="500"/>
              </a:spcBef>
              <a:spcAft>
                <a:spcPts val="0"/>
              </a:spcAft>
              <a:buClr>
                <a:srgbClr val="595959"/>
              </a:buClr>
              <a:buSzPts val="1800"/>
              <a:buNone/>
              <a:defRPr sz="1800"/>
            </a:lvl3pPr>
            <a:lvl4pPr lvl="3" algn="ctr">
              <a:lnSpc>
                <a:spcPct val="90000"/>
              </a:lnSpc>
              <a:spcBef>
                <a:spcPts val="500"/>
              </a:spcBef>
              <a:spcAft>
                <a:spcPts val="0"/>
              </a:spcAft>
              <a:buClr>
                <a:srgbClr val="595959"/>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34"/>
          <p:cNvSpPr txBox="1">
            <a:spLocks noGrp="1"/>
          </p:cNvSpPr>
          <p:nvPr>
            <p:ph type="title"/>
          </p:nvPr>
        </p:nvSpPr>
        <p:spPr>
          <a:xfrm>
            <a:off x="1054440" y="1571270"/>
            <a:ext cx="5489714" cy="16557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a:solidFill>
                  <a:srgbClr val="263B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31" name="Google Shape;31;p34"/>
          <p:cNvGrpSpPr/>
          <p:nvPr/>
        </p:nvGrpSpPr>
        <p:grpSpPr>
          <a:xfrm>
            <a:off x="907859" y="5428790"/>
            <a:ext cx="2256639" cy="587864"/>
            <a:chOff x="1046163" y="703263"/>
            <a:chExt cx="1133475" cy="295275"/>
          </a:xfrm>
        </p:grpSpPr>
        <p:sp>
          <p:nvSpPr>
            <p:cNvPr id="32" name="Google Shape;32;p34"/>
            <p:cNvSpPr/>
            <p:nvPr/>
          </p:nvSpPr>
          <p:spPr>
            <a:xfrm>
              <a:off x="1046163" y="703263"/>
              <a:ext cx="176212" cy="166688"/>
            </a:xfrm>
            <a:custGeom>
              <a:avLst/>
              <a:gdLst/>
              <a:ahLst/>
              <a:cxnLst/>
              <a:rect l="l" t="t" r="r" b="b"/>
              <a:pathLst>
                <a:path w="111" h="105" extrusionOk="0">
                  <a:moveTo>
                    <a:pt x="90" y="0"/>
                  </a:moveTo>
                  <a:lnTo>
                    <a:pt x="56" y="25"/>
                  </a:lnTo>
                  <a:lnTo>
                    <a:pt x="21" y="0"/>
                  </a:lnTo>
                  <a:lnTo>
                    <a:pt x="33" y="40"/>
                  </a:lnTo>
                  <a:lnTo>
                    <a:pt x="0" y="65"/>
                  </a:lnTo>
                  <a:lnTo>
                    <a:pt x="43" y="65"/>
                  </a:lnTo>
                  <a:lnTo>
                    <a:pt x="56" y="105"/>
                  </a:lnTo>
                  <a:lnTo>
                    <a:pt x="69" y="65"/>
                  </a:lnTo>
                  <a:lnTo>
                    <a:pt x="111" y="65"/>
                  </a:lnTo>
                  <a:lnTo>
                    <a:pt x="77" y="40"/>
                  </a:lnTo>
                  <a:lnTo>
                    <a:pt x="90" y="0"/>
                  </a:lnTo>
                  <a:close/>
                </a:path>
              </a:pathLst>
            </a:custGeom>
            <a:solidFill>
              <a:srgbClr val="ED30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33;p34"/>
            <p:cNvSpPr/>
            <p:nvPr/>
          </p:nvSpPr>
          <p:spPr>
            <a:xfrm>
              <a:off x="1135063" y="703263"/>
              <a:ext cx="184150" cy="166688"/>
            </a:xfrm>
            <a:custGeom>
              <a:avLst/>
              <a:gdLst/>
              <a:ahLst/>
              <a:cxnLst/>
              <a:rect l="l" t="t" r="r" b="b"/>
              <a:pathLst>
                <a:path w="116" h="105" extrusionOk="0">
                  <a:moveTo>
                    <a:pt x="34" y="0"/>
                  </a:moveTo>
                  <a:lnTo>
                    <a:pt x="47" y="40"/>
                  </a:lnTo>
                  <a:lnTo>
                    <a:pt x="88" y="40"/>
                  </a:lnTo>
                  <a:lnTo>
                    <a:pt x="55" y="65"/>
                  </a:lnTo>
                  <a:lnTo>
                    <a:pt x="67" y="105"/>
                  </a:lnTo>
                  <a:lnTo>
                    <a:pt x="34" y="80"/>
                  </a:lnTo>
                  <a:lnTo>
                    <a:pt x="0" y="105"/>
                  </a:lnTo>
                  <a:lnTo>
                    <a:pt x="86" y="105"/>
                  </a:lnTo>
                  <a:lnTo>
                    <a:pt x="116" y="0"/>
                  </a:lnTo>
                  <a:lnTo>
                    <a:pt x="34" y="0"/>
                  </a:ln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34;p34"/>
            <p:cNvSpPr/>
            <p:nvPr/>
          </p:nvSpPr>
          <p:spPr>
            <a:xfrm>
              <a:off x="1657350" y="706438"/>
              <a:ext cx="174625" cy="161925"/>
            </a:xfrm>
            <a:custGeom>
              <a:avLst/>
              <a:gdLst/>
              <a:ahLst/>
              <a:cxnLst/>
              <a:rect l="l" t="t" r="r" b="b"/>
              <a:pathLst>
                <a:path w="83" h="77" extrusionOk="0">
                  <a:moveTo>
                    <a:pt x="14" y="43"/>
                  </a:moveTo>
                  <a:cubicBezTo>
                    <a:pt x="14" y="32"/>
                    <a:pt x="14" y="22"/>
                    <a:pt x="14" y="12"/>
                  </a:cubicBezTo>
                  <a:cubicBezTo>
                    <a:pt x="14" y="11"/>
                    <a:pt x="14" y="10"/>
                    <a:pt x="14" y="9"/>
                  </a:cubicBezTo>
                  <a:cubicBezTo>
                    <a:pt x="14" y="6"/>
                    <a:pt x="12" y="5"/>
                    <a:pt x="10" y="4"/>
                  </a:cubicBezTo>
                  <a:cubicBezTo>
                    <a:pt x="9" y="4"/>
                    <a:pt x="8" y="4"/>
                    <a:pt x="7" y="3"/>
                  </a:cubicBezTo>
                  <a:cubicBezTo>
                    <a:pt x="5" y="3"/>
                    <a:pt x="3" y="3"/>
                    <a:pt x="2" y="2"/>
                  </a:cubicBezTo>
                  <a:cubicBezTo>
                    <a:pt x="1" y="2"/>
                    <a:pt x="0" y="2"/>
                    <a:pt x="0" y="1"/>
                  </a:cubicBezTo>
                  <a:cubicBezTo>
                    <a:pt x="0" y="0"/>
                    <a:pt x="1" y="0"/>
                    <a:pt x="1" y="0"/>
                  </a:cubicBezTo>
                  <a:cubicBezTo>
                    <a:pt x="2" y="0"/>
                    <a:pt x="2" y="0"/>
                    <a:pt x="2" y="0"/>
                  </a:cubicBezTo>
                  <a:cubicBezTo>
                    <a:pt x="14" y="0"/>
                    <a:pt x="25" y="0"/>
                    <a:pt x="37" y="0"/>
                  </a:cubicBezTo>
                  <a:cubicBezTo>
                    <a:pt x="39" y="0"/>
                    <a:pt x="41" y="0"/>
                    <a:pt x="44" y="0"/>
                  </a:cubicBezTo>
                  <a:cubicBezTo>
                    <a:pt x="45" y="0"/>
                    <a:pt x="47" y="1"/>
                    <a:pt x="49" y="1"/>
                  </a:cubicBezTo>
                  <a:cubicBezTo>
                    <a:pt x="49" y="1"/>
                    <a:pt x="50" y="1"/>
                    <a:pt x="51" y="1"/>
                  </a:cubicBezTo>
                  <a:cubicBezTo>
                    <a:pt x="53" y="1"/>
                    <a:pt x="56" y="2"/>
                    <a:pt x="59" y="3"/>
                  </a:cubicBezTo>
                  <a:cubicBezTo>
                    <a:pt x="61" y="3"/>
                    <a:pt x="64" y="4"/>
                    <a:pt x="66" y="5"/>
                  </a:cubicBezTo>
                  <a:cubicBezTo>
                    <a:pt x="69" y="6"/>
                    <a:pt x="71" y="8"/>
                    <a:pt x="73" y="10"/>
                  </a:cubicBezTo>
                  <a:cubicBezTo>
                    <a:pt x="75" y="12"/>
                    <a:pt x="76" y="13"/>
                    <a:pt x="77" y="15"/>
                  </a:cubicBezTo>
                  <a:cubicBezTo>
                    <a:pt x="78" y="17"/>
                    <a:pt x="79" y="18"/>
                    <a:pt x="79" y="19"/>
                  </a:cubicBezTo>
                  <a:cubicBezTo>
                    <a:pt x="80" y="21"/>
                    <a:pt x="80" y="22"/>
                    <a:pt x="81" y="23"/>
                  </a:cubicBezTo>
                  <a:cubicBezTo>
                    <a:pt x="81" y="25"/>
                    <a:pt x="82" y="26"/>
                    <a:pt x="82" y="28"/>
                  </a:cubicBezTo>
                  <a:cubicBezTo>
                    <a:pt x="82" y="30"/>
                    <a:pt x="82" y="31"/>
                    <a:pt x="82" y="33"/>
                  </a:cubicBezTo>
                  <a:cubicBezTo>
                    <a:pt x="83" y="36"/>
                    <a:pt x="83" y="38"/>
                    <a:pt x="83" y="41"/>
                  </a:cubicBezTo>
                  <a:cubicBezTo>
                    <a:pt x="83" y="43"/>
                    <a:pt x="83" y="44"/>
                    <a:pt x="82" y="45"/>
                  </a:cubicBezTo>
                  <a:cubicBezTo>
                    <a:pt x="82" y="48"/>
                    <a:pt x="82" y="50"/>
                    <a:pt x="81" y="52"/>
                  </a:cubicBezTo>
                  <a:cubicBezTo>
                    <a:pt x="81" y="53"/>
                    <a:pt x="80" y="55"/>
                    <a:pt x="80" y="56"/>
                  </a:cubicBezTo>
                  <a:cubicBezTo>
                    <a:pt x="79" y="57"/>
                    <a:pt x="79" y="58"/>
                    <a:pt x="79" y="59"/>
                  </a:cubicBezTo>
                  <a:cubicBezTo>
                    <a:pt x="78" y="60"/>
                    <a:pt x="77" y="62"/>
                    <a:pt x="75" y="64"/>
                  </a:cubicBezTo>
                  <a:cubicBezTo>
                    <a:pt x="73" y="66"/>
                    <a:pt x="71" y="68"/>
                    <a:pt x="68" y="70"/>
                  </a:cubicBezTo>
                  <a:cubicBezTo>
                    <a:pt x="66" y="71"/>
                    <a:pt x="63" y="72"/>
                    <a:pt x="60" y="73"/>
                  </a:cubicBezTo>
                  <a:cubicBezTo>
                    <a:pt x="58" y="74"/>
                    <a:pt x="57" y="74"/>
                    <a:pt x="55" y="75"/>
                  </a:cubicBezTo>
                  <a:cubicBezTo>
                    <a:pt x="55" y="75"/>
                    <a:pt x="55" y="75"/>
                    <a:pt x="55" y="75"/>
                  </a:cubicBezTo>
                  <a:cubicBezTo>
                    <a:pt x="52" y="75"/>
                    <a:pt x="49" y="76"/>
                    <a:pt x="46" y="76"/>
                  </a:cubicBezTo>
                  <a:cubicBezTo>
                    <a:pt x="45" y="76"/>
                    <a:pt x="43" y="76"/>
                    <a:pt x="42" y="76"/>
                  </a:cubicBezTo>
                  <a:cubicBezTo>
                    <a:pt x="42" y="76"/>
                    <a:pt x="42" y="76"/>
                    <a:pt x="42" y="76"/>
                  </a:cubicBezTo>
                  <a:cubicBezTo>
                    <a:pt x="40" y="77"/>
                    <a:pt x="38" y="77"/>
                    <a:pt x="36" y="77"/>
                  </a:cubicBezTo>
                  <a:cubicBezTo>
                    <a:pt x="29" y="77"/>
                    <a:pt x="23" y="77"/>
                    <a:pt x="16" y="77"/>
                  </a:cubicBezTo>
                  <a:cubicBezTo>
                    <a:pt x="16" y="77"/>
                    <a:pt x="16" y="77"/>
                    <a:pt x="16" y="77"/>
                  </a:cubicBezTo>
                  <a:cubicBezTo>
                    <a:pt x="15" y="77"/>
                    <a:pt x="14" y="76"/>
                    <a:pt x="14" y="76"/>
                  </a:cubicBezTo>
                  <a:cubicBezTo>
                    <a:pt x="14" y="74"/>
                    <a:pt x="14" y="74"/>
                    <a:pt x="14" y="74"/>
                  </a:cubicBezTo>
                  <a:lnTo>
                    <a:pt x="14" y="43"/>
                  </a:lnTo>
                  <a:close/>
                  <a:moveTo>
                    <a:pt x="27" y="39"/>
                  </a:moveTo>
                  <a:cubicBezTo>
                    <a:pt x="27" y="47"/>
                    <a:pt x="27" y="56"/>
                    <a:pt x="27" y="65"/>
                  </a:cubicBezTo>
                  <a:cubicBezTo>
                    <a:pt x="27" y="66"/>
                    <a:pt x="27" y="68"/>
                    <a:pt x="28" y="69"/>
                  </a:cubicBezTo>
                  <a:cubicBezTo>
                    <a:pt x="28" y="70"/>
                    <a:pt x="29" y="71"/>
                    <a:pt x="30" y="71"/>
                  </a:cubicBezTo>
                  <a:cubicBezTo>
                    <a:pt x="31" y="71"/>
                    <a:pt x="33" y="72"/>
                    <a:pt x="35" y="72"/>
                  </a:cubicBezTo>
                  <a:cubicBezTo>
                    <a:pt x="37" y="72"/>
                    <a:pt x="39" y="71"/>
                    <a:pt x="41" y="71"/>
                  </a:cubicBezTo>
                  <a:cubicBezTo>
                    <a:pt x="44" y="71"/>
                    <a:pt x="47" y="70"/>
                    <a:pt x="50" y="69"/>
                  </a:cubicBezTo>
                  <a:cubicBezTo>
                    <a:pt x="52" y="69"/>
                    <a:pt x="54" y="68"/>
                    <a:pt x="56" y="67"/>
                  </a:cubicBezTo>
                  <a:cubicBezTo>
                    <a:pt x="56" y="67"/>
                    <a:pt x="57" y="67"/>
                    <a:pt x="57" y="66"/>
                  </a:cubicBezTo>
                  <a:cubicBezTo>
                    <a:pt x="58" y="65"/>
                    <a:pt x="59" y="64"/>
                    <a:pt x="61" y="63"/>
                  </a:cubicBezTo>
                  <a:cubicBezTo>
                    <a:pt x="62" y="61"/>
                    <a:pt x="64" y="59"/>
                    <a:pt x="65" y="57"/>
                  </a:cubicBezTo>
                  <a:cubicBezTo>
                    <a:pt x="65" y="56"/>
                    <a:pt x="66" y="54"/>
                    <a:pt x="67" y="52"/>
                  </a:cubicBezTo>
                  <a:cubicBezTo>
                    <a:pt x="67" y="50"/>
                    <a:pt x="68" y="48"/>
                    <a:pt x="68" y="46"/>
                  </a:cubicBezTo>
                  <a:cubicBezTo>
                    <a:pt x="68" y="44"/>
                    <a:pt x="68" y="42"/>
                    <a:pt x="68" y="39"/>
                  </a:cubicBezTo>
                  <a:cubicBezTo>
                    <a:pt x="68" y="35"/>
                    <a:pt x="68" y="30"/>
                    <a:pt x="67" y="26"/>
                  </a:cubicBezTo>
                  <a:cubicBezTo>
                    <a:pt x="67" y="24"/>
                    <a:pt x="66" y="23"/>
                    <a:pt x="66" y="22"/>
                  </a:cubicBezTo>
                  <a:cubicBezTo>
                    <a:pt x="66" y="22"/>
                    <a:pt x="66" y="22"/>
                    <a:pt x="66" y="22"/>
                  </a:cubicBezTo>
                  <a:cubicBezTo>
                    <a:pt x="65" y="21"/>
                    <a:pt x="65" y="19"/>
                    <a:pt x="64" y="18"/>
                  </a:cubicBezTo>
                  <a:cubicBezTo>
                    <a:pt x="64" y="17"/>
                    <a:pt x="63" y="16"/>
                    <a:pt x="62" y="15"/>
                  </a:cubicBezTo>
                  <a:cubicBezTo>
                    <a:pt x="61" y="13"/>
                    <a:pt x="60" y="12"/>
                    <a:pt x="58" y="10"/>
                  </a:cubicBezTo>
                  <a:cubicBezTo>
                    <a:pt x="57" y="10"/>
                    <a:pt x="55" y="9"/>
                    <a:pt x="54" y="8"/>
                  </a:cubicBezTo>
                  <a:cubicBezTo>
                    <a:pt x="53" y="7"/>
                    <a:pt x="52" y="7"/>
                    <a:pt x="51" y="7"/>
                  </a:cubicBezTo>
                  <a:cubicBezTo>
                    <a:pt x="49" y="6"/>
                    <a:pt x="47" y="6"/>
                    <a:pt x="45" y="5"/>
                  </a:cubicBezTo>
                  <a:cubicBezTo>
                    <a:pt x="43" y="5"/>
                    <a:pt x="42" y="5"/>
                    <a:pt x="40" y="5"/>
                  </a:cubicBezTo>
                  <a:cubicBezTo>
                    <a:pt x="37" y="4"/>
                    <a:pt x="33" y="5"/>
                    <a:pt x="30" y="5"/>
                  </a:cubicBezTo>
                  <a:cubicBezTo>
                    <a:pt x="29" y="6"/>
                    <a:pt x="28" y="6"/>
                    <a:pt x="28" y="7"/>
                  </a:cubicBezTo>
                  <a:cubicBezTo>
                    <a:pt x="28" y="9"/>
                    <a:pt x="27" y="11"/>
                    <a:pt x="27" y="12"/>
                  </a:cubicBezTo>
                  <a:cubicBezTo>
                    <a:pt x="27" y="21"/>
                    <a:pt x="27" y="30"/>
                    <a:pt x="27" y="39"/>
                  </a:cubicBezTo>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34"/>
            <p:cNvSpPr/>
            <p:nvPr/>
          </p:nvSpPr>
          <p:spPr>
            <a:xfrm>
              <a:off x="2008188" y="706438"/>
              <a:ext cx="171450" cy="161925"/>
            </a:xfrm>
            <a:custGeom>
              <a:avLst/>
              <a:gdLst/>
              <a:ahLst/>
              <a:cxnLst/>
              <a:rect l="l" t="t" r="r" b="b"/>
              <a:pathLst>
                <a:path w="82" h="77" extrusionOk="0">
                  <a:moveTo>
                    <a:pt x="38" y="51"/>
                  </a:moveTo>
                  <a:cubicBezTo>
                    <a:pt x="33" y="51"/>
                    <a:pt x="28" y="51"/>
                    <a:pt x="22" y="51"/>
                  </a:cubicBezTo>
                  <a:cubicBezTo>
                    <a:pt x="21" y="51"/>
                    <a:pt x="21" y="51"/>
                    <a:pt x="20" y="53"/>
                  </a:cubicBezTo>
                  <a:cubicBezTo>
                    <a:pt x="20" y="54"/>
                    <a:pt x="19" y="55"/>
                    <a:pt x="19" y="56"/>
                  </a:cubicBezTo>
                  <a:cubicBezTo>
                    <a:pt x="18" y="57"/>
                    <a:pt x="18" y="58"/>
                    <a:pt x="18" y="58"/>
                  </a:cubicBezTo>
                  <a:cubicBezTo>
                    <a:pt x="17" y="60"/>
                    <a:pt x="16" y="62"/>
                    <a:pt x="15" y="64"/>
                  </a:cubicBezTo>
                  <a:cubicBezTo>
                    <a:pt x="14" y="66"/>
                    <a:pt x="13" y="68"/>
                    <a:pt x="13" y="70"/>
                  </a:cubicBezTo>
                  <a:cubicBezTo>
                    <a:pt x="12" y="71"/>
                    <a:pt x="11" y="73"/>
                    <a:pt x="10" y="75"/>
                  </a:cubicBezTo>
                  <a:cubicBezTo>
                    <a:pt x="10" y="75"/>
                    <a:pt x="10" y="75"/>
                    <a:pt x="10" y="75"/>
                  </a:cubicBezTo>
                  <a:cubicBezTo>
                    <a:pt x="9" y="77"/>
                    <a:pt x="9" y="77"/>
                    <a:pt x="8" y="77"/>
                  </a:cubicBezTo>
                  <a:cubicBezTo>
                    <a:pt x="6" y="77"/>
                    <a:pt x="4" y="77"/>
                    <a:pt x="2" y="77"/>
                  </a:cubicBezTo>
                  <a:cubicBezTo>
                    <a:pt x="1" y="77"/>
                    <a:pt x="1" y="77"/>
                    <a:pt x="1" y="77"/>
                  </a:cubicBezTo>
                  <a:cubicBezTo>
                    <a:pt x="1" y="77"/>
                    <a:pt x="0" y="76"/>
                    <a:pt x="0" y="76"/>
                  </a:cubicBezTo>
                  <a:cubicBezTo>
                    <a:pt x="1" y="75"/>
                    <a:pt x="1" y="75"/>
                    <a:pt x="1" y="75"/>
                  </a:cubicBezTo>
                  <a:cubicBezTo>
                    <a:pt x="1" y="74"/>
                    <a:pt x="2" y="73"/>
                    <a:pt x="2" y="72"/>
                  </a:cubicBezTo>
                  <a:cubicBezTo>
                    <a:pt x="3" y="71"/>
                    <a:pt x="3" y="70"/>
                    <a:pt x="3" y="69"/>
                  </a:cubicBezTo>
                  <a:cubicBezTo>
                    <a:pt x="4" y="68"/>
                    <a:pt x="5" y="66"/>
                    <a:pt x="6" y="64"/>
                  </a:cubicBezTo>
                  <a:cubicBezTo>
                    <a:pt x="7" y="62"/>
                    <a:pt x="7" y="61"/>
                    <a:pt x="8" y="59"/>
                  </a:cubicBezTo>
                  <a:cubicBezTo>
                    <a:pt x="9" y="57"/>
                    <a:pt x="10" y="56"/>
                    <a:pt x="10" y="54"/>
                  </a:cubicBezTo>
                  <a:cubicBezTo>
                    <a:pt x="11" y="53"/>
                    <a:pt x="11" y="52"/>
                    <a:pt x="12" y="51"/>
                  </a:cubicBezTo>
                  <a:cubicBezTo>
                    <a:pt x="12" y="50"/>
                    <a:pt x="12" y="50"/>
                    <a:pt x="13" y="49"/>
                  </a:cubicBezTo>
                  <a:cubicBezTo>
                    <a:pt x="14" y="47"/>
                    <a:pt x="14" y="46"/>
                    <a:pt x="15" y="44"/>
                  </a:cubicBezTo>
                  <a:cubicBezTo>
                    <a:pt x="16" y="43"/>
                    <a:pt x="16" y="42"/>
                    <a:pt x="16" y="41"/>
                  </a:cubicBezTo>
                  <a:cubicBezTo>
                    <a:pt x="17" y="39"/>
                    <a:pt x="18" y="38"/>
                    <a:pt x="19" y="36"/>
                  </a:cubicBezTo>
                  <a:cubicBezTo>
                    <a:pt x="19" y="35"/>
                    <a:pt x="20" y="33"/>
                    <a:pt x="21" y="32"/>
                  </a:cubicBezTo>
                  <a:cubicBezTo>
                    <a:pt x="21" y="31"/>
                    <a:pt x="22" y="29"/>
                    <a:pt x="22" y="28"/>
                  </a:cubicBezTo>
                  <a:cubicBezTo>
                    <a:pt x="23" y="28"/>
                    <a:pt x="23" y="27"/>
                    <a:pt x="23" y="26"/>
                  </a:cubicBezTo>
                  <a:cubicBezTo>
                    <a:pt x="24" y="25"/>
                    <a:pt x="25" y="23"/>
                    <a:pt x="26" y="21"/>
                  </a:cubicBezTo>
                  <a:cubicBezTo>
                    <a:pt x="26" y="20"/>
                    <a:pt x="27" y="18"/>
                    <a:pt x="28" y="17"/>
                  </a:cubicBezTo>
                  <a:cubicBezTo>
                    <a:pt x="28" y="16"/>
                    <a:pt x="29" y="15"/>
                    <a:pt x="29" y="13"/>
                  </a:cubicBezTo>
                  <a:cubicBezTo>
                    <a:pt x="30" y="13"/>
                    <a:pt x="30" y="12"/>
                    <a:pt x="30" y="11"/>
                  </a:cubicBezTo>
                  <a:cubicBezTo>
                    <a:pt x="31" y="10"/>
                    <a:pt x="31" y="9"/>
                    <a:pt x="31" y="8"/>
                  </a:cubicBezTo>
                  <a:cubicBezTo>
                    <a:pt x="32" y="6"/>
                    <a:pt x="31" y="5"/>
                    <a:pt x="29" y="4"/>
                  </a:cubicBezTo>
                  <a:cubicBezTo>
                    <a:pt x="27" y="4"/>
                    <a:pt x="24" y="3"/>
                    <a:pt x="22" y="3"/>
                  </a:cubicBezTo>
                  <a:cubicBezTo>
                    <a:pt x="21" y="2"/>
                    <a:pt x="21" y="2"/>
                    <a:pt x="21" y="1"/>
                  </a:cubicBezTo>
                  <a:cubicBezTo>
                    <a:pt x="21" y="0"/>
                    <a:pt x="21" y="0"/>
                    <a:pt x="22" y="0"/>
                  </a:cubicBezTo>
                  <a:cubicBezTo>
                    <a:pt x="29" y="0"/>
                    <a:pt x="37" y="0"/>
                    <a:pt x="44" y="0"/>
                  </a:cubicBezTo>
                  <a:cubicBezTo>
                    <a:pt x="45" y="0"/>
                    <a:pt x="45" y="0"/>
                    <a:pt x="46" y="1"/>
                  </a:cubicBezTo>
                  <a:cubicBezTo>
                    <a:pt x="46" y="2"/>
                    <a:pt x="47" y="3"/>
                    <a:pt x="47" y="4"/>
                  </a:cubicBezTo>
                  <a:cubicBezTo>
                    <a:pt x="48" y="4"/>
                    <a:pt x="48" y="5"/>
                    <a:pt x="48" y="6"/>
                  </a:cubicBezTo>
                  <a:cubicBezTo>
                    <a:pt x="49" y="7"/>
                    <a:pt x="50" y="9"/>
                    <a:pt x="51" y="11"/>
                  </a:cubicBezTo>
                  <a:cubicBezTo>
                    <a:pt x="51" y="11"/>
                    <a:pt x="51" y="12"/>
                    <a:pt x="52" y="13"/>
                  </a:cubicBezTo>
                  <a:cubicBezTo>
                    <a:pt x="52" y="15"/>
                    <a:pt x="53" y="17"/>
                    <a:pt x="54" y="19"/>
                  </a:cubicBezTo>
                  <a:cubicBezTo>
                    <a:pt x="56" y="21"/>
                    <a:pt x="57" y="24"/>
                    <a:pt x="58" y="26"/>
                  </a:cubicBezTo>
                  <a:cubicBezTo>
                    <a:pt x="58" y="27"/>
                    <a:pt x="59" y="28"/>
                    <a:pt x="59" y="29"/>
                  </a:cubicBezTo>
                  <a:cubicBezTo>
                    <a:pt x="60" y="30"/>
                    <a:pt x="60" y="31"/>
                    <a:pt x="60" y="31"/>
                  </a:cubicBezTo>
                  <a:cubicBezTo>
                    <a:pt x="61" y="33"/>
                    <a:pt x="62" y="35"/>
                    <a:pt x="63" y="37"/>
                  </a:cubicBezTo>
                  <a:cubicBezTo>
                    <a:pt x="64" y="38"/>
                    <a:pt x="64" y="39"/>
                    <a:pt x="64" y="40"/>
                  </a:cubicBezTo>
                  <a:cubicBezTo>
                    <a:pt x="65" y="40"/>
                    <a:pt x="65" y="41"/>
                    <a:pt x="65" y="42"/>
                  </a:cubicBezTo>
                  <a:cubicBezTo>
                    <a:pt x="66" y="44"/>
                    <a:pt x="68" y="46"/>
                    <a:pt x="69" y="48"/>
                  </a:cubicBezTo>
                  <a:cubicBezTo>
                    <a:pt x="69" y="50"/>
                    <a:pt x="70" y="51"/>
                    <a:pt x="71" y="53"/>
                  </a:cubicBezTo>
                  <a:cubicBezTo>
                    <a:pt x="71" y="54"/>
                    <a:pt x="72" y="56"/>
                    <a:pt x="73" y="58"/>
                  </a:cubicBezTo>
                  <a:cubicBezTo>
                    <a:pt x="74" y="59"/>
                    <a:pt x="74" y="60"/>
                    <a:pt x="74" y="60"/>
                  </a:cubicBezTo>
                  <a:cubicBezTo>
                    <a:pt x="75" y="62"/>
                    <a:pt x="76" y="64"/>
                    <a:pt x="77" y="66"/>
                  </a:cubicBezTo>
                  <a:cubicBezTo>
                    <a:pt x="78" y="67"/>
                    <a:pt x="78" y="69"/>
                    <a:pt x="79" y="70"/>
                  </a:cubicBezTo>
                  <a:cubicBezTo>
                    <a:pt x="80" y="71"/>
                    <a:pt x="80" y="72"/>
                    <a:pt x="80" y="73"/>
                  </a:cubicBezTo>
                  <a:cubicBezTo>
                    <a:pt x="81" y="74"/>
                    <a:pt x="81" y="75"/>
                    <a:pt x="82" y="75"/>
                  </a:cubicBezTo>
                  <a:cubicBezTo>
                    <a:pt x="82" y="76"/>
                    <a:pt x="82" y="77"/>
                    <a:pt x="81" y="77"/>
                  </a:cubicBezTo>
                  <a:cubicBezTo>
                    <a:pt x="77" y="77"/>
                    <a:pt x="73" y="77"/>
                    <a:pt x="69" y="77"/>
                  </a:cubicBezTo>
                  <a:cubicBezTo>
                    <a:pt x="68" y="77"/>
                    <a:pt x="67" y="76"/>
                    <a:pt x="67" y="75"/>
                  </a:cubicBezTo>
                  <a:cubicBezTo>
                    <a:pt x="66" y="73"/>
                    <a:pt x="65" y="72"/>
                    <a:pt x="64" y="70"/>
                  </a:cubicBezTo>
                  <a:cubicBezTo>
                    <a:pt x="64" y="68"/>
                    <a:pt x="63" y="66"/>
                    <a:pt x="62" y="65"/>
                  </a:cubicBezTo>
                  <a:cubicBezTo>
                    <a:pt x="61" y="63"/>
                    <a:pt x="61" y="61"/>
                    <a:pt x="60" y="60"/>
                  </a:cubicBezTo>
                  <a:cubicBezTo>
                    <a:pt x="59" y="59"/>
                    <a:pt x="59" y="58"/>
                    <a:pt x="59" y="57"/>
                  </a:cubicBezTo>
                  <a:cubicBezTo>
                    <a:pt x="58" y="56"/>
                    <a:pt x="57" y="54"/>
                    <a:pt x="56" y="53"/>
                  </a:cubicBezTo>
                  <a:cubicBezTo>
                    <a:pt x="56" y="52"/>
                    <a:pt x="55" y="51"/>
                    <a:pt x="54" y="51"/>
                  </a:cubicBezTo>
                  <a:cubicBezTo>
                    <a:pt x="49" y="51"/>
                    <a:pt x="44" y="51"/>
                    <a:pt x="38" y="51"/>
                  </a:cubicBezTo>
                  <a:moveTo>
                    <a:pt x="38" y="46"/>
                  </a:moveTo>
                  <a:cubicBezTo>
                    <a:pt x="52" y="46"/>
                    <a:pt x="52" y="46"/>
                    <a:pt x="52" y="46"/>
                  </a:cubicBezTo>
                  <a:cubicBezTo>
                    <a:pt x="52" y="46"/>
                    <a:pt x="53" y="46"/>
                    <a:pt x="53" y="46"/>
                  </a:cubicBezTo>
                  <a:cubicBezTo>
                    <a:pt x="54" y="46"/>
                    <a:pt x="54" y="46"/>
                    <a:pt x="54" y="45"/>
                  </a:cubicBezTo>
                  <a:cubicBezTo>
                    <a:pt x="53" y="44"/>
                    <a:pt x="53" y="44"/>
                    <a:pt x="52" y="43"/>
                  </a:cubicBezTo>
                  <a:cubicBezTo>
                    <a:pt x="52" y="42"/>
                    <a:pt x="52" y="41"/>
                    <a:pt x="51" y="41"/>
                  </a:cubicBezTo>
                  <a:cubicBezTo>
                    <a:pt x="51" y="39"/>
                    <a:pt x="50" y="38"/>
                    <a:pt x="50" y="37"/>
                  </a:cubicBezTo>
                  <a:cubicBezTo>
                    <a:pt x="50" y="37"/>
                    <a:pt x="49" y="36"/>
                    <a:pt x="49" y="36"/>
                  </a:cubicBezTo>
                  <a:cubicBezTo>
                    <a:pt x="49" y="35"/>
                    <a:pt x="48" y="34"/>
                    <a:pt x="48" y="33"/>
                  </a:cubicBezTo>
                  <a:cubicBezTo>
                    <a:pt x="47" y="31"/>
                    <a:pt x="46" y="29"/>
                    <a:pt x="45" y="28"/>
                  </a:cubicBezTo>
                  <a:cubicBezTo>
                    <a:pt x="45" y="27"/>
                    <a:pt x="45" y="26"/>
                    <a:pt x="44" y="26"/>
                  </a:cubicBezTo>
                  <a:cubicBezTo>
                    <a:pt x="44" y="25"/>
                    <a:pt x="44" y="24"/>
                    <a:pt x="43" y="23"/>
                  </a:cubicBezTo>
                  <a:cubicBezTo>
                    <a:pt x="42" y="21"/>
                    <a:pt x="41" y="19"/>
                    <a:pt x="41" y="18"/>
                  </a:cubicBezTo>
                  <a:cubicBezTo>
                    <a:pt x="40" y="16"/>
                    <a:pt x="40" y="15"/>
                    <a:pt x="39" y="14"/>
                  </a:cubicBezTo>
                  <a:cubicBezTo>
                    <a:pt x="39" y="14"/>
                    <a:pt x="39" y="14"/>
                    <a:pt x="39" y="14"/>
                  </a:cubicBezTo>
                  <a:cubicBezTo>
                    <a:pt x="38" y="14"/>
                    <a:pt x="38" y="14"/>
                    <a:pt x="38" y="14"/>
                  </a:cubicBezTo>
                  <a:cubicBezTo>
                    <a:pt x="38" y="15"/>
                    <a:pt x="38" y="15"/>
                    <a:pt x="38" y="15"/>
                  </a:cubicBezTo>
                  <a:cubicBezTo>
                    <a:pt x="37" y="16"/>
                    <a:pt x="37" y="17"/>
                    <a:pt x="36" y="17"/>
                  </a:cubicBezTo>
                  <a:cubicBezTo>
                    <a:pt x="36" y="19"/>
                    <a:pt x="35" y="21"/>
                    <a:pt x="34" y="23"/>
                  </a:cubicBezTo>
                  <a:cubicBezTo>
                    <a:pt x="32" y="26"/>
                    <a:pt x="31" y="28"/>
                    <a:pt x="30" y="31"/>
                  </a:cubicBezTo>
                  <a:cubicBezTo>
                    <a:pt x="30" y="32"/>
                    <a:pt x="29" y="33"/>
                    <a:pt x="29" y="33"/>
                  </a:cubicBezTo>
                  <a:cubicBezTo>
                    <a:pt x="28" y="35"/>
                    <a:pt x="27" y="36"/>
                    <a:pt x="27" y="38"/>
                  </a:cubicBezTo>
                  <a:cubicBezTo>
                    <a:pt x="26" y="40"/>
                    <a:pt x="25" y="43"/>
                    <a:pt x="24" y="45"/>
                  </a:cubicBezTo>
                  <a:cubicBezTo>
                    <a:pt x="23" y="46"/>
                    <a:pt x="23" y="46"/>
                    <a:pt x="24" y="46"/>
                  </a:cubicBezTo>
                  <a:cubicBezTo>
                    <a:pt x="25" y="46"/>
                    <a:pt x="25" y="46"/>
                    <a:pt x="25" y="46"/>
                  </a:cubicBezTo>
                  <a:lnTo>
                    <a:pt x="38" y="46"/>
                  </a:ln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34"/>
            <p:cNvSpPr/>
            <p:nvPr/>
          </p:nvSpPr>
          <p:spPr>
            <a:xfrm>
              <a:off x="1498600" y="706438"/>
              <a:ext cx="171450" cy="161925"/>
            </a:xfrm>
            <a:custGeom>
              <a:avLst/>
              <a:gdLst/>
              <a:ahLst/>
              <a:cxnLst/>
              <a:rect l="l" t="t" r="r" b="b"/>
              <a:pathLst>
                <a:path w="82" h="77" extrusionOk="0">
                  <a:moveTo>
                    <a:pt x="33" y="0"/>
                  </a:moveTo>
                  <a:cubicBezTo>
                    <a:pt x="36" y="0"/>
                    <a:pt x="40" y="0"/>
                    <a:pt x="44" y="0"/>
                  </a:cubicBezTo>
                  <a:cubicBezTo>
                    <a:pt x="45" y="0"/>
                    <a:pt x="45" y="0"/>
                    <a:pt x="46" y="1"/>
                  </a:cubicBezTo>
                  <a:cubicBezTo>
                    <a:pt x="46" y="2"/>
                    <a:pt x="47" y="3"/>
                    <a:pt x="47" y="4"/>
                  </a:cubicBezTo>
                  <a:cubicBezTo>
                    <a:pt x="48" y="5"/>
                    <a:pt x="48" y="6"/>
                    <a:pt x="48" y="7"/>
                  </a:cubicBezTo>
                  <a:cubicBezTo>
                    <a:pt x="49" y="8"/>
                    <a:pt x="50" y="10"/>
                    <a:pt x="51" y="12"/>
                  </a:cubicBezTo>
                  <a:cubicBezTo>
                    <a:pt x="52" y="13"/>
                    <a:pt x="52" y="14"/>
                    <a:pt x="52" y="15"/>
                  </a:cubicBezTo>
                  <a:cubicBezTo>
                    <a:pt x="53" y="16"/>
                    <a:pt x="53" y="16"/>
                    <a:pt x="53" y="17"/>
                  </a:cubicBezTo>
                  <a:cubicBezTo>
                    <a:pt x="54" y="18"/>
                    <a:pt x="55" y="20"/>
                    <a:pt x="56" y="21"/>
                  </a:cubicBezTo>
                  <a:cubicBezTo>
                    <a:pt x="56" y="22"/>
                    <a:pt x="57" y="23"/>
                    <a:pt x="57" y="24"/>
                  </a:cubicBezTo>
                  <a:cubicBezTo>
                    <a:pt x="57" y="25"/>
                    <a:pt x="58" y="26"/>
                    <a:pt x="58" y="27"/>
                  </a:cubicBezTo>
                  <a:cubicBezTo>
                    <a:pt x="59" y="29"/>
                    <a:pt x="60" y="31"/>
                    <a:pt x="61" y="33"/>
                  </a:cubicBezTo>
                  <a:cubicBezTo>
                    <a:pt x="63" y="36"/>
                    <a:pt x="64" y="39"/>
                    <a:pt x="65" y="42"/>
                  </a:cubicBezTo>
                  <a:cubicBezTo>
                    <a:pt x="66" y="43"/>
                    <a:pt x="67" y="45"/>
                    <a:pt x="68" y="47"/>
                  </a:cubicBezTo>
                  <a:cubicBezTo>
                    <a:pt x="68" y="48"/>
                    <a:pt x="68" y="49"/>
                    <a:pt x="69" y="49"/>
                  </a:cubicBezTo>
                  <a:cubicBezTo>
                    <a:pt x="69" y="50"/>
                    <a:pt x="70" y="51"/>
                    <a:pt x="70" y="51"/>
                  </a:cubicBezTo>
                  <a:cubicBezTo>
                    <a:pt x="71" y="53"/>
                    <a:pt x="71" y="55"/>
                    <a:pt x="72" y="56"/>
                  </a:cubicBezTo>
                  <a:cubicBezTo>
                    <a:pt x="73" y="57"/>
                    <a:pt x="73" y="58"/>
                    <a:pt x="73" y="59"/>
                  </a:cubicBezTo>
                  <a:cubicBezTo>
                    <a:pt x="74" y="60"/>
                    <a:pt x="74" y="60"/>
                    <a:pt x="74" y="61"/>
                  </a:cubicBezTo>
                  <a:cubicBezTo>
                    <a:pt x="75" y="63"/>
                    <a:pt x="76" y="64"/>
                    <a:pt x="77" y="66"/>
                  </a:cubicBezTo>
                  <a:cubicBezTo>
                    <a:pt x="77" y="67"/>
                    <a:pt x="78" y="68"/>
                    <a:pt x="78" y="69"/>
                  </a:cubicBezTo>
                  <a:cubicBezTo>
                    <a:pt x="79" y="70"/>
                    <a:pt x="79" y="70"/>
                    <a:pt x="79" y="71"/>
                  </a:cubicBezTo>
                  <a:cubicBezTo>
                    <a:pt x="80" y="72"/>
                    <a:pt x="81" y="74"/>
                    <a:pt x="81" y="75"/>
                  </a:cubicBezTo>
                  <a:cubicBezTo>
                    <a:pt x="81" y="76"/>
                    <a:pt x="81" y="76"/>
                    <a:pt x="81" y="76"/>
                  </a:cubicBezTo>
                  <a:cubicBezTo>
                    <a:pt x="82" y="76"/>
                    <a:pt x="81" y="77"/>
                    <a:pt x="81" y="77"/>
                  </a:cubicBezTo>
                  <a:cubicBezTo>
                    <a:pt x="80" y="77"/>
                    <a:pt x="80" y="77"/>
                    <a:pt x="80" y="77"/>
                  </a:cubicBezTo>
                  <a:cubicBezTo>
                    <a:pt x="69" y="77"/>
                    <a:pt x="69" y="77"/>
                    <a:pt x="69" y="77"/>
                  </a:cubicBezTo>
                  <a:cubicBezTo>
                    <a:pt x="68" y="77"/>
                    <a:pt x="67" y="76"/>
                    <a:pt x="67" y="75"/>
                  </a:cubicBezTo>
                  <a:cubicBezTo>
                    <a:pt x="66" y="74"/>
                    <a:pt x="65" y="72"/>
                    <a:pt x="65" y="70"/>
                  </a:cubicBezTo>
                  <a:cubicBezTo>
                    <a:pt x="64" y="68"/>
                    <a:pt x="63" y="67"/>
                    <a:pt x="62" y="65"/>
                  </a:cubicBezTo>
                  <a:cubicBezTo>
                    <a:pt x="61" y="63"/>
                    <a:pt x="61" y="62"/>
                    <a:pt x="60" y="60"/>
                  </a:cubicBezTo>
                  <a:cubicBezTo>
                    <a:pt x="60" y="60"/>
                    <a:pt x="59" y="59"/>
                    <a:pt x="59" y="58"/>
                  </a:cubicBezTo>
                  <a:cubicBezTo>
                    <a:pt x="58" y="57"/>
                    <a:pt x="57" y="55"/>
                    <a:pt x="57" y="53"/>
                  </a:cubicBezTo>
                  <a:cubicBezTo>
                    <a:pt x="56" y="53"/>
                    <a:pt x="56" y="52"/>
                    <a:pt x="56" y="52"/>
                  </a:cubicBezTo>
                  <a:cubicBezTo>
                    <a:pt x="55" y="51"/>
                    <a:pt x="55" y="51"/>
                    <a:pt x="55" y="51"/>
                  </a:cubicBezTo>
                  <a:cubicBezTo>
                    <a:pt x="54" y="51"/>
                    <a:pt x="54" y="51"/>
                    <a:pt x="54" y="51"/>
                  </a:cubicBezTo>
                  <a:cubicBezTo>
                    <a:pt x="22" y="51"/>
                    <a:pt x="22" y="51"/>
                    <a:pt x="22" y="51"/>
                  </a:cubicBezTo>
                  <a:cubicBezTo>
                    <a:pt x="22" y="51"/>
                    <a:pt x="22" y="51"/>
                    <a:pt x="22" y="51"/>
                  </a:cubicBezTo>
                  <a:cubicBezTo>
                    <a:pt x="21" y="51"/>
                    <a:pt x="20" y="52"/>
                    <a:pt x="20" y="52"/>
                  </a:cubicBezTo>
                  <a:cubicBezTo>
                    <a:pt x="19" y="54"/>
                    <a:pt x="18" y="56"/>
                    <a:pt x="18" y="58"/>
                  </a:cubicBezTo>
                  <a:cubicBezTo>
                    <a:pt x="17" y="59"/>
                    <a:pt x="17" y="60"/>
                    <a:pt x="16" y="61"/>
                  </a:cubicBezTo>
                  <a:cubicBezTo>
                    <a:pt x="16" y="62"/>
                    <a:pt x="15" y="64"/>
                    <a:pt x="14" y="66"/>
                  </a:cubicBezTo>
                  <a:cubicBezTo>
                    <a:pt x="14" y="67"/>
                    <a:pt x="13" y="68"/>
                    <a:pt x="13" y="69"/>
                  </a:cubicBezTo>
                  <a:cubicBezTo>
                    <a:pt x="12" y="70"/>
                    <a:pt x="12" y="71"/>
                    <a:pt x="11" y="72"/>
                  </a:cubicBezTo>
                  <a:cubicBezTo>
                    <a:pt x="11" y="73"/>
                    <a:pt x="10" y="74"/>
                    <a:pt x="10" y="75"/>
                  </a:cubicBezTo>
                  <a:cubicBezTo>
                    <a:pt x="10" y="76"/>
                    <a:pt x="9" y="77"/>
                    <a:pt x="8" y="77"/>
                  </a:cubicBezTo>
                  <a:cubicBezTo>
                    <a:pt x="6" y="77"/>
                    <a:pt x="4" y="77"/>
                    <a:pt x="2" y="77"/>
                  </a:cubicBezTo>
                  <a:cubicBezTo>
                    <a:pt x="1" y="77"/>
                    <a:pt x="1" y="77"/>
                    <a:pt x="1" y="77"/>
                  </a:cubicBezTo>
                  <a:cubicBezTo>
                    <a:pt x="0" y="77"/>
                    <a:pt x="0" y="76"/>
                    <a:pt x="0" y="75"/>
                  </a:cubicBezTo>
                  <a:cubicBezTo>
                    <a:pt x="1" y="74"/>
                    <a:pt x="2" y="73"/>
                    <a:pt x="2" y="72"/>
                  </a:cubicBezTo>
                  <a:cubicBezTo>
                    <a:pt x="2" y="71"/>
                    <a:pt x="3" y="70"/>
                    <a:pt x="3" y="70"/>
                  </a:cubicBezTo>
                  <a:cubicBezTo>
                    <a:pt x="3" y="69"/>
                    <a:pt x="4" y="68"/>
                    <a:pt x="4" y="67"/>
                  </a:cubicBezTo>
                  <a:cubicBezTo>
                    <a:pt x="5" y="66"/>
                    <a:pt x="5" y="65"/>
                    <a:pt x="5" y="65"/>
                  </a:cubicBezTo>
                  <a:cubicBezTo>
                    <a:pt x="6" y="63"/>
                    <a:pt x="7" y="61"/>
                    <a:pt x="8" y="60"/>
                  </a:cubicBezTo>
                  <a:cubicBezTo>
                    <a:pt x="8" y="59"/>
                    <a:pt x="9" y="58"/>
                    <a:pt x="9" y="57"/>
                  </a:cubicBezTo>
                  <a:cubicBezTo>
                    <a:pt x="10" y="55"/>
                    <a:pt x="11" y="53"/>
                    <a:pt x="11" y="52"/>
                  </a:cubicBezTo>
                  <a:cubicBezTo>
                    <a:pt x="12" y="51"/>
                    <a:pt x="12" y="50"/>
                    <a:pt x="13" y="49"/>
                  </a:cubicBezTo>
                  <a:cubicBezTo>
                    <a:pt x="13" y="48"/>
                    <a:pt x="14" y="47"/>
                    <a:pt x="14" y="46"/>
                  </a:cubicBezTo>
                  <a:cubicBezTo>
                    <a:pt x="15" y="45"/>
                    <a:pt x="15" y="44"/>
                    <a:pt x="15" y="44"/>
                  </a:cubicBezTo>
                  <a:cubicBezTo>
                    <a:pt x="16" y="41"/>
                    <a:pt x="17" y="39"/>
                    <a:pt x="18" y="37"/>
                  </a:cubicBezTo>
                  <a:cubicBezTo>
                    <a:pt x="19" y="35"/>
                    <a:pt x="20" y="34"/>
                    <a:pt x="21" y="32"/>
                  </a:cubicBezTo>
                  <a:cubicBezTo>
                    <a:pt x="21" y="31"/>
                    <a:pt x="21" y="30"/>
                    <a:pt x="22" y="29"/>
                  </a:cubicBezTo>
                  <a:cubicBezTo>
                    <a:pt x="22" y="28"/>
                    <a:pt x="22" y="28"/>
                    <a:pt x="23" y="27"/>
                  </a:cubicBezTo>
                  <a:cubicBezTo>
                    <a:pt x="24" y="25"/>
                    <a:pt x="24" y="24"/>
                    <a:pt x="25" y="22"/>
                  </a:cubicBezTo>
                  <a:cubicBezTo>
                    <a:pt x="26" y="20"/>
                    <a:pt x="27" y="19"/>
                    <a:pt x="27" y="17"/>
                  </a:cubicBezTo>
                  <a:cubicBezTo>
                    <a:pt x="28" y="16"/>
                    <a:pt x="28" y="15"/>
                    <a:pt x="29" y="14"/>
                  </a:cubicBezTo>
                  <a:cubicBezTo>
                    <a:pt x="29" y="13"/>
                    <a:pt x="30" y="13"/>
                    <a:pt x="30" y="12"/>
                  </a:cubicBezTo>
                  <a:cubicBezTo>
                    <a:pt x="30" y="11"/>
                    <a:pt x="31" y="9"/>
                    <a:pt x="31" y="8"/>
                  </a:cubicBezTo>
                  <a:cubicBezTo>
                    <a:pt x="31" y="6"/>
                    <a:pt x="31" y="5"/>
                    <a:pt x="29" y="4"/>
                  </a:cubicBezTo>
                  <a:cubicBezTo>
                    <a:pt x="27" y="4"/>
                    <a:pt x="24" y="3"/>
                    <a:pt x="22" y="3"/>
                  </a:cubicBezTo>
                  <a:cubicBezTo>
                    <a:pt x="21" y="2"/>
                    <a:pt x="20" y="2"/>
                    <a:pt x="20" y="1"/>
                  </a:cubicBezTo>
                  <a:cubicBezTo>
                    <a:pt x="20" y="0"/>
                    <a:pt x="21" y="0"/>
                    <a:pt x="21" y="0"/>
                  </a:cubicBezTo>
                  <a:cubicBezTo>
                    <a:pt x="22" y="0"/>
                    <a:pt x="22" y="0"/>
                    <a:pt x="22" y="0"/>
                  </a:cubicBezTo>
                  <a:cubicBezTo>
                    <a:pt x="26" y="0"/>
                    <a:pt x="29" y="0"/>
                    <a:pt x="33" y="0"/>
                  </a:cubicBezTo>
                  <a:moveTo>
                    <a:pt x="38" y="46"/>
                  </a:moveTo>
                  <a:cubicBezTo>
                    <a:pt x="38" y="46"/>
                    <a:pt x="38" y="46"/>
                    <a:pt x="38" y="46"/>
                  </a:cubicBezTo>
                  <a:cubicBezTo>
                    <a:pt x="43" y="46"/>
                    <a:pt x="47" y="46"/>
                    <a:pt x="52" y="46"/>
                  </a:cubicBezTo>
                  <a:cubicBezTo>
                    <a:pt x="52" y="46"/>
                    <a:pt x="53" y="46"/>
                    <a:pt x="53" y="46"/>
                  </a:cubicBezTo>
                  <a:cubicBezTo>
                    <a:pt x="54" y="46"/>
                    <a:pt x="54" y="46"/>
                    <a:pt x="53" y="45"/>
                  </a:cubicBezTo>
                  <a:cubicBezTo>
                    <a:pt x="53" y="44"/>
                    <a:pt x="52" y="42"/>
                    <a:pt x="51" y="41"/>
                  </a:cubicBezTo>
                  <a:cubicBezTo>
                    <a:pt x="51" y="40"/>
                    <a:pt x="50" y="39"/>
                    <a:pt x="50" y="38"/>
                  </a:cubicBezTo>
                  <a:cubicBezTo>
                    <a:pt x="49" y="36"/>
                    <a:pt x="49" y="35"/>
                    <a:pt x="48" y="34"/>
                  </a:cubicBezTo>
                  <a:cubicBezTo>
                    <a:pt x="48" y="33"/>
                    <a:pt x="47" y="32"/>
                    <a:pt x="47" y="31"/>
                  </a:cubicBezTo>
                  <a:cubicBezTo>
                    <a:pt x="46" y="30"/>
                    <a:pt x="46" y="28"/>
                    <a:pt x="45" y="27"/>
                  </a:cubicBezTo>
                  <a:cubicBezTo>
                    <a:pt x="44" y="26"/>
                    <a:pt x="44" y="25"/>
                    <a:pt x="44" y="24"/>
                  </a:cubicBezTo>
                  <a:cubicBezTo>
                    <a:pt x="43" y="22"/>
                    <a:pt x="42" y="21"/>
                    <a:pt x="41" y="19"/>
                  </a:cubicBezTo>
                  <a:cubicBezTo>
                    <a:pt x="40" y="17"/>
                    <a:pt x="40" y="16"/>
                    <a:pt x="39" y="14"/>
                  </a:cubicBezTo>
                  <a:cubicBezTo>
                    <a:pt x="38" y="14"/>
                    <a:pt x="38" y="14"/>
                    <a:pt x="38" y="14"/>
                  </a:cubicBezTo>
                  <a:cubicBezTo>
                    <a:pt x="38" y="14"/>
                    <a:pt x="38" y="14"/>
                    <a:pt x="38" y="14"/>
                  </a:cubicBezTo>
                  <a:cubicBezTo>
                    <a:pt x="37" y="15"/>
                    <a:pt x="37" y="16"/>
                    <a:pt x="36" y="17"/>
                  </a:cubicBezTo>
                  <a:cubicBezTo>
                    <a:pt x="36" y="19"/>
                    <a:pt x="35" y="20"/>
                    <a:pt x="34" y="22"/>
                  </a:cubicBezTo>
                  <a:cubicBezTo>
                    <a:pt x="33" y="24"/>
                    <a:pt x="32" y="26"/>
                    <a:pt x="32" y="27"/>
                  </a:cubicBezTo>
                  <a:cubicBezTo>
                    <a:pt x="31" y="30"/>
                    <a:pt x="30" y="32"/>
                    <a:pt x="29" y="34"/>
                  </a:cubicBezTo>
                  <a:cubicBezTo>
                    <a:pt x="28" y="34"/>
                    <a:pt x="28" y="35"/>
                    <a:pt x="28" y="36"/>
                  </a:cubicBezTo>
                  <a:cubicBezTo>
                    <a:pt x="27" y="37"/>
                    <a:pt x="26" y="39"/>
                    <a:pt x="25" y="41"/>
                  </a:cubicBezTo>
                  <a:cubicBezTo>
                    <a:pt x="25" y="42"/>
                    <a:pt x="24" y="44"/>
                    <a:pt x="23" y="45"/>
                  </a:cubicBezTo>
                  <a:cubicBezTo>
                    <a:pt x="23" y="46"/>
                    <a:pt x="23" y="46"/>
                    <a:pt x="24" y="46"/>
                  </a:cubicBezTo>
                  <a:cubicBezTo>
                    <a:pt x="24" y="46"/>
                    <a:pt x="24" y="46"/>
                    <a:pt x="24" y="46"/>
                  </a:cubicBezTo>
                  <a:lnTo>
                    <a:pt x="38" y="46"/>
                  </a:ln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34"/>
            <p:cNvSpPr/>
            <p:nvPr/>
          </p:nvSpPr>
          <p:spPr>
            <a:xfrm>
              <a:off x="1338263" y="703263"/>
              <a:ext cx="142875" cy="166688"/>
            </a:xfrm>
            <a:custGeom>
              <a:avLst/>
              <a:gdLst/>
              <a:ahLst/>
              <a:cxnLst/>
              <a:rect l="l" t="t" r="r" b="b"/>
              <a:pathLst>
                <a:path w="68" h="79" extrusionOk="0">
                  <a:moveTo>
                    <a:pt x="43" y="79"/>
                  </a:moveTo>
                  <a:cubicBezTo>
                    <a:pt x="41" y="79"/>
                    <a:pt x="38" y="79"/>
                    <a:pt x="35" y="79"/>
                  </a:cubicBezTo>
                  <a:cubicBezTo>
                    <a:pt x="34" y="79"/>
                    <a:pt x="33" y="78"/>
                    <a:pt x="32" y="78"/>
                  </a:cubicBezTo>
                  <a:cubicBezTo>
                    <a:pt x="30" y="78"/>
                    <a:pt x="29" y="77"/>
                    <a:pt x="27" y="77"/>
                  </a:cubicBezTo>
                  <a:cubicBezTo>
                    <a:pt x="25" y="76"/>
                    <a:pt x="23" y="75"/>
                    <a:pt x="21" y="74"/>
                  </a:cubicBezTo>
                  <a:cubicBezTo>
                    <a:pt x="20" y="74"/>
                    <a:pt x="19" y="73"/>
                    <a:pt x="18" y="72"/>
                  </a:cubicBezTo>
                  <a:cubicBezTo>
                    <a:pt x="16" y="71"/>
                    <a:pt x="15" y="70"/>
                    <a:pt x="13" y="69"/>
                  </a:cubicBezTo>
                  <a:cubicBezTo>
                    <a:pt x="12" y="68"/>
                    <a:pt x="11" y="67"/>
                    <a:pt x="10" y="66"/>
                  </a:cubicBezTo>
                  <a:cubicBezTo>
                    <a:pt x="9" y="64"/>
                    <a:pt x="8" y="63"/>
                    <a:pt x="7" y="61"/>
                  </a:cubicBezTo>
                  <a:cubicBezTo>
                    <a:pt x="6" y="59"/>
                    <a:pt x="5" y="58"/>
                    <a:pt x="4" y="57"/>
                  </a:cubicBezTo>
                  <a:cubicBezTo>
                    <a:pt x="4" y="56"/>
                    <a:pt x="4" y="55"/>
                    <a:pt x="3" y="54"/>
                  </a:cubicBezTo>
                  <a:cubicBezTo>
                    <a:pt x="3" y="53"/>
                    <a:pt x="2" y="52"/>
                    <a:pt x="2" y="51"/>
                  </a:cubicBezTo>
                  <a:cubicBezTo>
                    <a:pt x="2" y="49"/>
                    <a:pt x="1" y="47"/>
                    <a:pt x="1" y="44"/>
                  </a:cubicBezTo>
                  <a:cubicBezTo>
                    <a:pt x="0" y="43"/>
                    <a:pt x="0" y="41"/>
                    <a:pt x="0" y="39"/>
                  </a:cubicBezTo>
                  <a:cubicBezTo>
                    <a:pt x="0" y="36"/>
                    <a:pt x="0" y="33"/>
                    <a:pt x="0" y="31"/>
                  </a:cubicBezTo>
                  <a:cubicBezTo>
                    <a:pt x="1" y="28"/>
                    <a:pt x="1" y="26"/>
                    <a:pt x="2" y="23"/>
                  </a:cubicBezTo>
                  <a:cubicBezTo>
                    <a:pt x="2" y="22"/>
                    <a:pt x="3" y="20"/>
                    <a:pt x="3" y="19"/>
                  </a:cubicBezTo>
                  <a:cubicBezTo>
                    <a:pt x="4" y="17"/>
                    <a:pt x="5" y="15"/>
                    <a:pt x="6" y="13"/>
                  </a:cubicBezTo>
                  <a:cubicBezTo>
                    <a:pt x="8" y="11"/>
                    <a:pt x="9" y="10"/>
                    <a:pt x="10" y="8"/>
                  </a:cubicBezTo>
                  <a:cubicBezTo>
                    <a:pt x="12" y="7"/>
                    <a:pt x="13" y="5"/>
                    <a:pt x="16" y="4"/>
                  </a:cubicBezTo>
                  <a:cubicBezTo>
                    <a:pt x="18" y="4"/>
                    <a:pt x="19" y="3"/>
                    <a:pt x="21" y="2"/>
                  </a:cubicBezTo>
                  <a:cubicBezTo>
                    <a:pt x="23" y="1"/>
                    <a:pt x="24" y="1"/>
                    <a:pt x="26" y="1"/>
                  </a:cubicBezTo>
                  <a:cubicBezTo>
                    <a:pt x="27" y="0"/>
                    <a:pt x="28" y="0"/>
                    <a:pt x="29" y="0"/>
                  </a:cubicBezTo>
                  <a:cubicBezTo>
                    <a:pt x="30" y="0"/>
                    <a:pt x="32" y="0"/>
                    <a:pt x="34" y="0"/>
                  </a:cubicBezTo>
                  <a:cubicBezTo>
                    <a:pt x="37" y="0"/>
                    <a:pt x="41" y="0"/>
                    <a:pt x="45" y="0"/>
                  </a:cubicBezTo>
                  <a:cubicBezTo>
                    <a:pt x="45" y="0"/>
                    <a:pt x="46" y="0"/>
                    <a:pt x="47" y="0"/>
                  </a:cubicBezTo>
                  <a:cubicBezTo>
                    <a:pt x="49" y="1"/>
                    <a:pt x="52" y="1"/>
                    <a:pt x="54" y="2"/>
                  </a:cubicBezTo>
                  <a:cubicBezTo>
                    <a:pt x="56" y="2"/>
                    <a:pt x="58" y="3"/>
                    <a:pt x="59" y="4"/>
                  </a:cubicBezTo>
                  <a:cubicBezTo>
                    <a:pt x="60" y="4"/>
                    <a:pt x="60" y="5"/>
                    <a:pt x="61" y="5"/>
                  </a:cubicBezTo>
                  <a:cubicBezTo>
                    <a:pt x="62" y="6"/>
                    <a:pt x="64" y="7"/>
                    <a:pt x="65" y="9"/>
                  </a:cubicBezTo>
                  <a:cubicBezTo>
                    <a:pt x="67" y="10"/>
                    <a:pt x="67" y="13"/>
                    <a:pt x="68" y="15"/>
                  </a:cubicBezTo>
                  <a:cubicBezTo>
                    <a:pt x="68" y="16"/>
                    <a:pt x="68" y="16"/>
                    <a:pt x="67" y="17"/>
                  </a:cubicBezTo>
                  <a:cubicBezTo>
                    <a:pt x="66" y="17"/>
                    <a:pt x="66" y="17"/>
                    <a:pt x="66" y="17"/>
                  </a:cubicBezTo>
                  <a:cubicBezTo>
                    <a:pt x="63" y="17"/>
                    <a:pt x="59" y="17"/>
                    <a:pt x="56" y="17"/>
                  </a:cubicBezTo>
                  <a:cubicBezTo>
                    <a:pt x="55" y="17"/>
                    <a:pt x="55" y="17"/>
                    <a:pt x="55" y="17"/>
                  </a:cubicBezTo>
                  <a:cubicBezTo>
                    <a:pt x="54" y="16"/>
                    <a:pt x="54" y="16"/>
                    <a:pt x="54" y="15"/>
                  </a:cubicBezTo>
                  <a:cubicBezTo>
                    <a:pt x="53" y="12"/>
                    <a:pt x="51" y="10"/>
                    <a:pt x="48" y="8"/>
                  </a:cubicBezTo>
                  <a:cubicBezTo>
                    <a:pt x="45" y="6"/>
                    <a:pt x="42" y="5"/>
                    <a:pt x="39" y="5"/>
                  </a:cubicBezTo>
                  <a:cubicBezTo>
                    <a:pt x="37" y="5"/>
                    <a:pt x="35" y="5"/>
                    <a:pt x="33" y="5"/>
                  </a:cubicBezTo>
                  <a:cubicBezTo>
                    <a:pt x="32" y="6"/>
                    <a:pt x="30" y="6"/>
                    <a:pt x="28" y="7"/>
                  </a:cubicBezTo>
                  <a:cubicBezTo>
                    <a:pt x="27" y="7"/>
                    <a:pt x="27" y="8"/>
                    <a:pt x="26" y="8"/>
                  </a:cubicBezTo>
                  <a:cubicBezTo>
                    <a:pt x="25" y="8"/>
                    <a:pt x="25" y="9"/>
                    <a:pt x="24" y="9"/>
                  </a:cubicBezTo>
                  <a:cubicBezTo>
                    <a:pt x="22" y="11"/>
                    <a:pt x="21" y="12"/>
                    <a:pt x="20" y="14"/>
                  </a:cubicBezTo>
                  <a:cubicBezTo>
                    <a:pt x="19" y="15"/>
                    <a:pt x="18" y="16"/>
                    <a:pt x="18" y="17"/>
                  </a:cubicBezTo>
                  <a:cubicBezTo>
                    <a:pt x="17" y="18"/>
                    <a:pt x="17" y="20"/>
                    <a:pt x="16" y="21"/>
                  </a:cubicBezTo>
                  <a:cubicBezTo>
                    <a:pt x="16" y="23"/>
                    <a:pt x="15" y="25"/>
                    <a:pt x="15" y="27"/>
                  </a:cubicBezTo>
                  <a:cubicBezTo>
                    <a:pt x="15" y="28"/>
                    <a:pt x="15" y="30"/>
                    <a:pt x="15" y="32"/>
                  </a:cubicBezTo>
                  <a:cubicBezTo>
                    <a:pt x="15" y="32"/>
                    <a:pt x="14" y="33"/>
                    <a:pt x="14" y="34"/>
                  </a:cubicBezTo>
                  <a:cubicBezTo>
                    <a:pt x="15" y="37"/>
                    <a:pt x="15" y="41"/>
                    <a:pt x="15" y="44"/>
                  </a:cubicBezTo>
                  <a:cubicBezTo>
                    <a:pt x="15" y="46"/>
                    <a:pt x="16" y="48"/>
                    <a:pt x="17" y="51"/>
                  </a:cubicBezTo>
                  <a:cubicBezTo>
                    <a:pt x="17" y="52"/>
                    <a:pt x="17" y="53"/>
                    <a:pt x="18" y="54"/>
                  </a:cubicBezTo>
                  <a:cubicBezTo>
                    <a:pt x="19" y="56"/>
                    <a:pt x="19" y="58"/>
                    <a:pt x="20" y="59"/>
                  </a:cubicBezTo>
                  <a:cubicBezTo>
                    <a:pt x="21" y="61"/>
                    <a:pt x="22" y="62"/>
                    <a:pt x="23" y="63"/>
                  </a:cubicBezTo>
                  <a:cubicBezTo>
                    <a:pt x="25" y="65"/>
                    <a:pt x="27" y="67"/>
                    <a:pt x="30" y="69"/>
                  </a:cubicBezTo>
                  <a:cubicBezTo>
                    <a:pt x="31" y="69"/>
                    <a:pt x="33" y="70"/>
                    <a:pt x="34" y="71"/>
                  </a:cubicBezTo>
                  <a:cubicBezTo>
                    <a:pt x="36" y="71"/>
                    <a:pt x="37" y="72"/>
                    <a:pt x="39" y="72"/>
                  </a:cubicBezTo>
                  <a:cubicBezTo>
                    <a:pt x="39" y="72"/>
                    <a:pt x="40" y="72"/>
                    <a:pt x="40" y="72"/>
                  </a:cubicBezTo>
                  <a:cubicBezTo>
                    <a:pt x="42" y="73"/>
                    <a:pt x="44" y="73"/>
                    <a:pt x="46" y="73"/>
                  </a:cubicBezTo>
                  <a:cubicBezTo>
                    <a:pt x="49" y="73"/>
                    <a:pt x="53" y="73"/>
                    <a:pt x="57" y="73"/>
                  </a:cubicBezTo>
                  <a:cubicBezTo>
                    <a:pt x="59" y="72"/>
                    <a:pt x="61" y="72"/>
                    <a:pt x="63" y="72"/>
                  </a:cubicBezTo>
                  <a:cubicBezTo>
                    <a:pt x="65" y="71"/>
                    <a:pt x="66" y="71"/>
                    <a:pt x="67" y="71"/>
                  </a:cubicBezTo>
                  <a:cubicBezTo>
                    <a:pt x="68" y="71"/>
                    <a:pt x="68" y="71"/>
                    <a:pt x="68" y="72"/>
                  </a:cubicBezTo>
                  <a:cubicBezTo>
                    <a:pt x="68" y="73"/>
                    <a:pt x="68" y="74"/>
                    <a:pt x="68" y="75"/>
                  </a:cubicBezTo>
                  <a:cubicBezTo>
                    <a:pt x="68" y="75"/>
                    <a:pt x="68" y="76"/>
                    <a:pt x="67" y="76"/>
                  </a:cubicBezTo>
                  <a:cubicBezTo>
                    <a:pt x="65" y="77"/>
                    <a:pt x="63" y="77"/>
                    <a:pt x="60" y="78"/>
                  </a:cubicBezTo>
                  <a:cubicBezTo>
                    <a:pt x="59" y="78"/>
                    <a:pt x="58" y="78"/>
                    <a:pt x="57" y="78"/>
                  </a:cubicBezTo>
                  <a:cubicBezTo>
                    <a:pt x="55" y="78"/>
                    <a:pt x="53" y="79"/>
                    <a:pt x="51" y="79"/>
                  </a:cubicBezTo>
                  <a:cubicBezTo>
                    <a:pt x="48" y="79"/>
                    <a:pt x="46" y="79"/>
                    <a:pt x="43" y="79"/>
                  </a:cubicBez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38;p34"/>
            <p:cNvSpPr/>
            <p:nvPr/>
          </p:nvSpPr>
          <p:spPr>
            <a:xfrm>
              <a:off x="1852613" y="703263"/>
              <a:ext cx="142875" cy="166688"/>
            </a:xfrm>
            <a:custGeom>
              <a:avLst/>
              <a:gdLst/>
              <a:ahLst/>
              <a:cxnLst/>
              <a:rect l="l" t="t" r="r" b="b"/>
              <a:pathLst>
                <a:path w="68" h="79" extrusionOk="0">
                  <a:moveTo>
                    <a:pt x="37" y="0"/>
                  </a:moveTo>
                  <a:cubicBezTo>
                    <a:pt x="40" y="0"/>
                    <a:pt x="43" y="0"/>
                    <a:pt x="45" y="0"/>
                  </a:cubicBezTo>
                  <a:cubicBezTo>
                    <a:pt x="48" y="0"/>
                    <a:pt x="50" y="1"/>
                    <a:pt x="52" y="1"/>
                  </a:cubicBezTo>
                  <a:cubicBezTo>
                    <a:pt x="54" y="2"/>
                    <a:pt x="55" y="2"/>
                    <a:pt x="56" y="3"/>
                  </a:cubicBezTo>
                  <a:cubicBezTo>
                    <a:pt x="58" y="3"/>
                    <a:pt x="60" y="4"/>
                    <a:pt x="62" y="6"/>
                  </a:cubicBezTo>
                  <a:cubicBezTo>
                    <a:pt x="63" y="7"/>
                    <a:pt x="64" y="8"/>
                    <a:pt x="65" y="9"/>
                  </a:cubicBezTo>
                  <a:cubicBezTo>
                    <a:pt x="66" y="10"/>
                    <a:pt x="67" y="12"/>
                    <a:pt x="67" y="14"/>
                  </a:cubicBezTo>
                  <a:cubicBezTo>
                    <a:pt x="68" y="14"/>
                    <a:pt x="68" y="15"/>
                    <a:pt x="68" y="15"/>
                  </a:cubicBezTo>
                  <a:cubicBezTo>
                    <a:pt x="68" y="16"/>
                    <a:pt x="68" y="16"/>
                    <a:pt x="67" y="17"/>
                  </a:cubicBezTo>
                  <a:cubicBezTo>
                    <a:pt x="66" y="17"/>
                    <a:pt x="66" y="17"/>
                    <a:pt x="66" y="17"/>
                  </a:cubicBezTo>
                  <a:cubicBezTo>
                    <a:pt x="63" y="17"/>
                    <a:pt x="59" y="17"/>
                    <a:pt x="55" y="17"/>
                  </a:cubicBezTo>
                  <a:cubicBezTo>
                    <a:pt x="55" y="17"/>
                    <a:pt x="55" y="17"/>
                    <a:pt x="55" y="17"/>
                  </a:cubicBezTo>
                  <a:cubicBezTo>
                    <a:pt x="54" y="17"/>
                    <a:pt x="54" y="16"/>
                    <a:pt x="53" y="16"/>
                  </a:cubicBezTo>
                  <a:cubicBezTo>
                    <a:pt x="53" y="13"/>
                    <a:pt x="51" y="10"/>
                    <a:pt x="49" y="8"/>
                  </a:cubicBezTo>
                  <a:cubicBezTo>
                    <a:pt x="47" y="7"/>
                    <a:pt x="46" y="7"/>
                    <a:pt x="45" y="6"/>
                  </a:cubicBezTo>
                  <a:cubicBezTo>
                    <a:pt x="41" y="5"/>
                    <a:pt x="38" y="5"/>
                    <a:pt x="34" y="5"/>
                  </a:cubicBezTo>
                  <a:cubicBezTo>
                    <a:pt x="32" y="5"/>
                    <a:pt x="31" y="6"/>
                    <a:pt x="29" y="6"/>
                  </a:cubicBezTo>
                  <a:cubicBezTo>
                    <a:pt x="27" y="7"/>
                    <a:pt x="26" y="8"/>
                    <a:pt x="25" y="8"/>
                  </a:cubicBezTo>
                  <a:cubicBezTo>
                    <a:pt x="23" y="9"/>
                    <a:pt x="22" y="11"/>
                    <a:pt x="21" y="12"/>
                  </a:cubicBezTo>
                  <a:cubicBezTo>
                    <a:pt x="20" y="13"/>
                    <a:pt x="19" y="14"/>
                    <a:pt x="19" y="15"/>
                  </a:cubicBezTo>
                  <a:cubicBezTo>
                    <a:pt x="18" y="16"/>
                    <a:pt x="18" y="17"/>
                    <a:pt x="17" y="18"/>
                  </a:cubicBezTo>
                  <a:cubicBezTo>
                    <a:pt x="17" y="19"/>
                    <a:pt x="16" y="20"/>
                    <a:pt x="16" y="21"/>
                  </a:cubicBezTo>
                  <a:cubicBezTo>
                    <a:pt x="16" y="23"/>
                    <a:pt x="15" y="24"/>
                    <a:pt x="15" y="26"/>
                  </a:cubicBezTo>
                  <a:cubicBezTo>
                    <a:pt x="15" y="27"/>
                    <a:pt x="15" y="28"/>
                    <a:pt x="14" y="29"/>
                  </a:cubicBezTo>
                  <a:cubicBezTo>
                    <a:pt x="14" y="30"/>
                    <a:pt x="14" y="30"/>
                    <a:pt x="14" y="30"/>
                  </a:cubicBezTo>
                  <a:cubicBezTo>
                    <a:pt x="14" y="33"/>
                    <a:pt x="14" y="36"/>
                    <a:pt x="14" y="38"/>
                  </a:cubicBezTo>
                  <a:cubicBezTo>
                    <a:pt x="14" y="41"/>
                    <a:pt x="15" y="43"/>
                    <a:pt x="15" y="45"/>
                  </a:cubicBezTo>
                  <a:cubicBezTo>
                    <a:pt x="15" y="48"/>
                    <a:pt x="16" y="49"/>
                    <a:pt x="17" y="51"/>
                  </a:cubicBezTo>
                  <a:cubicBezTo>
                    <a:pt x="17" y="53"/>
                    <a:pt x="17" y="54"/>
                    <a:pt x="18" y="55"/>
                  </a:cubicBezTo>
                  <a:cubicBezTo>
                    <a:pt x="18" y="56"/>
                    <a:pt x="19" y="57"/>
                    <a:pt x="19" y="58"/>
                  </a:cubicBezTo>
                  <a:cubicBezTo>
                    <a:pt x="20" y="59"/>
                    <a:pt x="21" y="60"/>
                    <a:pt x="21" y="61"/>
                  </a:cubicBezTo>
                  <a:cubicBezTo>
                    <a:pt x="23" y="63"/>
                    <a:pt x="24" y="65"/>
                    <a:pt x="26" y="66"/>
                  </a:cubicBezTo>
                  <a:cubicBezTo>
                    <a:pt x="27" y="67"/>
                    <a:pt x="28" y="68"/>
                    <a:pt x="30" y="69"/>
                  </a:cubicBezTo>
                  <a:cubicBezTo>
                    <a:pt x="31" y="70"/>
                    <a:pt x="32" y="70"/>
                    <a:pt x="33" y="70"/>
                  </a:cubicBezTo>
                  <a:cubicBezTo>
                    <a:pt x="34" y="71"/>
                    <a:pt x="35" y="71"/>
                    <a:pt x="36" y="72"/>
                  </a:cubicBezTo>
                  <a:cubicBezTo>
                    <a:pt x="39" y="72"/>
                    <a:pt x="43" y="73"/>
                    <a:pt x="46" y="73"/>
                  </a:cubicBezTo>
                  <a:cubicBezTo>
                    <a:pt x="49" y="73"/>
                    <a:pt x="52" y="73"/>
                    <a:pt x="54" y="73"/>
                  </a:cubicBezTo>
                  <a:cubicBezTo>
                    <a:pt x="55" y="73"/>
                    <a:pt x="57" y="73"/>
                    <a:pt x="58" y="73"/>
                  </a:cubicBezTo>
                  <a:cubicBezTo>
                    <a:pt x="60" y="72"/>
                    <a:pt x="62" y="72"/>
                    <a:pt x="65" y="71"/>
                  </a:cubicBezTo>
                  <a:cubicBezTo>
                    <a:pt x="65" y="71"/>
                    <a:pt x="66" y="71"/>
                    <a:pt x="66" y="71"/>
                  </a:cubicBezTo>
                  <a:cubicBezTo>
                    <a:pt x="67" y="70"/>
                    <a:pt x="68" y="71"/>
                    <a:pt x="68" y="72"/>
                  </a:cubicBezTo>
                  <a:cubicBezTo>
                    <a:pt x="68" y="73"/>
                    <a:pt x="68" y="74"/>
                    <a:pt x="68" y="75"/>
                  </a:cubicBezTo>
                  <a:cubicBezTo>
                    <a:pt x="68" y="75"/>
                    <a:pt x="67" y="76"/>
                    <a:pt x="67" y="76"/>
                  </a:cubicBezTo>
                  <a:cubicBezTo>
                    <a:pt x="65" y="77"/>
                    <a:pt x="62" y="77"/>
                    <a:pt x="60" y="78"/>
                  </a:cubicBezTo>
                  <a:cubicBezTo>
                    <a:pt x="59" y="78"/>
                    <a:pt x="59" y="78"/>
                    <a:pt x="59" y="78"/>
                  </a:cubicBezTo>
                  <a:cubicBezTo>
                    <a:pt x="57" y="78"/>
                    <a:pt x="56" y="78"/>
                    <a:pt x="54" y="78"/>
                  </a:cubicBezTo>
                  <a:cubicBezTo>
                    <a:pt x="52" y="79"/>
                    <a:pt x="51" y="79"/>
                    <a:pt x="50" y="79"/>
                  </a:cubicBezTo>
                  <a:cubicBezTo>
                    <a:pt x="45" y="79"/>
                    <a:pt x="40" y="79"/>
                    <a:pt x="36" y="79"/>
                  </a:cubicBezTo>
                  <a:cubicBezTo>
                    <a:pt x="34" y="79"/>
                    <a:pt x="32" y="78"/>
                    <a:pt x="30" y="78"/>
                  </a:cubicBezTo>
                  <a:cubicBezTo>
                    <a:pt x="28" y="77"/>
                    <a:pt x="27" y="77"/>
                    <a:pt x="25" y="76"/>
                  </a:cubicBezTo>
                  <a:cubicBezTo>
                    <a:pt x="24" y="76"/>
                    <a:pt x="23" y="75"/>
                    <a:pt x="22" y="75"/>
                  </a:cubicBezTo>
                  <a:cubicBezTo>
                    <a:pt x="21" y="75"/>
                    <a:pt x="21" y="74"/>
                    <a:pt x="20" y="74"/>
                  </a:cubicBezTo>
                  <a:cubicBezTo>
                    <a:pt x="18" y="73"/>
                    <a:pt x="16" y="71"/>
                    <a:pt x="14" y="70"/>
                  </a:cubicBezTo>
                  <a:cubicBezTo>
                    <a:pt x="12" y="68"/>
                    <a:pt x="10" y="67"/>
                    <a:pt x="9" y="65"/>
                  </a:cubicBezTo>
                  <a:cubicBezTo>
                    <a:pt x="8" y="63"/>
                    <a:pt x="7" y="61"/>
                    <a:pt x="6" y="60"/>
                  </a:cubicBezTo>
                  <a:cubicBezTo>
                    <a:pt x="4" y="57"/>
                    <a:pt x="3" y="55"/>
                    <a:pt x="2" y="52"/>
                  </a:cubicBezTo>
                  <a:cubicBezTo>
                    <a:pt x="2" y="51"/>
                    <a:pt x="1" y="49"/>
                    <a:pt x="1" y="48"/>
                  </a:cubicBezTo>
                  <a:cubicBezTo>
                    <a:pt x="1" y="47"/>
                    <a:pt x="1" y="46"/>
                    <a:pt x="0" y="45"/>
                  </a:cubicBezTo>
                  <a:cubicBezTo>
                    <a:pt x="0" y="44"/>
                    <a:pt x="0" y="43"/>
                    <a:pt x="0" y="42"/>
                  </a:cubicBezTo>
                  <a:cubicBezTo>
                    <a:pt x="0" y="40"/>
                    <a:pt x="0" y="38"/>
                    <a:pt x="0" y="36"/>
                  </a:cubicBezTo>
                  <a:cubicBezTo>
                    <a:pt x="0" y="34"/>
                    <a:pt x="0" y="31"/>
                    <a:pt x="0" y="29"/>
                  </a:cubicBezTo>
                  <a:cubicBezTo>
                    <a:pt x="1" y="27"/>
                    <a:pt x="1" y="24"/>
                    <a:pt x="2" y="22"/>
                  </a:cubicBezTo>
                  <a:cubicBezTo>
                    <a:pt x="2" y="21"/>
                    <a:pt x="2" y="19"/>
                    <a:pt x="3" y="18"/>
                  </a:cubicBezTo>
                  <a:cubicBezTo>
                    <a:pt x="4" y="16"/>
                    <a:pt x="5" y="14"/>
                    <a:pt x="6" y="12"/>
                  </a:cubicBezTo>
                  <a:cubicBezTo>
                    <a:pt x="7" y="11"/>
                    <a:pt x="8" y="10"/>
                    <a:pt x="9" y="9"/>
                  </a:cubicBezTo>
                  <a:cubicBezTo>
                    <a:pt x="11" y="7"/>
                    <a:pt x="13" y="5"/>
                    <a:pt x="15" y="4"/>
                  </a:cubicBezTo>
                  <a:cubicBezTo>
                    <a:pt x="16" y="4"/>
                    <a:pt x="17" y="3"/>
                    <a:pt x="18" y="3"/>
                  </a:cubicBezTo>
                  <a:cubicBezTo>
                    <a:pt x="19" y="3"/>
                    <a:pt x="19" y="3"/>
                    <a:pt x="19" y="3"/>
                  </a:cubicBezTo>
                  <a:cubicBezTo>
                    <a:pt x="20" y="2"/>
                    <a:pt x="22" y="2"/>
                    <a:pt x="23" y="1"/>
                  </a:cubicBezTo>
                  <a:cubicBezTo>
                    <a:pt x="25" y="1"/>
                    <a:pt x="27" y="0"/>
                    <a:pt x="29" y="0"/>
                  </a:cubicBezTo>
                  <a:cubicBezTo>
                    <a:pt x="31" y="0"/>
                    <a:pt x="32" y="0"/>
                    <a:pt x="34" y="0"/>
                  </a:cubicBezTo>
                  <a:cubicBezTo>
                    <a:pt x="35" y="0"/>
                    <a:pt x="36" y="0"/>
                    <a:pt x="37" y="0"/>
                  </a:cubicBezTo>
                  <a:close/>
                </a:path>
              </a:pathLst>
            </a:custGeom>
            <a:solidFill>
              <a:srgbClr val="263C8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34"/>
            <p:cNvSpPr/>
            <p:nvPr/>
          </p:nvSpPr>
          <p:spPr>
            <a:xfrm>
              <a:off x="1131888" y="927100"/>
              <a:ext cx="1038225" cy="71438"/>
            </a:xfrm>
            <a:custGeom>
              <a:avLst/>
              <a:gdLst/>
              <a:ahLst/>
              <a:cxnLst/>
              <a:rect l="l" t="t" r="r" b="b"/>
              <a:pathLst>
                <a:path w="494" h="34" extrusionOk="0">
                  <a:moveTo>
                    <a:pt x="482" y="25"/>
                  </a:moveTo>
                  <a:cubicBezTo>
                    <a:pt x="483" y="25"/>
                    <a:pt x="483" y="25"/>
                    <a:pt x="483" y="25"/>
                  </a:cubicBezTo>
                  <a:cubicBezTo>
                    <a:pt x="484" y="26"/>
                    <a:pt x="485" y="26"/>
                    <a:pt x="487" y="26"/>
                  </a:cubicBezTo>
                  <a:cubicBezTo>
                    <a:pt x="488" y="26"/>
                    <a:pt x="490" y="25"/>
                    <a:pt x="491" y="25"/>
                  </a:cubicBezTo>
                  <a:cubicBezTo>
                    <a:pt x="491" y="24"/>
                    <a:pt x="492" y="24"/>
                    <a:pt x="492" y="23"/>
                  </a:cubicBezTo>
                  <a:cubicBezTo>
                    <a:pt x="493" y="22"/>
                    <a:pt x="493" y="22"/>
                    <a:pt x="493" y="21"/>
                  </a:cubicBezTo>
                  <a:cubicBezTo>
                    <a:pt x="493" y="20"/>
                    <a:pt x="492" y="19"/>
                    <a:pt x="492" y="17"/>
                  </a:cubicBezTo>
                  <a:cubicBezTo>
                    <a:pt x="491" y="17"/>
                    <a:pt x="490" y="16"/>
                    <a:pt x="489" y="15"/>
                  </a:cubicBezTo>
                  <a:cubicBezTo>
                    <a:pt x="488" y="14"/>
                    <a:pt x="487" y="13"/>
                    <a:pt x="487" y="12"/>
                  </a:cubicBezTo>
                  <a:cubicBezTo>
                    <a:pt x="487" y="11"/>
                    <a:pt x="487" y="10"/>
                    <a:pt x="488" y="10"/>
                  </a:cubicBezTo>
                  <a:cubicBezTo>
                    <a:pt x="489" y="9"/>
                    <a:pt x="489" y="9"/>
                    <a:pt x="489" y="9"/>
                  </a:cubicBezTo>
                  <a:cubicBezTo>
                    <a:pt x="489" y="9"/>
                    <a:pt x="489" y="9"/>
                    <a:pt x="490" y="9"/>
                  </a:cubicBezTo>
                  <a:cubicBezTo>
                    <a:pt x="490" y="9"/>
                    <a:pt x="491" y="9"/>
                    <a:pt x="491" y="9"/>
                  </a:cubicBezTo>
                  <a:cubicBezTo>
                    <a:pt x="492" y="10"/>
                    <a:pt x="493" y="10"/>
                    <a:pt x="493" y="10"/>
                  </a:cubicBezTo>
                  <a:cubicBezTo>
                    <a:pt x="494" y="8"/>
                    <a:pt x="494" y="8"/>
                    <a:pt x="494" y="8"/>
                  </a:cubicBezTo>
                  <a:cubicBezTo>
                    <a:pt x="494" y="8"/>
                    <a:pt x="493" y="8"/>
                    <a:pt x="493" y="7"/>
                  </a:cubicBezTo>
                  <a:cubicBezTo>
                    <a:pt x="492" y="7"/>
                    <a:pt x="491" y="7"/>
                    <a:pt x="490" y="7"/>
                  </a:cubicBezTo>
                  <a:cubicBezTo>
                    <a:pt x="488" y="7"/>
                    <a:pt x="487" y="8"/>
                    <a:pt x="486" y="9"/>
                  </a:cubicBezTo>
                  <a:cubicBezTo>
                    <a:pt x="485" y="9"/>
                    <a:pt x="485" y="10"/>
                    <a:pt x="484" y="10"/>
                  </a:cubicBezTo>
                  <a:cubicBezTo>
                    <a:pt x="484" y="11"/>
                    <a:pt x="484" y="12"/>
                    <a:pt x="484" y="13"/>
                  </a:cubicBezTo>
                  <a:cubicBezTo>
                    <a:pt x="484" y="13"/>
                    <a:pt x="484" y="15"/>
                    <a:pt x="485" y="16"/>
                  </a:cubicBezTo>
                  <a:cubicBezTo>
                    <a:pt x="485" y="16"/>
                    <a:pt x="486" y="16"/>
                    <a:pt x="486" y="17"/>
                  </a:cubicBezTo>
                  <a:cubicBezTo>
                    <a:pt x="486" y="17"/>
                    <a:pt x="487" y="17"/>
                    <a:pt x="487" y="18"/>
                  </a:cubicBezTo>
                  <a:cubicBezTo>
                    <a:pt x="488" y="18"/>
                    <a:pt x="488" y="18"/>
                    <a:pt x="488" y="18"/>
                  </a:cubicBezTo>
                  <a:cubicBezTo>
                    <a:pt x="489" y="19"/>
                    <a:pt x="490" y="20"/>
                    <a:pt x="490" y="21"/>
                  </a:cubicBezTo>
                  <a:cubicBezTo>
                    <a:pt x="490" y="22"/>
                    <a:pt x="490" y="23"/>
                    <a:pt x="489" y="23"/>
                  </a:cubicBezTo>
                  <a:cubicBezTo>
                    <a:pt x="488" y="23"/>
                    <a:pt x="488" y="24"/>
                    <a:pt x="488" y="24"/>
                  </a:cubicBezTo>
                  <a:cubicBezTo>
                    <a:pt x="487" y="24"/>
                    <a:pt x="487" y="24"/>
                    <a:pt x="487" y="24"/>
                  </a:cubicBezTo>
                  <a:cubicBezTo>
                    <a:pt x="486" y="24"/>
                    <a:pt x="486" y="24"/>
                    <a:pt x="485" y="24"/>
                  </a:cubicBezTo>
                  <a:cubicBezTo>
                    <a:pt x="484" y="23"/>
                    <a:pt x="483" y="23"/>
                    <a:pt x="483" y="23"/>
                  </a:cubicBezTo>
                  <a:lnTo>
                    <a:pt x="482" y="25"/>
                  </a:lnTo>
                  <a:close/>
                  <a:moveTo>
                    <a:pt x="470" y="13"/>
                  </a:moveTo>
                  <a:cubicBezTo>
                    <a:pt x="470" y="13"/>
                    <a:pt x="471" y="12"/>
                    <a:pt x="471" y="12"/>
                  </a:cubicBezTo>
                  <a:cubicBezTo>
                    <a:pt x="471" y="11"/>
                    <a:pt x="472" y="11"/>
                    <a:pt x="472" y="10"/>
                  </a:cubicBezTo>
                  <a:cubicBezTo>
                    <a:pt x="472" y="10"/>
                    <a:pt x="473" y="10"/>
                    <a:pt x="473" y="9"/>
                  </a:cubicBezTo>
                  <a:cubicBezTo>
                    <a:pt x="474" y="9"/>
                    <a:pt x="474" y="9"/>
                    <a:pt x="475" y="9"/>
                  </a:cubicBezTo>
                  <a:cubicBezTo>
                    <a:pt x="475" y="9"/>
                    <a:pt x="476" y="9"/>
                    <a:pt x="476" y="10"/>
                  </a:cubicBezTo>
                  <a:cubicBezTo>
                    <a:pt x="476" y="10"/>
                    <a:pt x="477" y="10"/>
                    <a:pt x="477" y="11"/>
                  </a:cubicBezTo>
                  <a:cubicBezTo>
                    <a:pt x="477" y="12"/>
                    <a:pt x="476" y="12"/>
                    <a:pt x="476" y="13"/>
                  </a:cubicBezTo>
                  <a:cubicBezTo>
                    <a:pt x="476" y="14"/>
                    <a:pt x="475" y="15"/>
                    <a:pt x="474" y="15"/>
                  </a:cubicBezTo>
                  <a:cubicBezTo>
                    <a:pt x="472" y="16"/>
                    <a:pt x="471" y="16"/>
                    <a:pt x="469" y="17"/>
                  </a:cubicBezTo>
                  <a:cubicBezTo>
                    <a:pt x="470" y="16"/>
                    <a:pt x="470" y="14"/>
                    <a:pt x="470" y="13"/>
                  </a:cubicBezTo>
                  <a:moveTo>
                    <a:pt x="471" y="23"/>
                  </a:moveTo>
                  <a:cubicBezTo>
                    <a:pt x="470" y="22"/>
                    <a:pt x="470" y="22"/>
                    <a:pt x="470" y="22"/>
                  </a:cubicBezTo>
                  <a:cubicBezTo>
                    <a:pt x="470" y="21"/>
                    <a:pt x="470" y="21"/>
                    <a:pt x="470" y="21"/>
                  </a:cubicBezTo>
                  <a:cubicBezTo>
                    <a:pt x="469" y="20"/>
                    <a:pt x="469" y="20"/>
                    <a:pt x="469" y="20"/>
                  </a:cubicBezTo>
                  <a:cubicBezTo>
                    <a:pt x="469" y="19"/>
                    <a:pt x="469" y="19"/>
                    <a:pt x="469" y="19"/>
                  </a:cubicBezTo>
                  <a:cubicBezTo>
                    <a:pt x="469" y="18"/>
                    <a:pt x="469" y="18"/>
                    <a:pt x="469" y="18"/>
                  </a:cubicBezTo>
                  <a:cubicBezTo>
                    <a:pt x="471" y="18"/>
                    <a:pt x="472" y="18"/>
                    <a:pt x="473" y="17"/>
                  </a:cubicBezTo>
                  <a:cubicBezTo>
                    <a:pt x="474" y="17"/>
                    <a:pt x="475" y="17"/>
                    <a:pt x="476" y="16"/>
                  </a:cubicBezTo>
                  <a:cubicBezTo>
                    <a:pt x="477" y="16"/>
                    <a:pt x="477" y="16"/>
                    <a:pt x="478" y="15"/>
                  </a:cubicBezTo>
                  <a:cubicBezTo>
                    <a:pt x="478" y="15"/>
                    <a:pt x="479" y="14"/>
                    <a:pt x="479" y="13"/>
                  </a:cubicBezTo>
                  <a:cubicBezTo>
                    <a:pt x="480" y="13"/>
                    <a:pt x="480" y="12"/>
                    <a:pt x="480" y="11"/>
                  </a:cubicBezTo>
                  <a:cubicBezTo>
                    <a:pt x="480" y="11"/>
                    <a:pt x="480" y="10"/>
                    <a:pt x="480" y="10"/>
                  </a:cubicBezTo>
                  <a:cubicBezTo>
                    <a:pt x="479" y="8"/>
                    <a:pt x="478" y="7"/>
                    <a:pt x="475" y="7"/>
                  </a:cubicBezTo>
                  <a:cubicBezTo>
                    <a:pt x="474" y="7"/>
                    <a:pt x="472" y="8"/>
                    <a:pt x="471" y="9"/>
                  </a:cubicBezTo>
                  <a:cubicBezTo>
                    <a:pt x="470" y="9"/>
                    <a:pt x="469" y="10"/>
                    <a:pt x="469" y="11"/>
                  </a:cubicBezTo>
                  <a:cubicBezTo>
                    <a:pt x="468" y="11"/>
                    <a:pt x="468" y="12"/>
                    <a:pt x="467" y="13"/>
                  </a:cubicBezTo>
                  <a:cubicBezTo>
                    <a:pt x="467" y="14"/>
                    <a:pt x="467" y="15"/>
                    <a:pt x="466" y="16"/>
                  </a:cubicBezTo>
                  <a:cubicBezTo>
                    <a:pt x="466" y="17"/>
                    <a:pt x="466" y="18"/>
                    <a:pt x="466" y="18"/>
                  </a:cubicBezTo>
                  <a:cubicBezTo>
                    <a:pt x="466" y="19"/>
                    <a:pt x="466" y="19"/>
                    <a:pt x="466" y="20"/>
                  </a:cubicBezTo>
                  <a:cubicBezTo>
                    <a:pt x="466" y="20"/>
                    <a:pt x="466" y="21"/>
                    <a:pt x="466" y="21"/>
                  </a:cubicBezTo>
                  <a:cubicBezTo>
                    <a:pt x="467" y="23"/>
                    <a:pt x="468" y="24"/>
                    <a:pt x="470" y="25"/>
                  </a:cubicBezTo>
                  <a:cubicBezTo>
                    <a:pt x="470" y="26"/>
                    <a:pt x="471" y="26"/>
                    <a:pt x="473" y="26"/>
                  </a:cubicBezTo>
                  <a:cubicBezTo>
                    <a:pt x="474" y="26"/>
                    <a:pt x="475" y="25"/>
                    <a:pt x="476" y="25"/>
                  </a:cubicBezTo>
                  <a:cubicBezTo>
                    <a:pt x="478" y="24"/>
                    <a:pt x="478" y="23"/>
                    <a:pt x="479" y="23"/>
                  </a:cubicBezTo>
                  <a:cubicBezTo>
                    <a:pt x="478" y="21"/>
                    <a:pt x="478" y="21"/>
                    <a:pt x="478" y="21"/>
                  </a:cubicBezTo>
                  <a:cubicBezTo>
                    <a:pt x="476" y="23"/>
                    <a:pt x="475" y="24"/>
                    <a:pt x="473" y="24"/>
                  </a:cubicBezTo>
                  <a:cubicBezTo>
                    <a:pt x="472" y="24"/>
                    <a:pt x="471" y="23"/>
                    <a:pt x="471" y="23"/>
                  </a:cubicBezTo>
                  <a:moveTo>
                    <a:pt x="460" y="26"/>
                  </a:moveTo>
                  <a:cubicBezTo>
                    <a:pt x="462" y="25"/>
                    <a:pt x="462" y="24"/>
                    <a:pt x="463" y="24"/>
                  </a:cubicBezTo>
                  <a:cubicBezTo>
                    <a:pt x="462" y="23"/>
                    <a:pt x="462" y="23"/>
                    <a:pt x="462" y="23"/>
                  </a:cubicBezTo>
                  <a:cubicBezTo>
                    <a:pt x="462" y="23"/>
                    <a:pt x="461" y="24"/>
                    <a:pt x="461" y="24"/>
                  </a:cubicBezTo>
                  <a:cubicBezTo>
                    <a:pt x="461" y="24"/>
                    <a:pt x="460" y="24"/>
                    <a:pt x="460" y="23"/>
                  </a:cubicBezTo>
                  <a:cubicBezTo>
                    <a:pt x="460" y="23"/>
                    <a:pt x="460" y="23"/>
                    <a:pt x="460" y="23"/>
                  </a:cubicBezTo>
                  <a:cubicBezTo>
                    <a:pt x="463" y="8"/>
                    <a:pt x="463" y="8"/>
                    <a:pt x="463" y="8"/>
                  </a:cubicBezTo>
                  <a:cubicBezTo>
                    <a:pt x="462" y="7"/>
                    <a:pt x="462" y="7"/>
                    <a:pt x="462" y="7"/>
                  </a:cubicBezTo>
                  <a:cubicBezTo>
                    <a:pt x="457" y="8"/>
                    <a:pt x="457" y="8"/>
                    <a:pt x="457" y="8"/>
                  </a:cubicBezTo>
                  <a:cubicBezTo>
                    <a:pt x="457" y="9"/>
                    <a:pt x="457" y="9"/>
                    <a:pt x="457" y="9"/>
                  </a:cubicBezTo>
                  <a:cubicBezTo>
                    <a:pt x="459" y="10"/>
                    <a:pt x="459" y="10"/>
                    <a:pt x="459" y="10"/>
                  </a:cubicBezTo>
                  <a:cubicBezTo>
                    <a:pt x="458" y="20"/>
                    <a:pt x="458" y="20"/>
                    <a:pt x="458" y="20"/>
                  </a:cubicBezTo>
                  <a:cubicBezTo>
                    <a:pt x="457" y="22"/>
                    <a:pt x="457" y="23"/>
                    <a:pt x="457" y="24"/>
                  </a:cubicBezTo>
                  <a:cubicBezTo>
                    <a:pt x="457" y="25"/>
                    <a:pt x="458" y="26"/>
                    <a:pt x="459" y="26"/>
                  </a:cubicBezTo>
                  <a:cubicBezTo>
                    <a:pt x="460" y="26"/>
                    <a:pt x="460" y="26"/>
                    <a:pt x="460" y="26"/>
                  </a:cubicBezTo>
                  <a:moveTo>
                    <a:pt x="463" y="3"/>
                  </a:moveTo>
                  <a:cubicBezTo>
                    <a:pt x="464" y="2"/>
                    <a:pt x="464" y="2"/>
                    <a:pt x="464" y="1"/>
                  </a:cubicBezTo>
                  <a:cubicBezTo>
                    <a:pt x="464" y="0"/>
                    <a:pt x="463" y="0"/>
                    <a:pt x="463" y="0"/>
                  </a:cubicBezTo>
                  <a:cubicBezTo>
                    <a:pt x="462" y="0"/>
                    <a:pt x="462" y="0"/>
                    <a:pt x="462" y="0"/>
                  </a:cubicBezTo>
                  <a:cubicBezTo>
                    <a:pt x="461" y="0"/>
                    <a:pt x="461" y="0"/>
                    <a:pt x="460" y="0"/>
                  </a:cubicBezTo>
                  <a:cubicBezTo>
                    <a:pt x="460" y="1"/>
                    <a:pt x="460" y="1"/>
                    <a:pt x="460" y="2"/>
                  </a:cubicBezTo>
                  <a:cubicBezTo>
                    <a:pt x="460" y="3"/>
                    <a:pt x="460" y="3"/>
                    <a:pt x="461" y="3"/>
                  </a:cubicBezTo>
                  <a:cubicBezTo>
                    <a:pt x="461" y="4"/>
                    <a:pt x="461" y="4"/>
                    <a:pt x="461" y="4"/>
                  </a:cubicBezTo>
                  <a:cubicBezTo>
                    <a:pt x="462" y="4"/>
                    <a:pt x="463" y="3"/>
                    <a:pt x="463" y="3"/>
                  </a:cubicBezTo>
                  <a:moveTo>
                    <a:pt x="450" y="26"/>
                  </a:moveTo>
                  <a:cubicBezTo>
                    <a:pt x="451" y="25"/>
                    <a:pt x="453" y="24"/>
                    <a:pt x="453" y="24"/>
                  </a:cubicBezTo>
                  <a:cubicBezTo>
                    <a:pt x="453" y="22"/>
                    <a:pt x="453" y="22"/>
                    <a:pt x="453" y="22"/>
                  </a:cubicBezTo>
                  <a:cubicBezTo>
                    <a:pt x="453" y="23"/>
                    <a:pt x="452" y="23"/>
                    <a:pt x="452" y="23"/>
                  </a:cubicBezTo>
                  <a:cubicBezTo>
                    <a:pt x="451" y="24"/>
                    <a:pt x="451" y="24"/>
                    <a:pt x="451" y="24"/>
                  </a:cubicBezTo>
                  <a:cubicBezTo>
                    <a:pt x="450" y="24"/>
                    <a:pt x="450" y="24"/>
                    <a:pt x="450" y="24"/>
                  </a:cubicBezTo>
                  <a:cubicBezTo>
                    <a:pt x="449" y="24"/>
                    <a:pt x="449" y="24"/>
                    <a:pt x="449" y="23"/>
                  </a:cubicBezTo>
                  <a:cubicBezTo>
                    <a:pt x="449" y="23"/>
                    <a:pt x="449" y="23"/>
                    <a:pt x="449" y="23"/>
                  </a:cubicBezTo>
                  <a:cubicBezTo>
                    <a:pt x="449" y="23"/>
                    <a:pt x="449" y="22"/>
                    <a:pt x="449" y="22"/>
                  </a:cubicBezTo>
                  <a:cubicBezTo>
                    <a:pt x="449" y="21"/>
                    <a:pt x="449" y="21"/>
                    <a:pt x="449" y="19"/>
                  </a:cubicBezTo>
                  <a:cubicBezTo>
                    <a:pt x="450" y="10"/>
                    <a:pt x="450" y="10"/>
                    <a:pt x="450" y="10"/>
                  </a:cubicBezTo>
                  <a:cubicBezTo>
                    <a:pt x="454" y="10"/>
                    <a:pt x="454" y="10"/>
                    <a:pt x="454" y="10"/>
                  </a:cubicBezTo>
                  <a:cubicBezTo>
                    <a:pt x="455" y="7"/>
                    <a:pt x="455" y="7"/>
                    <a:pt x="455" y="7"/>
                  </a:cubicBezTo>
                  <a:cubicBezTo>
                    <a:pt x="450" y="7"/>
                    <a:pt x="450" y="7"/>
                    <a:pt x="450" y="7"/>
                  </a:cubicBezTo>
                  <a:cubicBezTo>
                    <a:pt x="451" y="3"/>
                    <a:pt x="451" y="3"/>
                    <a:pt x="451" y="3"/>
                  </a:cubicBezTo>
                  <a:cubicBezTo>
                    <a:pt x="449" y="3"/>
                    <a:pt x="449" y="3"/>
                    <a:pt x="449" y="3"/>
                  </a:cubicBezTo>
                  <a:cubicBezTo>
                    <a:pt x="449" y="5"/>
                    <a:pt x="448" y="7"/>
                    <a:pt x="447" y="7"/>
                  </a:cubicBezTo>
                  <a:cubicBezTo>
                    <a:pt x="445" y="8"/>
                    <a:pt x="445" y="8"/>
                    <a:pt x="445" y="8"/>
                  </a:cubicBezTo>
                  <a:cubicBezTo>
                    <a:pt x="445" y="10"/>
                    <a:pt x="445" y="10"/>
                    <a:pt x="445" y="10"/>
                  </a:cubicBezTo>
                  <a:cubicBezTo>
                    <a:pt x="447" y="10"/>
                    <a:pt x="447" y="10"/>
                    <a:pt x="447" y="10"/>
                  </a:cubicBezTo>
                  <a:cubicBezTo>
                    <a:pt x="446" y="21"/>
                    <a:pt x="446" y="21"/>
                    <a:pt x="446" y="21"/>
                  </a:cubicBezTo>
                  <a:cubicBezTo>
                    <a:pt x="445" y="22"/>
                    <a:pt x="445" y="23"/>
                    <a:pt x="445" y="23"/>
                  </a:cubicBezTo>
                  <a:cubicBezTo>
                    <a:pt x="445" y="23"/>
                    <a:pt x="445" y="23"/>
                    <a:pt x="445" y="23"/>
                  </a:cubicBezTo>
                  <a:cubicBezTo>
                    <a:pt x="445" y="25"/>
                    <a:pt x="446" y="26"/>
                    <a:pt x="448" y="26"/>
                  </a:cubicBezTo>
                  <a:cubicBezTo>
                    <a:pt x="449" y="26"/>
                    <a:pt x="449" y="26"/>
                    <a:pt x="450" y="26"/>
                  </a:cubicBezTo>
                  <a:moveTo>
                    <a:pt x="439" y="26"/>
                  </a:moveTo>
                  <a:cubicBezTo>
                    <a:pt x="440" y="25"/>
                    <a:pt x="441" y="24"/>
                    <a:pt x="441" y="24"/>
                  </a:cubicBezTo>
                  <a:cubicBezTo>
                    <a:pt x="441" y="23"/>
                    <a:pt x="441" y="23"/>
                    <a:pt x="441" y="23"/>
                  </a:cubicBezTo>
                  <a:cubicBezTo>
                    <a:pt x="440" y="23"/>
                    <a:pt x="440" y="24"/>
                    <a:pt x="439" y="24"/>
                  </a:cubicBezTo>
                  <a:cubicBezTo>
                    <a:pt x="439" y="24"/>
                    <a:pt x="439" y="24"/>
                    <a:pt x="439" y="23"/>
                  </a:cubicBezTo>
                  <a:cubicBezTo>
                    <a:pt x="439" y="23"/>
                    <a:pt x="439" y="23"/>
                    <a:pt x="439" y="23"/>
                  </a:cubicBezTo>
                  <a:cubicBezTo>
                    <a:pt x="441" y="8"/>
                    <a:pt x="441" y="8"/>
                    <a:pt x="441" y="8"/>
                  </a:cubicBezTo>
                  <a:cubicBezTo>
                    <a:pt x="440" y="7"/>
                    <a:pt x="440" y="7"/>
                    <a:pt x="440" y="7"/>
                  </a:cubicBezTo>
                  <a:cubicBezTo>
                    <a:pt x="435" y="8"/>
                    <a:pt x="435" y="8"/>
                    <a:pt x="435" y="8"/>
                  </a:cubicBezTo>
                  <a:cubicBezTo>
                    <a:pt x="435" y="9"/>
                    <a:pt x="435" y="9"/>
                    <a:pt x="435" y="9"/>
                  </a:cubicBezTo>
                  <a:cubicBezTo>
                    <a:pt x="437" y="10"/>
                    <a:pt x="437" y="10"/>
                    <a:pt x="437" y="10"/>
                  </a:cubicBezTo>
                  <a:cubicBezTo>
                    <a:pt x="436" y="20"/>
                    <a:pt x="436" y="20"/>
                    <a:pt x="436" y="20"/>
                  </a:cubicBezTo>
                  <a:cubicBezTo>
                    <a:pt x="436" y="22"/>
                    <a:pt x="436" y="23"/>
                    <a:pt x="436" y="24"/>
                  </a:cubicBezTo>
                  <a:cubicBezTo>
                    <a:pt x="436" y="25"/>
                    <a:pt x="436" y="26"/>
                    <a:pt x="437" y="26"/>
                  </a:cubicBezTo>
                  <a:cubicBezTo>
                    <a:pt x="438" y="26"/>
                    <a:pt x="438" y="26"/>
                    <a:pt x="439" y="26"/>
                  </a:cubicBezTo>
                  <a:moveTo>
                    <a:pt x="441" y="3"/>
                  </a:moveTo>
                  <a:cubicBezTo>
                    <a:pt x="442" y="2"/>
                    <a:pt x="442" y="2"/>
                    <a:pt x="442" y="1"/>
                  </a:cubicBezTo>
                  <a:cubicBezTo>
                    <a:pt x="442" y="0"/>
                    <a:pt x="442" y="0"/>
                    <a:pt x="441" y="0"/>
                  </a:cubicBezTo>
                  <a:cubicBezTo>
                    <a:pt x="441" y="0"/>
                    <a:pt x="440" y="0"/>
                    <a:pt x="440" y="0"/>
                  </a:cubicBezTo>
                  <a:cubicBezTo>
                    <a:pt x="440" y="0"/>
                    <a:pt x="439" y="0"/>
                    <a:pt x="439" y="0"/>
                  </a:cubicBezTo>
                  <a:cubicBezTo>
                    <a:pt x="438" y="1"/>
                    <a:pt x="438" y="1"/>
                    <a:pt x="438" y="2"/>
                  </a:cubicBezTo>
                  <a:cubicBezTo>
                    <a:pt x="438" y="3"/>
                    <a:pt x="438" y="3"/>
                    <a:pt x="439" y="3"/>
                  </a:cubicBezTo>
                  <a:cubicBezTo>
                    <a:pt x="440" y="4"/>
                    <a:pt x="440" y="4"/>
                    <a:pt x="440" y="4"/>
                  </a:cubicBezTo>
                  <a:cubicBezTo>
                    <a:pt x="440" y="4"/>
                    <a:pt x="441" y="3"/>
                    <a:pt x="441" y="3"/>
                  </a:cubicBezTo>
                  <a:moveTo>
                    <a:pt x="429" y="26"/>
                  </a:moveTo>
                  <a:cubicBezTo>
                    <a:pt x="430" y="25"/>
                    <a:pt x="431" y="25"/>
                    <a:pt x="431" y="24"/>
                  </a:cubicBezTo>
                  <a:cubicBezTo>
                    <a:pt x="430" y="23"/>
                    <a:pt x="430" y="23"/>
                    <a:pt x="430" y="23"/>
                  </a:cubicBezTo>
                  <a:cubicBezTo>
                    <a:pt x="430" y="24"/>
                    <a:pt x="429" y="24"/>
                    <a:pt x="429" y="24"/>
                  </a:cubicBezTo>
                  <a:cubicBezTo>
                    <a:pt x="429" y="23"/>
                    <a:pt x="429" y="23"/>
                    <a:pt x="429" y="23"/>
                  </a:cubicBezTo>
                  <a:cubicBezTo>
                    <a:pt x="429" y="23"/>
                    <a:pt x="429" y="21"/>
                    <a:pt x="429" y="18"/>
                  </a:cubicBezTo>
                  <a:cubicBezTo>
                    <a:pt x="430" y="17"/>
                    <a:pt x="430" y="16"/>
                    <a:pt x="430" y="15"/>
                  </a:cubicBezTo>
                  <a:cubicBezTo>
                    <a:pt x="430" y="14"/>
                    <a:pt x="430" y="13"/>
                    <a:pt x="430" y="12"/>
                  </a:cubicBezTo>
                  <a:cubicBezTo>
                    <a:pt x="430" y="10"/>
                    <a:pt x="430" y="9"/>
                    <a:pt x="429" y="8"/>
                  </a:cubicBezTo>
                  <a:cubicBezTo>
                    <a:pt x="429" y="8"/>
                    <a:pt x="429" y="8"/>
                    <a:pt x="428" y="7"/>
                  </a:cubicBezTo>
                  <a:cubicBezTo>
                    <a:pt x="428" y="7"/>
                    <a:pt x="427" y="7"/>
                    <a:pt x="427" y="7"/>
                  </a:cubicBezTo>
                  <a:cubicBezTo>
                    <a:pt x="426" y="7"/>
                    <a:pt x="426" y="7"/>
                    <a:pt x="425" y="7"/>
                  </a:cubicBezTo>
                  <a:cubicBezTo>
                    <a:pt x="423" y="8"/>
                    <a:pt x="422" y="9"/>
                    <a:pt x="420" y="11"/>
                  </a:cubicBezTo>
                  <a:cubicBezTo>
                    <a:pt x="421" y="8"/>
                    <a:pt x="421" y="8"/>
                    <a:pt x="421" y="8"/>
                  </a:cubicBezTo>
                  <a:cubicBezTo>
                    <a:pt x="420" y="7"/>
                    <a:pt x="420" y="7"/>
                    <a:pt x="420" y="7"/>
                  </a:cubicBezTo>
                  <a:cubicBezTo>
                    <a:pt x="416" y="8"/>
                    <a:pt x="416" y="8"/>
                    <a:pt x="416" y="8"/>
                  </a:cubicBezTo>
                  <a:cubicBezTo>
                    <a:pt x="416" y="9"/>
                    <a:pt x="416" y="9"/>
                    <a:pt x="416" y="9"/>
                  </a:cubicBezTo>
                  <a:cubicBezTo>
                    <a:pt x="417" y="10"/>
                    <a:pt x="417" y="10"/>
                    <a:pt x="417" y="10"/>
                  </a:cubicBezTo>
                  <a:cubicBezTo>
                    <a:pt x="415" y="26"/>
                    <a:pt x="415" y="26"/>
                    <a:pt x="415" y="26"/>
                  </a:cubicBezTo>
                  <a:cubicBezTo>
                    <a:pt x="418" y="26"/>
                    <a:pt x="418" y="26"/>
                    <a:pt x="418" y="26"/>
                  </a:cubicBezTo>
                  <a:cubicBezTo>
                    <a:pt x="420" y="14"/>
                    <a:pt x="420" y="14"/>
                    <a:pt x="420" y="14"/>
                  </a:cubicBezTo>
                  <a:cubicBezTo>
                    <a:pt x="421" y="13"/>
                    <a:pt x="422" y="12"/>
                    <a:pt x="423" y="11"/>
                  </a:cubicBezTo>
                  <a:cubicBezTo>
                    <a:pt x="423" y="10"/>
                    <a:pt x="424" y="10"/>
                    <a:pt x="424" y="10"/>
                  </a:cubicBezTo>
                  <a:cubicBezTo>
                    <a:pt x="425" y="10"/>
                    <a:pt x="425" y="10"/>
                    <a:pt x="426" y="10"/>
                  </a:cubicBezTo>
                  <a:cubicBezTo>
                    <a:pt x="426" y="10"/>
                    <a:pt x="426" y="10"/>
                    <a:pt x="427" y="10"/>
                  </a:cubicBezTo>
                  <a:cubicBezTo>
                    <a:pt x="427" y="11"/>
                    <a:pt x="427" y="11"/>
                    <a:pt x="427" y="11"/>
                  </a:cubicBezTo>
                  <a:cubicBezTo>
                    <a:pt x="427" y="11"/>
                    <a:pt x="427" y="12"/>
                    <a:pt x="427" y="12"/>
                  </a:cubicBezTo>
                  <a:cubicBezTo>
                    <a:pt x="427" y="13"/>
                    <a:pt x="427" y="14"/>
                    <a:pt x="427" y="15"/>
                  </a:cubicBezTo>
                  <a:cubicBezTo>
                    <a:pt x="427" y="16"/>
                    <a:pt x="427" y="17"/>
                    <a:pt x="426" y="18"/>
                  </a:cubicBezTo>
                  <a:cubicBezTo>
                    <a:pt x="426" y="19"/>
                    <a:pt x="426" y="20"/>
                    <a:pt x="426" y="20"/>
                  </a:cubicBezTo>
                  <a:cubicBezTo>
                    <a:pt x="426" y="22"/>
                    <a:pt x="426" y="22"/>
                    <a:pt x="426" y="22"/>
                  </a:cubicBezTo>
                  <a:cubicBezTo>
                    <a:pt x="426" y="22"/>
                    <a:pt x="426" y="23"/>
                    <a:pt x="425" y="24"/>
                  </a:cubicBezTo>
                  <a:cubicBezTo>
                    <a:pt x="425" y="25"/>
                    <a:pt x="426" y="26"/>
                    <a:pt x="427" y="26"/>
                  </a:cubicBezTo>
                  <a:cubicBezTo>
                    <a:pt x="428" y="26"/>
                    <a:pt x="428" y="26"/>
                    <a:pt x="429" y="26"/>
                  </a:cubicBezTo>
                  <a:moveTo>
                    <a:pt x="406" y="24"/>
                  </a:moveTo>
                  <a:cubicBezTo>
                    <a:pt x="406" y="25"/>
                    <a:pt x="406" y="25"/>
                    <a:pt x="406" y="25"/>
                  </a:cubicBezTo>
                  <a:cubicBezTo>
                    <a:pt x="407" y="26"/>
                    <a:pt x="407" y="26"/>
                    <a:pt x="408" y="26"/>
                  </a:cubicBezTo>
                  <a:cubicBezTo>
                    <a:pt x="409" y="26"/>
                    <a:pt x="409" y="25"/>
                    <a:pt x="410" y="25"/>
                  </a:cubicBezTo>
                  <a:cubicBezTo>
                    <a:pt x="411" y="24"/>
                    <a:pt x="411" y="24"/>
                    <a:pt x="412" y="24"/>
                  </a:cubicBezTo>
                  <a:cubicBezTo>
                    <a:pt x="411" y="23"/>
                    <a:pt x="411" y="23"/>
                    <a:pt x="411" y="23"/>
                  </a:cubicBezTo>
                  <a:cubicBezTo>
                    <a:pt x="410" y="23"/>
                    <a:pt x="410" y="24"/>
                    <a:pt x="409" y="24"/>
                  </a:cubicBezTo>
                  <a:cubicBezTo>
                    <a:pt x="409" y="24"/>
                    <a:pt x="409" y="24"/>
                    <a:pt x="409" y="23"/>
                  </a:cubicBezTo>
                  <a:cubicBezTo>
                    <a:pt x="409" y="23"/>
                    <a:pt x="409" y="23"/>
                    <a:pt x="409" y="23"/>
                  </a:cubicBezTo>
                  <a:cubicBezTo>
                    <a:pt x="411" y="7"/>
                    <a:pt x="411" y="7"/>
                    <a:pt x="411" y="7"/>
                  </a:cubicBezTo>
                  <a:cubicBezTo>
                    <a:pt x="408" y="7"/>
                    <a:pt x="408" y="7"/>
                    <a:pt x="408" y="7"/>
                  </a:cubicBezTo>
                  <a:cubicBezTo>
                    <a:pt x="406" y="22"/>
                    <a:pt x="406" y="22"/>
                    <a:pt x="406" y="22"/>
                  </a:cubicBezTo>
                  <a:cubicBezTo>
                    <a:pt x="406" y="22"/>
                    <a:pt x="405" y="23"/>
                    <a:pt x="404" y="23"/>
                  </a:cubicBezTo>
                  <a:cubicBezTo>
                    <a:pt x="404" y="23"/>
                    <a:pt x="404" y="23"/>
                    <a:pt x="403" y="24"/>
                  </a:cubicBezTo>
                  <a:cubicBezTo>
                    <a:pt x="403" y="24"/>
                    <a:pt x="402" y="24"/>
                    <a:pt x="402" y="24"/>
                  </a:cubicBezTo>
                  <a:cubicBezTo>
                    <a:pt x="401" y="24"/>
                    <a:pt x="401" y="23"/>
                    <a:pt x="400" y="23"/>
                  </a:cubicBezTo>
                  <a:cubicBezTo>
                    <a:pt x="400" y="22"/>
                    <a:pt x="400" y="22"/>
                    <a:pt x="400" y="22"/>
                  </a:cubicBezTo>
                  <a:cubicBezTo>
                    <a:pt x="400" y="22"/>
                    <a:pt x="400" y="22"/>
                    <a:pt x="400" y="21"/>
                  </a:cubicBezTo>
                  <a:cubicBezTo>
                    <a:pt x="400" y="20"/>
                    <a:pt x="400" y="20"/>
                    <a:pt x="400" y="19"/>
                  </a:cubicBezTo>
                  <a:cubicBezTo>
                    <a:pt x="401" y="8"/>
                    <a:pt x="401" y="8"/>
                    <a:pt x="401" y="8"/>
                  </a:cubicBezTo>
                  <a:cubicBezTo>
                    <a:pt x="401" y="7"/>
                    <a:pt x="401" y="7"/>
                    <a:pt x="401" y="7"/>
                  </a:cubicBezTo>
                  <a:cubicBezTo>
                    <a:pt x="397" y="8"/>
                    <a:pt x="397" y="8"/>
                    <a:pt x="397" y="8"/>
                  </a:cubicBezTo>
                  <a:cubicBezTo>
                    <a:pt x="397" y="9"/>
                    <a:pt x="397" y="9"/>
                    <a:pt x="397" y="9"/>
                  </a:cubicBezTo>
                  <a:cubicBezTo>
                    <a:pt x="398" y="10"/>
                    <a:pt x="398" y="10"/>
                    <a:pt x="398" y="10"/>
                  </a:cubicBezTo>
                  <a:cubicBezTo>
                    <a:pt x="397" y="19"/>
                    <a:pt x="397" y="19"/>
                    <a:pt x="397" y="19"/>
                  </a:cubicBezTo>
                  <a:cubicBezTo>
                    <a:pt x="397" y="19"/>
                    <a:pt x="397" y="20"/>
                    <a:pt x="397" y="20"/>
                  </a:cubicBezTo>
                  <a:cubicBezTo>
                    <a:pt x="397" y="21"/>
                    <a:pt x="397" y="21"/>
                    <a:pt x="397" y="22"/>
                  </a:cubicBezTo>
                  <a:cubicBezTo>
                    <a:pt x="397" y="22"/>
                    <a:pt x="397" y="23"/>
                    <a:pt x="397" y="24"/>
                  </a:cubicBezTo>
                  <a:cubicBezTo>
                    <a:pt x="398" y="25"/>
                    <a:pt x="399" y="26"/>
                    <a:pt x="401" y="26"/>
                  </a:cubicBezTo>
                  <a:cubicBezTo>
                    <a:pt x="403" y="26"/>
                    <a:pt x="404" y="25"/>
                    <a:pt x="406" y="24"/>
                  </a:cubicBezTo>
                  <a:cubicBezTo>
                    <a:pt x="406" y="24"/>
                    <a:pt x="406" y="24"/>
                    <a:pt x="406" y="24"/>
                  </a:cubicBezTo>
                  <a:moveTo>
                    <a:pt x="391" y="25"/>
                  </a:moveTo>
                  <a:cubicBezTo>
                    <a:pt x="392" y="24"/>
                    <a:pt x="392" y="24"/>
                    <a:pt x="392" y="24"/>
                  </a:cubicBezTo>
                  <a:cubicBezTo>
                    <a:pt x="392" y="23"/>
                    <a:pt x="392" y="23"/>
                    <a:pt x="392" y="23"/>
                  </a:cubicBezTo>
                  <a:cubicBezTo>
                    <a:pt x="391" y="23"/>
                    <a:pt x="391" y="24"/>
                    <a:pt x="390" y="24"/>
                  </a:cubicBezTo>
                  <a:cubicBezTo>
                    <a:pt x="390" y="23"/>
                    <a:pt x="390" y="23"/>
                    <a:pt x="390" y="23"/>
                  </a:cubicBezTo>
                  <a:cubicBezTo>
                    <a:pt x="390" y="23"/>
                    <a:pt x="390" y="23"/>
                    <a:pt x="390" y="22"/>
                  </a:cubicBezTo>
                  <a:cubicBezTo>
                    <a:pt x="390" y="21"/>
                    <a:pt x="390" y="19"/>
                    <a:pt x="391" y="15"/>
                  </a:cubicBezTo>
                  <a:cubicBezTo>
                    <a:pt x="391" y="14"/>
                    <a:pt x="391" y="13"/>
                    <a:pt x="391" y="12"/>
                  </a:cubicBezTo>
                  <a:cubicBezTo>
                    <a:pt x="391" y="10"/>
                    <a:pt x="391" y="9"/>
                    <a:pt x="390" y="8"/>
                  </a:cubicBezTo>
                  <a:cubicBezTo>
                    <a:pt x="390" y="8"/>
                    <a:pt x="390" y="8"/>
                    <a:pt x="389" y="7"/>
                  </a:cubicBezTo>
                  <a:cubicBezTo>
                    <a:pt x="389" y="7"/>
                    <a:pt x="388" y="7"/>
                    <a:pt x="388" y="7"/>
                  </a:cubicBezTo>
                  <a:cubicBezTo>
                    <a:pt x="387" y="7"/>
                    <a:pt x="387" y="7"/>
                    <a:pt x="386" y="7"/>
                  </a:cubicBezTo>
                  <a:cubicBezTo>
                    <a:pt x="384" y="8"/>
                    <a:pt x="383" y="9"/>
                    <a:pt x="382" y="11"/>
                  </a:cubicBezTo>
                  <a:cubicBezTo>
                    <a:pt x="381" y="10"/>
                    <a:pt x="381" y="9"/>
                    <a:pt x="380" y="8"/>
                  </a:cubicBezTo>
                  <a:cubicBezTo>
                    <a:pt x="380" y="8"/>
                    <a:pt x="380" y="8"/>
                    <a:pt x="379" y="7"/>
                  </a:cubicBezTo>
                  <a:cubicBezTo>
                    <a:pt x="379" y="7"/>
                    <a:pt x="379" y="7"/>
                    <a:pt x="378" y="7"/>
                  </a:cubicBezTo>
                  <a:cubicBezTo>
                    <a:pt x="377" y="7"/>
                    <a:pt x="377" y="7"/>
                    <a:pt x="376" y="7"/>
                  </a:cubicBezTo>
                  <a:cubicBezTo>
                    <a:pt x="375" y="8"/>
                    <a:pt x="373" y="9"/>
                    <a:pt x="372" y="11"/>
                  </a:cubicBezTo>
                  <a:cubicBezTo>
                    <a:pt x="372" y="8"/>
                    <a:pt x="372" y="8"/>
                    <a:pt x="372" y="8"/>
                  </a:cubicBezTo>
                  <a:cubicBezTo>
                    <a:pt x="371" y="7"/>
                    <a:pt x="371" y="7"/>
                    <a:pt x="371" y="7"/>
                  </a:cubicBezTo>
                  <a:cubicBezTo>
                    <a:pt x="367" y="8"/>
                    <a:pt x="367" y="8"/>
                    <a:pt x="367" y="8"/>
                  </a:cubicBezTo>
                  <a:cubicBezTo>
                    <a:pt x="367" y="9"/>
                    <a:pt x="367" y="9"/>
                    <a:pt x="367" y="9"/>
                  </a:cubicBezTo>
                  <a:cubicBezTo>
                    <a:pt x="369" y="10"/>
                    <a:pt x="369" y="10"/>
                    <a:pt x="369" y="10"/>
                  </a:cubicBezTo>
                  <a:cubicBezTo>
                    <a:pt x="367" y="26"/>
                    <a:pt x="367" y="26"/>
                    <a:pt x="367" y="26"/>
                  </a:cubicBezTo>
                  <a:cubicBezTo>
                    <a:pt x="370" y="26"/>
                    <a:pt x="370" y="26"/>
                    <a:pt x="370" y="26"/>
                  </a:cubicBezTo>
                  <a:cubicBezTo>
                    <a:pt x="371" y="14"/>
                    <a:pt x="371" y="14"/>
                    <a:pt x="371" y="14"/>
                  </a:cubicBezTo>
                  <a:cubicBezTo>
                    <a:pt x="372" y="13"/>
                    <a:pt x="373" y="12"/>
                    <a:pt x="374" y="11"/>
                  </a:cubicBezTo>
                  <a:cubicBezTo>
                    <a:pt x="374" y="10"/>
                    <a:pt x="375" y="10"/>
                    <a:pt x="375" y="10"/>
                  </a:cubicBezTo>
                  <a:cubicBezTo>
                    <a:pt x="376" y="10"/>
                    <a:pt x="376" y="10"/>
                    <a:pt x="377" y="10"/>
                  </a:cubicBezTo>
                  <a:cubicBezTo>
                    <a:pt x="377" y="10"/>
                    <a:pt x="378" y="10"/>
                    <a:pt x="378" y="10"/>
                  </a:cubicBezTo>
                  <a:cubicBezTo>
                    <a:pt x="378" y="11"/>
                    <a:pt x="378" y="11"/>
                    <a:pt x="378" y="11"/>
                  </a:cubicBezTo>
                  <a:cubicBezTo>
                    <a:pt x="378" y="11"/>
                    <a:pt x="378" y="12"/>
                    <a:pt x="378" y="13"/>
                  </a:cubicBezTo>
                  <a:cubicBezTo>
                    <a:pt x="378" y="14"/>
                    <a:pt x="378" y="15"/>
                    <a:pt x="378" y="17"/>
                  </a:cubicBezTo>
                  <a:cubicBezTo>
                    <a:pt x="378" y="19"/>
                    <a:pt x="378" y="19"/>
                    <a:pt x="378" y="19"/>
                  </a:cubicBezTo>
                  <a:cubicBezTo>
                    <a:pt x="377" y="26"/>
                    <a:pt x="377" y="26"/>
                    <a:pt x="377" y="26"/>
                  </a:cubicBezTo>
                  <a:cubicBezTo>
                    <a:pt x="380" y="26"/>
                    <a:pt x="380" y="26"/>
                    <a:pt x="380" y="26"/>
                  </a:cubicBezTo>
                  <a:cubicBezTo>
                    <a:pt x="381" y="18"/>
                    <a:pt x="381" y="18"/>
                    <a:pt x="381" y="18"/>
                  </a:cubicBezTo>
                  <a:cubicBezTo>
                    <a:pt x="381" y="16"/>
                    <a:pt x="381" y="15"/>
                    <a:pt x="381" y="14"/>
                  </a:cubicBezTo>
                  <a:cubicBezTo>
                    <a:pt x="382" y="12"/>
                    <a:pt x="383" y="12"/>
                    <a:pt x="384" y="11"/>
                  </a:cubicBezTo>
                  <a:cubicBezTo>
                    <a:pt x="384" y="10"/>
                    <a:pt x="385" y="10"/>
                    <a:pt x="385" y="10"/>
                  </a:cubicBezTo>
                  <a:cubicBezTo>
                    <a:pt x="386" y="10"/>
                    <a:pt x="386" y="10"/>
                    <a:pt x="387" y="10"/>
                  </a:cubicBezTo>
                  <a:cubicBezTo>
                    <a:pt x="387" y="10"/>
                    <a:pt x="387" y="10"/>
                    <a:pt x="388" y="10"/>
                  </a:cubicBezTo>
                  <a:cubicBezTo>
                    <a:pt x="388" y="11"/>
                    <a:pt x="388" y="11"/>
                    <a:pt x="388" y="11"/>
                  </a:cubicBezTo>
                  <a:cubicBezTo>
                    <a:pt x="388" y="11"/>
                    <a:pt x="388" y="12"/>
                    <a:pt x="388" y="13"/>
                  </a:cubicBezTo>
                  <a:cubicBezTo>
                    <a:pt x="388" y="13"/>
                    <a:pt x="388" y="15"/>
                    <a:pt x="388" y="17"/>
                  </a:cubicBezTo>
                  <a:cubicBezTo>
                    <a:pt x="387" y="20"/>
                    <a:pt x="387" y="20"/>
                    <a:pt x="387" y="20"/>
                  </a:cubicBezTo>
                  <a:cubicBezTo>
                    <a:pt x="387" y="22"/>
                    <a:pt x="387" y="23"/>
                    <a:pt x="387" y="24"/>
                  </a:cubicBezTo>
                  <a:cubicBezTo>
                    <a:pt x="387" y="25"/>
                    <a:pt x="387" y="26"/>
                    <a:pt x="389" y="26"/>
                  </a:cubicBezTo>
                  <a:cubicBezTo>
                    <a:pt x="389" y="26"/>
                    <a:pt x="390" y="25"/>
                    <a:pt x="391" y="25"/>
                  </a:cubicBezTo>
                  <a:moveTo>
                    <a:pt x="362" y="25"/>
                  </a:moveTo>
                  <a:cubicBezTo>
                    <a:pt x="362" y="24"/>
                    <a:pt x="363" y="24"/>
                    <a:pt x="363" y="24"/>
                  </a:cubicBezTo>
                  <a:cubicBezTo>
                    <a:pt x="362" y="23"/>
                    <a:pt x="362" y="23"/>
                    <a:pt x="362" y="23"/>
                  </a:cubicBezTo>
                  <a:cubicBezTo>
                    <a:pt x="362" y="23"/>
                    <a:pt x="361" y="24"/>
                    <a:pt x="361" y="24"/>
                  </a:cubicBezTo>
                  <a:cubicBezTo>
                    <a:pt x="360" y="23"/>
                    <a:pt x="360" y="23"/>
                    <a:pt x="360" y="23"/>
                  </a:cubicBezTo>
                  <a:cubicBezTo>
                    <a:pt x="360" y="23"/>
                    <a:pt x="360" y="23"/>
                    <a:pt x="360" y="22"/>
                  </a:cubicBezTo>
                  <a:cubicBezTo>
                    <a:pt x="360" y="21"/>
                    <a:pt x="361" y="19"/>
                    <a:pt x="361" y="15"/>
                  </a:cubicBezTo>
                  <a:cubicBezTo>
                    <a:pt x="362" y="14"/>
                    <a:pt x="362" y="13"/>
                    <a:pt x="362" y="12"/>
                  </a:cubicBezTo>
                  <a:cubicBezTo>
                    <a:pt x="362" y="10"/>
                    <a:pt x="361" y="9"/>
                    <a:pt x="361" y="8"/>
                  </a:cubicBezTo>
                  <a:cubicBezTo>
                    <a:pt x="360" y="8"/>
                    <a:pt x="360" y="8"/>
                    <a:pt x="360" y="7"/>
                  </a:cubicBezTo>
                  <a:cubicBezTo>
                    <a:pt x="359" y="7"/>
                    <a:pt x="359" y="7"/>
                    <a:pt x="358" y="7"/>
                  </a:cubicBezTo>
                  <a:cubicBezTo>
                    <a:pt x="358" y="7"/>
                    <a:pt x="357" y="7"/>
                    <a:pt x="356" y="7"/>
                  </a:cubicBezTo>
                  <a:cubicBezTo>
                    <a:pt x="355" y="8"/>
                    <a:pt x="353" y="9"/>
                    <a:pt x="352" y="11"/>
                  </a:cubicBezTo>
                  <a:cubicBezTo>
                    <a:pt x="352" y="10"/>
                    <a:pt x="351" y="9"/>
                    <a:pt x="351" y="8"/>
                  </a:cubicBezTo>
                  <a:cubicBezTo>
                    <a:pt x="351" y="8"/>
                    <a:pt x="350" y="8"/>
                    <a:pt x="350" y="7"/>
                  </a:cubicBezTo>
                  <a:cubicBezTo>
                    <a:pt x="349" y="7"/>
                    <a:pt x="349" y="7"/>
                    <a:pt x="348" y="7"/>
                  </a:cubicBezTo>
                  <a:cubicBezTo>
                    <a:pt x="348" y="7"/>
                    <a:pt x="347" y="7"/>
                    <a:pt x="347" y="7"/>
                  </a:cubicBezTo>
                  <a:cubicBezTo>
                    <a:pt x="345" y="8"/>
                    <a:pt x="343" y="9"/>
                    <a:pt x="342" y="11"/>
                  </a:cubicBezTo>
                  <a:cubicBezTo>
                    <a:pt x="342" y="8"/>
                    <a:pt x="342" y="8"/>
                    <a:pt x="342" y="8"/>
                  </a:cubicBezTo>
                  <a:cubicBezTo>
                    <a:pt x="342" y="7"/>
                    <a:pt x="342" y="7"/>
                    <a:pt x="342" y="7"/>
                  </a:cubicBezTo>
                  <a:cubicBezTo>
                    <a:pt x="338" y="8"/>
                    <a:pt x="338" y="8"/>
                    <a:pt x="338" y="8"/>
                  </a:cubicBezTo>
                  <a:cubicBezTo>
                    <a:pt x="337" y="9"/>
                    <a:pt x="337" y="9"/>
                    <a:pt x="337" y="9"/>
                  </a:cubicBezTo>
                  <a:cubicBezTo>
                    <a:pt x="339" y="10"/>
                    <a:pt x="339" y="10"/>
                    <a:pt x="339" y="10"/>
                  </a:cubicBezTo>
                  <a:cubicBezTo>
                    <a:pt x="337" y="26"/>
                    <a:pt x="337" y="26"/>
                    <a:pt x="337" y="26"/>
                  </a:cubicBezTo>
                  <a:cubicBezTo>
                    <a:pt x="340" y="26"/>
                    <a:pt x="340" y="26"/>
                    <a:pt x="340" y="26"/>
                  </a:cubicBezTo>
                  <a:cubicBezTo>
                    <a:pt x="342" y="14"/>
                    <a:pt x="342" y="14"/>
                    <a:pt x="342" y="14"/>
                  </a:cubicBezTo>
                  <a:cubicBezTo>
                    <a:pt x="342" y="13"/>
                    <a:pt x="343" y="12"/>
                    <a:pt x="344" y="11"/>
                  </a:cubicBezTo>
                  <a:cubicBezTo>
                    <a:pt x="345" y="10"/>
                    <a:pt x="345" y="10"/>
                    <a:pt x="346" y="10"/>
                  </a:cubicBezTo>
                  <a:cubicBezTo>
                    <a:pt x="346" y="10"/>
                    <a:pt x="347" y="10"/>
                    <a:pt x="347" y="10"/>
                  </a:cubicBezTo>
                  <a:cubicBezTo>
                    <a:pt x="348" y="10"/>
                    <a:pt x="348" y="10"/>
                    <a:pt x="348" y="10"/>
                  </a:cubicBezTo>
                  <a:cubicBezTo>
                    <a:pt x="349" y="11"/>
                    <a:pt x="349" y="11"/>
                    <a:pt x="349" y="11"/>
                  </a:cubicBezTo>
                  <a:cubicBezTo>
                    <a:pt x="349" y="11"/>
                    <a:pt x="349" y="12"/>
                    <a:pt x="349" y="13"/>
                  </a:cubicBezTo>
                  <a:cubicBezTo>
                    <a:pt x="349" y="14"/>
                    <a:pt x="349" y="15"/>
                    <a:pt x="348" y="17"/>
                  </a:cubicBezTo>
                  <a:cubicBezTo>
                    <a:pt x="348" y="19"/>
                    <a:pt x="348" y="19"/>
                    <a:pt x="348" y="19"/>
                  </a:cubicBezTo>
                  <a:cubicBezTo>
                    <a:pt x="347" y="26"/>
                    <a:pt x="347" y="26"/>
                    <a:pt x="347" y="26"/>
                  </a:cubicBezTo>
                  <a:cubicBezTo>
                    <a:pt x="350" y="26"/>
                    <a:pt x="350" y="26"/>
                    <a:pt x="350" y="26"/>
                  </a:cubicBezTo>
                  <a:cubicBezTo>
                    <a:pt x="351" y="18"/>
                    <a:pt x="351" y="18"/>
                    <a:pt x="351" y="18"/>
                  </a:cubicBezTo>
                  <a:cubicBezTo>
                    <a:pt x="352" y="16"/>
                    <a:pt x="352" y="15"/>
                    <a:pt x="352" y="14"/>
                  </a:cubicBezTo>
                  <a:cubicBezTo>
                    <a:pt x="353" y="12"/>
                    <a:pt x="353" y="12"/>
                    <a:pt x="354" y="11"/>
                  </a:cubicBezTo>
                  <a:cubicBezTo>
                    <a:pt x="355" y="10"/>
                    <a:pt x="355" y="10"/>
                    <a:pt x="356" y="10"/>
                  </a:cubicBezTo>
                  <a:cubicBezTo>
                    <a:pt x="356" y="10"/>
                    <a:pt x="357" y="10"/>
                    <a:pt x="357" y="10"/>
                  </a:cubicBezTo>
                  <a:cubicBezTo>
                    <a:pt x="358" y="10"/>
                    <a:pt x="358" y="10"/>
                    <a:pt x="358" y="10"/>
                  </a:cubicBezTo>
                  <a:cubicBezTo>
                    <a:pt x="358" y="11"/>
                    <a:pt x="358" y="11"/>
                    <a:pt x="358" y="11"/>
                  </a:cubicBezTo>
                  <a:cubicBezTo>
                    <a:pt x="359" y="11"/>
                    <a:pt x="359" y="12"/>
                    <a:pt x="359" y="13"/>
                  </a:cubicBezTo>
                  <a:cubicBezTo>
                    <a:pt x="359" y="13"/>
                    <a:pt x="358" y="15"/>
                    <a:pt x="358" y="17"/>
                  </a:cubicBezTo>
                  <a:cubicBezTo>
                    <a:pt x="358" y="20"/>
                    <a:pt x="358" y="20"/>
                    <a:pt x="358" y="20"/>
                  </a:cubicBezTo>
                  <a:cubicBezTo>
                    <a:pt x="357" y="22"/>
                    <a:pt x="357" y="23"/>
                    <a:pt x="357" y="24"/>
                  </a:cubicBezTo>
                  <a:cubicBezTo>
                    <a:pt x="357" y="25"/>
                    <a:pt x="358" y="26"/>
                    <a:pt x="359" y="26"/>
                  </a:cubicBezTo>
                  <a:cubicBezTo>
                    <a:pt x="360" y="26"/>
                    <a:pt x="361" y="25"/>
                    <a:pt x="362" y="25"/>
                  </a:cubicBezTo>
                  <a:moveTo>
                    <a:pt x="321" y="18"/>
                  </a:moveTo>
                  <a:cubicBezTo>
                    <a:pt x="321" y="16"/>
                    <a:pt x="322" y="14"/>
                    <a:pt x="323" y="12"/>
                  </a:cubicBezTo>
                  <a:cubicBezTo>
                    <a:pt x="323" y="12"/>
                    <a:pt x="323" y="11"/>
                    <a:pt x="324" y="11"/>
                  </a:cubicBezTo>
                  <a:cubicBezTo>
                    <a:pt x="324" y="10"/>
                    <a:pt x="324" y="10"/>
                    <a:pt x="325" y="10"/>
                  </a:cubicBezTo>
                  <a:cubicBezTo>
                    <a:pt x="325" y="9"/>
                    <a:pt x="326" y="9"/>
                    <a:pt x="327" y="9"/>
                  </a:cubicBezTo>
                  <a:cubicBezTo>
                    <a:pt x="327" y="9"/>
                    <a:pt x="328" y="9"/>
                    <a:pt x="328" y="9"/>
                  </a:cubicBezTo>
                  <a:cubicBezTo>
                    <a:pt x="329" y="10"/>
                    <a:pt x="330" y="12"/>
                    <a:pt x="330" y="15"/>
                  </a:cubicBezTo>
                  <a:cubicBezTo>
                    <a:pt x="330" y="17"/>
                    <a:pt x="330" y="19"/>
                    <a:pt x="329" y="21"/>
                  </a:cubicBezTo>
                  <a:cubicBezTo>
                    <a:pt x="329" y="21"/>
                    <a:pt x="328" y="22"/>
                    <a:pt x="328" y="22"/>
                  </a:cubicBezTo>
                  <a:cubicBezTo>
                    <a:pt x="328" y="23"/>
                    <a:pt x="327" y="23"/>
                    <a:pt x="327" y="23"/>
                  </a:cubicBezTo>
                  <a:cubicBezTo>
                    <a:pt x="326" y="24"/>
                    <a:pt x="326" y="24"/>
                    <a:pt x="325" y="24"/>
                  </a:cubicBezTo>
                  <a:cubicBezTo>
                    <a:pt x="324" y="24"/>
                    <a:pt x="324" y="24"/>
                    <a:pt x="323" y="24"/>
                  </a:cubicBezTo>
                  <a:cubicBezTo>
                    <a:pt x="322" y="23"/>
                    <a:pt x="321" y="21"/>
                    <a:pt x="321" y="18"/>
                  </a:cubicBezTo>
                  <a:moveTo>
                    <a:pt x="324" y="26"/>
                  </a:moveTo>
                  <a:cubicBezTo>
                    <a:pt x="325" y="26"/>
                    <a:pt x="326" y="26"/>
                    <a:pt x="327" y="25"/>
                  </a:cubicBezTo>
                  <a:cubicBezTo>
                    <a:pt x="329" y="25"/>
                    <a:pt x="330" y="24"/>
                    <a:pt x="331" y="22"/>
                  </a:cubicBezTo>
                  <a:cubicBezTo>
                    <a:pt x="333" y="20"/>
                    <a:pt x="333" y="18"/>
                    <a:pt x="333" y="15"/>
                  </a:cubicBezTo>
                  <a:cubicBezTo>
                    <a:pt x="333" y="12"/>
                    <a:pt x="333" y="10"/>
                    <a:pt x="332" y="9"/>
                  </a:cubicBezTo>
                  <a:cubicBezTo>
                    <a:pt x="331" y="8"/>
                    <a:pt x="331" y="8"/>
                    <a:pt x="330" y="8"/>
                  </a:cubicBezTo>
                  <a:cubicBezTo>
                    <a:pt x="329" y="7"/>
                    <a:pt x="328" y="7"/>
                    <a:pt x="327" y="7"/>
                  </a:cubicBezTo>
                  <a:cubicBezTo>
                    <a:pt x="326" y="7"/>
                    <a:pt x="325" y="7"/>
                    <a:pt x="325" y="8"/>
                  </a:cubicBezTo>
                  <a:cubicBezTo>
                    <a:pt x="323" y="8"/>
                    <a:pt x="322" y="9"/>
                    <a:pt x="321" y="11"/>
                  </a:cubicBezTo>
                  <a:cubicBezTo>
                    <a:pt x="319" y="13"/>
                    <a:pt x="318" y="16"/>
                    <a:pt x="318" y="18"/>
                  </a:cubicBezTo>
                  <a:cubicBezTo>
                    <a:pt x="318" y="22"/>
                    <a:pt x="319" y="24"/>
                    <a:pt x="322" y="25"/>
                  </a:cubicBezTo>
                  <a:cubicBezTo>
                    <a:pt x="323" y="26"/>
                    <a:pt x="323" y="26"/>
                    <a:pt x="324" y="26"/>
                  </a:cubicBezTo>
                  <a:moveTo>
                    <a:pt x="313" y="25"/>
                  </a:moveTo>
                  <a:cubicBezTo>
                    <a:pt x="314" y="25"/>
                    <a:pt x="314" y="24"/>
                    <a:pt x="314" y="24"/>
                  </a:cubicBezTo>
                  <a:cubicBezTo>
                    <a:pt x="315" y="19"/>
                    <a:pt x="315" y="19"/>
                    <a:pt x="315" y="19"/>
                  </a:cubicBezTo>
                  <a:cubicBezTo>
                    <a:pt x="313" y="19"/>
                    <a:pt x="313" y="19"/>
                    <a:pt x="313" y="19"/>
                  </a:cubicBezTo>
                  <a:cubicBezTo>
                    <a:pt x="312" y="22"/>
                    <a:pt x="312" y="22"/>
                    <a:pt x="312" y="22"/>
                  </a:cubicBezTo>
                  <a:cubicBezTo>
                    <a:pt x="311" y="23"/>
                    <a:pt x="311" y="23"/>
                    <a:pt x="311" y="23"/>
                  </a:cubicBezTo>
                  <a:cubicBezTo>
                    <a:pt x="310" y="24"/>
                    <a:pt x="309" y="24"/>
                    <a:pt x="308" y="24"/>
                  </a:cubicBezTo>
                  <a:cubicBezTo>
                    <a:pt x="306" y="24"/>
                    <a:pt x="305" y="23"/>
                    <a:pt x="304" y="21"/>
                  </a:cubicBezTo>
                  <a:cubicBezTo>
                    <a:pt x="303" y="20"/>
                    <a:pt x="302" y="18"/>
                    <a:pt x="302" y="15"/>
                  </a:cubicBezTo>
                  <a:cubicBezTo>
                    <a:pt x="302" y="12"/>
                    <a:pt x="303" y="10"/>
                    <a:pt x="304" y="7"/>
                  </a:cubicBezTo>
                  <a:cubicBezTo>
                    <a:pt x="304" y="7"/>
                    <a:pt x="305" y="6"/>
                    <a:pt x="306" y="5"/>
                  </a:cubicBezTo>
                  <a:cubicBezTo>
                    <a:pt x="306" y="5"/>
                    <a:pt x="307" y="4"/>
                    <a:pt x="308" y="4"/>
                  </a:cubicBezTo>
                  <a:cubicBezTo>
                    <a:pt x="308" y="3"/>
                    <a:pt x="309" y="3"/>
                    <a:pt x="310" y="3"/>
                  </a:cubicBezTo>
                  <a:cubicBezTo>
                    <a:pt x="311" y="3"/>
                    <a:pt x="311" y="3"/>
                    <a:pt x="312" y="3"/>
                  </a:cubicBezTo>
                  <a:cubicBezTo>
                    <a:pt x="313" y="3"/>
                    <a:pt x="313" y="3"/>
                    <a:pt x="314" y="4"/>
                  </a:cubicBezTo>
                  <a:cubicBezTo>
                    <a:pt x="314" y="8"/>
                    <a:pt x="314" y="8"/>
                    <a:pt x="314" y="8"/>
                  </a:cubicBezTo>
                  <a:cubicBezTo>
                    <a:pt x="316" y="8"/>
                    <a:pt x="316" y="8"/>
                    <a:pt x="316" y="8"/>
                  </a:cubicBezTo>
                  <a:cubicBezTo>
                    <a:pt x="317" y="2"/>
                    <a:pt x="317" y="2"/>
                    <a:pt x="317" y="2"/>
                  </a:cubicBezTo>
                  <a:cubicBezTo>
                    <a:pt x="316" y="2"/>
                    <a:pt x="316" y="2"/>
                    <a:pt x="316" y="2"/>
                  </a:cubicBezTo>
                  <a:cubicBezTo>
                    <a:pt x="315" y="1"/>
                    <a:pt x="313" y="1"/>
                    <a:pt x="311" y="1"/>
                  </a:cubicBezTo>
                  <a:cubicBezTo>
                    <a:pt x="309" y="1"/>
                    <a:pt x="307" y="2"/>
                    <a:pt x="305" y="3"/>
                  </a:cubicBezTo>
                  <a:cubicBezTo>
                    <a:pt x="304" y="4"/>
                    <a:pt x="303" y="4"/>
                    <a:pt x="302" y="5"/>
                  </a:cubicBezTo>
                  <a:cubicBezTo>
                    <a:pt x="302" y="6"/>
                    <a:pt x="301" y="7"/>
                    <a:pt x="301" y="8"/>
                  </a:cubicBezTo>
                  <a:cubicBezTo>
                    <a:pt x="300" y="9"/>
                    <a:pt x="300" y="10"/>
                    <a:pt x="299" y="11"/>
                  </a:cubicBezTo>
                  <a:cubicBezTo>
                    <a:pt x="299" y="13"/>
                    <a:pt x="299" y="14"/>
                    <a:pt x="299" y="16"/>
                  </a:cubicBezTo>
                  <a:cubicBezTo>
                    <a:pt x="299" y="17"/>
                    <a:pt x="299" y="19"/>
                    <a:pt x="300" y="20"/>
                  </a:cubicBezTo>
                  <a:cubicBezTo>
                    <a:pt x="300" y="21"/>
                    <a:pt x="301" y="22"/>
                    <a:pt x="301" y="23"/>
                  </a:cubicBezTo>
                  <a:cubicBezTo>
                    <a:pt x="301" y="23"/>
                    <a:pt x="302" y="24"/>
                    <a:pt x="302" y="24"/>
                  </a:cubicBezTo>
                  <a:cubicBezTo>
                    <a:pt x="303" y="25"/>
                    <a:pt x="304" y="25"/>
                    <a:pt x="305" y="25"/>
                  </a:cubicBezTo>
                  <a:cubicBezTo>
                    <a:pt x="305" y="26"/>
                    <a:pt x="306" y="26"/>
                    <a:pt x="307" y="26"/>
                  </a:cubicBezTo>
                  <a:cubicBezTo>
                    <a:pt x="308" y="26"/>
                    <a:pt x="309" y="26"/>
                    <a:pt x="310" y="26"/>
                  </a:cubicBezTo>
                  <a:cubicBezTo>
                    <a:pt x="310" y="25"/>
                    <a:pt x="311" y="25"/>
                    <a:pt x="312" y="25"/>
                  </a:cubicBezTo>
                  <a:cubicBezTo>
                    <a:pt x="312" y="25"/>
                    <a:pt x="313" y="25"/>
                    <a:pt x="313" y="25"/>
                  </a:cubicBezTo>
                  <a:moveTo>
                    <a:pt x="279" y="13"/>
                  </a:moveTo>
                  <a:cubicBezTo>
                    <a:pt x="279" y="13"/>
                    <a:pt x="279" y="12"/>
                    <a:pt x="280" y="12"/>
                  </a:cubicBezTo>
                  <a:cubicBezTo>
                    <a:pt x="280" y="11"/>
                    <a:pt x="280" y="11"/>
                    <a:pt x="281" y="10"/>
                  </a:cubicBezTo>
                  <a:cubicBezTo>
                    <a:pt x="281" y="10"/>
                    <a:pt x="281" y="10"/>
                    <a:pt x="282" y="9"/>
                  </a:cubicBezTo>
                  <a:cubicBezTo>
                    <a:pt x="282" y="9"/>
                    <a:pt x="283" y="9"/>
                    <a:pt x="283" y="9"/>
                  </a:cubicBezTo>
                  <a:cubicBezTo>
                    <a:pt x="284" y="9"/>
                    <a:pt x="284" y="9"/>
                    <a:pt x="285" y="10"/>
                  </a:cubicBezTo>
                  <a:cubicBezTo>
                    <a:pt x="285" y="10"/>
                    <a:pt x="285" y="10"/>
                    <a:pt x="285" y="11"/>
                  </a:cubicBezTo>
                  <a:cubicBezTo>
                    <a:pt x="285" y="12"/>
                    <a:pt x="285" y="12"/>
                    <a:pt x="285" y="13"/>
                  </a:cubicBezTo>
                  <a:cubicBezTo>
                    <a:pt x="284" y="14"/>
                    <a:pt x="284" y="15"/>
                    <a:pt x="283" y="15"/>
                  </a:cubicBezTo>
                  <a:cubicBezTo>
                    <a:pt x="281" y="16"/>
                    <a:pt x="280" y="16"/>
                    <a:pt x="278" y="17"/>
                  </a:cubicBezTo>
                  <a:cubicBezTo>
                    <a:pt x="278" y="16"/>
                    <a:pt x="279" y="14"/>
                    <a:pt x="279" y="13"/>
                  </a:cubicBezTo>
                  <a:moveTo>
                    <a:pt x="279" y="23"/>
                  </a:moveTo>
                  <a:cubicBezTo>
                    <a:pt x="279" y="22"/>
                    <a:pt x="279" y="22"/>
                    <a:pt x="279" y="22"/>
                  </a:cubicBezTo>
                  <a:cubicBezTo>
                    <a:pt x="278" y="21"/>
                    <a:pt x="278" y="21"/>
                    <a:pt x="278" y="21"/>
                  </a:cubicBezTo>
                  <a:cubicBezTo>
                    <a:pt x="278" y="20"/>
                    <a:pt x="278" y="20"/>
                    <a:pt x="278" y="20"/>
                  </a:cubicBezTo>
                  <a:cubicBezTo>
                    <a:pt x="278" y="19"/>
                    <a:pt x="278" y="19"/>
                    <a:pt x="278" y="19"/>
                  </a:cubicBezTo>
                  <a:cubicBezTo>
                    <a:pt x="278" y="18"/>
                    <a:pt x="278" y="18"/>
                    <a:pt x="278" y="18"/>
                  </a:cubicBezTo>
                  <a:cubicBezTo>
                    <a:pt x="279" y="18"/>
                    <a:pt x="281" y="18"/>
                    <a:pt x="282" y="17"/>
                  </a:cubicBezTo>
                  <a:cubicBezTo>
                    <a:pt x="283" y="17"/>
                    <a:pt x="284" y="17"/>
                    <a:pt x="284" y="16"/>
                  </a:cubicBezTo>
                  <a:cubicBezTo>
                    <a:pt x="285" y="16"/>
                    <a:pt x="286" y="16"/>
                    <a:pt x="286" y="15"/>
                  </a:cubicBezTo>
                  <a:cubicBezTo>
                    <a:pt x="287" y="15"/>
                    <a:pt x="288" y="14"/>
                    <a:pt x="288" y="13"/>
                  </a:cubicBezTo>
                  <a:cubicBezTo>
                    <a:pt x="288" y="13"/>
                    <a:pt x="289" y="12"/>
                    <a:pt x="289" y="11"/>
                  </a:cubicBezTo>
                  <a:cubicBezTo>
                    <a:pt x="289" y="11"/>
                    <a:pt x="288" y="10"/>
                    <a:pt x="288" y="10"/>
                  </a:cubicBezTo>
                  <a:cubicBezTo>
                    <a:pt x="288" y="8"/>
                    <a:pt x="286" y="7"/>
                    <a:pt x="284" y="7"/>
                  </a:cubicBezTo>
                  <a:cubicBezTo>
                    <a:pt x="282" y="7"/>
                    <a:pt x="281" y="8"/>
                    <a:pt x="279" y="9"/>
                  </a:cubicBezTo>
                  <a:cubicBezTo>
                    <a:pt x="279" y="9"/>
                    <a:pt x="278" y="10"/>
                    <a:pt x="278" y="11"/>
                  </a:cubicBezTo>
                  <a:cubicBezTo>
                    <a:pt x="277" y="11"/>
                    <a:pt x="276" y="12"/>
                    <a:pt x="276" y="13"/>
                  </a:cubicBezTo>
                  <a:cubicBezTo>
                    <a:pt x="276" y="14"/>
                    <a:pt x="275" y="15"/>
                    <a:pt x="275" y="16"/>
                  </a:cubicBezTo>
                  <a:cubicBezTo>
                    <a:pt x="275" y="17"/>
                    <a:pt x="275" y="18"/>
                    <a:pt x="275" y="18"/>
                  </a:cubicBezTo>
                  <a:cubicBezTo>
                    <a:pt x="275" y="19"/>
                    <a:pt x="275" y="19"/>
                    <a:pt x="275" y="20"/>
                  </a:cubicBezTo>
                  <a:cubicBezTo>
                    <a:pt x="275" y="20"/>
                    <a:pt x="275" y="21"/>
                    <a:pt x="275" y="21"/>
                  </a:cubicBezTo>
                  <a:cubicBezTo>
                    <a:pt x="276" y="23"/>
                    <a:pt x="277" y="24"/>
                    <a:pt x="278" y="25"/>
                  </a:cubicBezTo>
                  <a:cubicBezTo>
                    <a:pt x="279" y="26"/>
                    <a:pt x="280" y="26"/>
                    <a:pt x="281" y="26"/>
                  </a:cubicBezTo>
                  <a:cubicBezTo>
                    <a:pt x="282" y="26"/>
                    <a:pt x="284" y="25"/>
                    <a:pt x="285" y="25"/>
                  </a:cubicBezTo>
                  <a:cubicBezTo>
                    <a:pt x="286" y="24"/>
                    <a:pt x="287" y="23"/>
                    <a:pt x="288" y="23"/>
                  </a:cubicBezTo>
                  <a:cubicBezTo>
                    <a:pt x="287" y="21"/>
                    <a:pt x="287" y="21"/>
                    <a:pt x="287" y="21"/>
                  </a:cubicBezTo>
                  <a:cubicBezTo>
                    <a:pt x="285" y="23"/>
                    <a:pt x="283" y="24"/>
                    <a:pt x="281" y="24"/>
                  </a:cubicBezTo>
                  <a:cubicBezTo>
                    <a:pt x="281" y="24"/>
                    <a:pt x="280" y="23"/>
                    <a:pt x="279" y="23"/>
                  </a:cubicBezTo>
                  <a:moveTo>
                    <a:pt x="262" y="13"/>
                  </a:moveTo>
                  <a:cubicBezTo>
                    <a:pt x="263" y="13"/>
                    <a:pt x="263" y="12"/>
                    <a:pt x="263" y="12"/>
                  </a:cubicBezTo>
                  <a:cubicBezTo>
                    <a:pt x="263" y="11"/>
                    <a:pt x="264" y="11"/>
                    <a:pt x="264" y="10"/>
                  </a:cubicBezTo>
                  <a:cubicBezTo>
                    <a:pt x="264" y="10"/>
                    <a:pt x="265" y="10"/>
                    <a:pt x="265" y="9"/>
                  </a:cubicBezTo>
                  <a:cubicBezTo>
                    <a:pt x="266" y="9"/>
                    <a:pt x="266" y="9"/>
                    <a:pt x="267" y="9"/>
                  </a:cubicBezTo>
                  <a:cubicBezTo>
                    <a:pt x="267" y="9"/>
                    <a:pt x="268" y="9"/>
                    <a:pt x="268" y="10"/>
                  </a:cubicBezTo>
                  <a:cubicBezTo>
                    <a:pt x="269" y="10"/>
                    <a:pt x="269" y="10"/>
                    <a:pt x="269" y="11"/>
                  </a:cubicBezTo>
                  <a:cubicBezTo>
                    <a:pt x="269" y="12"/>
                    <a:pt x="269" y="12"/>
                    <a:pt x="268" y="13"/>
                  </a:cubicBezTo>
                  <a:cubicBezTo>
                    <a:pt x="268" y="14"/>
                    <a:pt x="267" y="15"/>
                    <a:pt x="266" y="15"/>
                  </a:cubicBezTo>
                  <a:cubicBezTo>
                    <a:pt x="265" y="16"/>
                    <a:pt x="263" y="16"/>
                    <a:pt x="262" y="17"/>
                  </a:cubicBezTo>
                  <a:cubicBezTo>
                    <a:pt x="262" y="16"/>
                    <a:pt x="262" y="14"/>
                    <a:pt x="262" y="13"/>
                  </a:cubicBezTo>
                  <a:moveTo>
                    <a:pt x="263" y="23"/>
                  </a:moveTo>
                  <a:cubicBezTo>
                    <a:pt x="262" y="22"/>
                    <a:pt x="262" y="22"/>
                    <a:pt x="262" y="22"/>
                  </a:cubicBezTo>
                  <a:cubicBezTo>
                    <a:pt x="262" y="21"/>
                    <a:pt x="262" y="21"/>
                    <a:pt x="262" y="21"/>
                  </a:cubicBezTo>
                  <a:cubicBezTo>
                    <a:pt x="262" y="20"/>
                    <a:pt x="261" y="20"/>
                    <a:pt x="261" y="20"/>
                  </a:cubicBezTo>
                  <a:cubicBezTo>
                    <a:pt x="261" y="19"/>
                    <a:pt x="261" y="19"/>
                    <a:pt x="261" y="19"/>
                  </a:cubicBezTo>
                  <a:cubicBezTo>
                    <a:pt x="261" y="18"/>
                    <a:pt x="261" y="18"/>
                    <a:pt x="261" y="18"/>
                  </a:cubicBezTo>
                  <a:cubicBezTo>
                    <a:pt x="263" y="18"/>
                    <a:pt x="264" y="18"/>
                    <a:pt x="266" y="17"/>
                  </a:cubicBezTo>
                  <a:cubicBezTo>
                    <a:pt x="266" y="17"/>
                    <a:pt x="267" y="17"/>
                    <a:pt x="268" y="16"/>
                  </a:cubicBezTo>
                  <a:cubicBezTo>
                    <a:pt x="269" y="16"/>
                    <a:pt x="269" y="16"/>
                    <a:pt x="270" y="15"/>
                  </a:cubicBezTo>
                  <a:cubicBezTo>
                    <a:pt x="271" y="15"/>
                    <a:pt x="271" y="14"/>
                    <a:pt x="271" y="13"/>
                  </a:cubicBezTo>
                  <a:cubicBezTo>
                    <a:pt x="272" y="13"/>
                    <a:pt x="272" y="12"/>
                    <a:pt x="272" y="11"/>
                  </a:cubicBezTo>
                  <a:cubicBezTo>
                    <a:pt x="272" y="11"/>
                    <a:pt x="272" y="10"/>
                    <a:pt x="272" y="10"/>
                  </a:cubicBezTo>
                  <a:cubicBezTo>
                    <a:pt x="271" y="8"/>
                    <a:pt x="270" y="7"/>
                    <a:pt x="267" y="7"/>
                  </a:cubicBezTo>
                  <a:cubicBezTo>
                    <a:pt x="266" y="7"/>
                    <a:pt x="264" y="8"/>
                    <a:pt x="263" y="9"/>
                  </a:cubicBezTo>
                  <a:cubicBezTo>
                    <a:pt x="262" y="9"/>
                    <a:pt x="262" y="10"/>
                    <a:pt x="261" y="11"/>
                  </a:cubicBezTo>
                  <a:cubicBezTo>
                    <a:pt x="260" y="11"/>
                    <a:pt x="260" y="12"/>
                    <a:pt x="260" y="13"/>
                  </a:cubicBezTo>
                  <a:cubicBezTo>
                    <a:pt x="259" y="14"/>
                    <a:pt x="259" y="15"/>
                    <a:pt x="259" y="16"/>
                  </a:cubicBezTo>
                  <a:cubicBezTo>
                    <a:pt x="258" y="17"/>
                    <a:pt x="258" y="18"/>
                    <a:pt x="258" y="18"/>
                  </a:cubicBezTo>
                  <a:cubicBezTo>
                    <a:pt x="258" y="19"/>
                    <a:pt x="258" y="19"/>
                    <a:pt x="258" y="20"/>
                  </a:cubicBezTo>
                  <a:cubicBezTo>
                    <a:pt x="258" y="20"/>
                    <a:pt x="258" y="21"/>
                    <a:pt x="259" y="21"/>
                  </a:cubicBezTo>
                  <a:cubicBezTo>
                    <a:pt x="259" y="23"/>
                    <a:pt x="260" y="24"/>
                    <a:pt x="262" y="25"/>
                  </a:cubicBezTo>
                  <a:cubicBezTo>
                    <a:pt x="262" y="26"/>
                    <a:pt x="263" y="26"/>
                    <a:pt x="265" y="26"/>
                  </a:cubicBezTo>
                  <a:cubicBezTo>
                    <a:pt x="266" y="26"/>
                    <a:pt x="267" y="25"/>
                    <a:pt x="269" y="25"/>
                  </a:cubicBezTo>
                  <a:cubicBezTo>
                    <a:pt x="270" y="24"/>
                    <a:pt x="270" y="23"/>
                    <a:pt x="271" y="23"/>
                  </a:cubicBezTo>
                  <a:cubicBezTo>
                    <a:pt x="270" y="21"/>
                    <a:pt x="270" y="21"/>
                    <a:pt x="270" y="21"/>
                  </a:cubicBezTo>
                  <a:cubicBezTo>
                    <a:pt x="269" y="23"/>
                    <a:pt x="267" y="24"/>
                    <a:pt x="265" y="24"/>
                  </a:cubicBezTo>
                  <a:cubicBezTo>
                    <a:pt x="264" y="24"/>
                    <a:pt x="263" y="23"/>
                    <a:pt x="263" y="23"/>
                  </a:cubicBezTo>
                  <a:moveTo>
                    <a:pt x="246" y="26"/>
                  </a:moveTo>
                  <a:cubicBezTo>
                    <a:pt x="249" y="26"/>
                    <a:pt x="249" y="26"/>
                    <a:pt x="249" y="26"/>
                  </a:cubicBezTo>
                  <a:cubicBezTo>
                    <a:pt x="250" y="14"/>
                    <a:pt x="250" y="14"/>
                    <a:pt x="250" y="14"/>
                  </a:cubicBezTo>
                  <a:cubicBezTo>
                    <a:pt x="251" y="13"/>
                    <a:pt x="252" y="12"/>
                    <a:pt x="253" y="11"/>
                  </a:cubicBezTo>
                  <a:cubicBezTo>
                    <a:pt x="253" y="11"/>
                    <a:pt x="253" y="11"/>
                    <a:pt x="254" y="11"/>
                  </a:cubicBezTo>
                  <a:cubicBezTo>
                    <a:pt x="254" y="11"/>
                    <a:pt x="255" y="10"/>
                    <a:pt x="255" y="10"/>
                  </a:cubicBezTo>
                  <a:cubicBezTo>
                    <a:pt x="256" y="10"/>
                    <a:pt x="256" y="11"/>
                    <a:pt x="257" y="11"/>
                  </a:cubicBezTo>
                  <a:cubicBezTo>
                    <a:pt x="257" y="7"/>
                    <a:pt x="257" y="7"/>
                    <a:pt x="257" y="7"/>
                  </a:cubicBezTo>
                  <a:cubicBezTo>
                    <a:pt x="257" y="7"/>
                    <a:pt x="257" y="7"/>
                    <a:pt x="256" y="7"/>
                  </a:cubicBezTo>
                  <a:cubicBezTo>
                    <a:pt x="255" y="7"/>
                    <a:pt x="255" y="7"/>
                    <a:pt x="254" y="8"/>
                  </a:cubicBezTo>
                  <a:cubicBezTo>
                    <a:pt x="253" y="8"/>
                    <a:pt x="251" y="10"/>
                    <a:pt x="251" y="11"/>
                  </a:cubicBezTo>
                  <a:cubicBezTo>
                    <a:pt x="251" y="8"/>
                    <a:pt x="251" y="8"/>
                    <a:pt x="251" y="8"/>
                  </a:cubicBezTo>
                  <a:cubicBezTo>
                    <a:pt x="250" y="7"/>
                    <a:pt x="250" y="7"/>
                    <a:pt x="250" y="7"/>
                  </a:cubicBezTo>
                  <a:cubicBezTo>
                    <a:pt x="246" y="8"/>
                    <a:pt x="246" y="8"/>
                    <a:pt x="246" y="8"/>
                  </a:cubicBezTo>
                  <a:cubicBezTo>
                    <a:pt x="246" y="9"/>
                    <a:pt x="246" y="9"/>
                    <a:pt x="246" y="9"/>
                  </a:cubicBezTo>
                  <a:cubicBezTo>
                    <a:pt x="248" y="10"/>
                    <a:pt x="248" y="10"/>
                    <a:pt x="248" y="10"/>
                  </a:cubicBezTo>
                  <a:lnTo>
                    <a:pt x="246" y="26"/>
                  </a:lnTo>
                  <a:close/>
                  <a:moveTo>
                    <a:pt x="226" y="26"/>
                  </a:moveTo>
                  <a:cubicBezTo>
                    <a:pt x="236" y="26"/>
                    <a:pt x="236" y="26"/>
                    <a:pt x="236" y="26"/>
                  </a:cubicBezTo>
                  <a:cubicBezTo>
                    <a:pt x="236" y="24"/>
                    <a:pt x="236" y="24"/>
                    <a:pt x="236" y="24"/>
                  </a:cubicBezTo>
                  <a:cubicBezTo>
                    <a:pt x="231" y="24"/>
                    <a:pt x="231" y="24"/>
                    <a:pt x="231" y="24"/>
                  </a:cubicBezTo>
                  <a:cubicBezTo>
                    <a:pt x="233" y="14"/>
                    <a:pt x="233" y="14"/>
                    <a:pt x="233" y="14"/>
                  </a:cubicBezTo>
                  <a:cubicBezTo>
                    <a:pt x="240" y="14"/>
                    <a:pt x="240" y="14"/>
                    <a:pt x="240" y="14"/>
                  </a:cubicBezTo>
                  <a:cubicBezTo>
                    <a:pt x="240" y="12"/>
                    <a:pt x="240" y="12"/>
                    <a:pt x="240" y="12"/>
                  </a:cubicBezTo>
                  <a:cubicBezTo>
                    <a:pt x="233" y="12"/>
                    <a:pt x="233" y="12"/>
                    <a:pt x="233" y="12"/>
                  </a:cubicBezTo>
                  <a:cubicBezTo>
                    <a:pt x="234" y="3"/>
                    <a:pt x="234" y="3"/>
                    <a:pt x="234" y="3"/>
                  </a:cubicBezTo>
                  <a:cubicBezTo>
                    <a:pt x="241" y="3"/>
                    <a:pt x="241" y="3"/>
                    <a:pt x="241" y="3"/>
                  </a:cubicBezTo>
                  <a:cubicBezTo>
                    <a:pt x="242" y="6"/>
                    <a:pt x="242" y="6"/>
                    <a:pt x="242" y="6"/>
                  </a:cubicBezTo>
                  <a:cubicBezTo>
                    <a:pt x="244" y="6"/>
                    <a:pt x="244" y="6"/>
                    <a:pt x="244" y="6"/>
                  </a:cubicBezTo>
                  <a:cubicBezTo>
                    <a:pt x="244" y="1"/>
                    <a:pt x="244" y="1"/>
                    <a:pt x="244" y="1"/>
                  </a:cubicBezTo>
                  <a:cubicBezTo>
                    <a:pt x="229" y="1"/>
                    <a:pt x="229" y="1"/>
                    <a:pt x="229" y="1"/>
                  </a:cubicBezTo>
                  <a:cubicBezTo>
                    <a:pt x="229" y="3"/>
                    <a:pt x="229" y="3"/>
                    <a:pt x="229" y="3"/>
                  </a:cubicBezTo>
                  <a:cubicBezTo>
                    <a:pt x="231" y="3"/>
                    <a:pt x="231" y="3"/>
                    <a:pt x="231" y="3"/>
                  </a:cubicBezTo>
                  <a:cubicBezTo>
                    <a:pt x="228" y="24"/>
                    <a:pt x="228" y="24"/>
                    <a:pt x="228" y="24"/>
                  </a:cubicBezTo>
                  <a:cubicBezTo>
                    <a:pt x="226" y="24"/>
                    <a:pt x="226" y="24"/>
                    <a:pt x="226" y="24"/>
                  </a:cubicBezTo>
                  <a:lnTo>
                    <a:pt x="226" y="26"/>
                  </a:lnTo>
                  <a:close/>
                  <a:moveTo>
                    <a:pt x="209" y="15"/>
                  </a:moveTo>
                  <a:cubicBezTo>
                    <a:pt x="222" y="15"/>
                    <a:pt x="222" y="15"/>
                    <a:pt x="222" y="15"/>
                  </a:cubicBezTo>
                  <a:cubicBezTo>
                    <a:pt x="223" y="12"/>
                    <a:pt x="223" y="12"/>
                    <a:pt x="223" y="12"/>
                  </a:cubicBezTo>
                  <a:cubicBezTo>
                    <a:pt x="209" y="12"/>
                    <a:pt x="209" y="12"/>
                    <a:pt x="209" y="12"/>
                  </a:cubicBezTo>
                  <a:lnTo>
                    <a:pt x="209" y="15"/>
                  </a:lnTo>
                  <a:close/>
                  <a:moveTo>
                    <a:pt x="199" y="21"/>
                  </a:moveTo>
                  <a:cubicBezTo>
                    <a:pt x="198" y="22"/>
                    <a:pt x="198" y="22"/>
                    <a:pt x="198" y="22"/>
                  </a:cubicBezTo>
                  <a:cubicBezTo>
                    <a:pt x="197" y="23"/>
                    <a:pt x="196" y="24"/>
                    <a:pt x="194" y="24"/>
                  </a:cubicBezTo>
                  <a:cubicBezTo>
                    <a:pt x="194" y="24"/>
                    <a:pt x="193" y="23"/>
                    <a:pt x="192" y="22"/>
                  </a:cubicBezTo>
                  <a:cubicBezTo>
                    <a:pt x="192" y="22"/>
                    <a:pt x="192" y="20"/>
                    <a:pt x="192" y="19"/>
                  </a:cubicBezTo>
                  <a:cubicBezTo>
                    <a:pt x="192" y="17"/>
                    <a:pt x="192" y="16"/>
                    <a:pt x="192" y="15"/>
                  </a:cubicBezTo>
                  <a:cubicBezTo>
                    <a:pt x="193" y="14"/>
                    <a:pt x="193" y="13"/>
                    <a:pt x="193" y="13"/>
                  </a:cubicBezTo>
                  <a:cubicBezTo>
                    <a:pt x="194" y="12"/>
                    <a:pt x="194" y="11"/>
                    <a:pt x="195" y="11"/>
                  </a:cubicBezTo>
                  <a:cubicBezTo>
                    <a:pt x="195" y="10"/>
                    <a:pt x="196" y="10"/>
                    <a:pt x="196" y="10"/>
                  </a:cubicBezTo>
                  <a:cubicBezTo>
                    <a:pt x="197" y="9"/>
                    <a:pt x="198" y="9"/>
                    <a:pt x="198" y="9"/>
                  </a:cubicBezTo>
                  <a:cubicBezTo>
                    <a:pt x="199" y="9"/>
                    <a:pt x="200" y="9"/>
                    <a:pt x="201" y="10"/>
                  </a:cubicBezTo>
                  <a:lnTo>
                    <a:pt x="199" y="21"/>
                  </a:lnTo>
                  <a:close/>
                  <a:moveTo>
                    <a:pt x="190" y="14"/>
                  </a:moveTo>
                  <a:cubicBezTo>
                    <a:pt x="189" y="16"/>
                    <a:pt x="189" y="17"/>
                    <a:pt x="189" y="19"/>
                  </a:cubicBezTo>
                  <a:cubicBezTo>
                    <a:pt x="189" y="21"/>
                    <a:pt x="189" y="23"/>
                    <a:pt x="190" y="24"/>
                  </a:cubicBezTo>
                  <a:cubicBezTo>
                    <a:pt x="190" y="25"/>
                    <a:pt x="191" y="25"/>
                    <a:pt x="191" y="25"/>
                  </a:cubicBezTo>
                  <a:cubicBezTo>
                    <a:pt x="192" y="26"/>
                    <a:pt x="193" y="26"/>
                    <a:pt x="194" y="26"/>
                  </a:cubicBezTo>
                  <a:cubicBezTo>
                    <a:pt x="194" y="26"/>
                    <a:pt x="195" y="26"/>
                    <a:pt x="195" y="26"/>
                  </a:cubicBezTo>
                  <a:cubicBezTo>
                    <a:pt x="197" y="25"/>
                    <a:pt x="198" y="24"/>
                    <a:pt x="199" y="23"/>
                  </a:cubicBezTo>
                  <a:cubicBezTo>
                    <a:pt x="198" y="28"/>
                    <a:pt x="198" y="28"/>
                    <a:pt x="198" y="28"/>
                  </a:cubicBezTo>
                  <a:cubicBezTo>
                    <a:pt x="198" y="29"/>
                    <a:pt x="197" y="30"/>
                    <a:pt x="197" y="30"/>
                  </a:cubicBezTo>
                  <a:cubicBezTo>
                    <a:pt x="196" y="31"/>
                    <a:pt x="195" y="31"/>
                    <a:pt x="194" y="31"/>
                  </a:cubicBezTo>
                  <a:cubicBezTo>
                    <a:pt x="193" y="31"/>
                    <a:pt x="191" y="31"/>
                    <a:pt x="190" y="30"/>
                  </a:cubicBezTo>
                  <a:cubicBezTo>
                    <a:pt x="189" y="33"/>
                    <a:pt x="189" y="33"/>
                    <a:pt x="189" y="33"/>
                  </a:cubicBezTo>
                  <a:cubicBezTo>
                    <a:pt x="190" y="33"/>
                    <a:pt x="191" y="34"/>
                    <a:pt x="193" y="34"/>
                  </a:cubicBezTo>
                  <a:cubicBezTo>
                    <a:pt x="194" y="34"/>
                    <a:pt x="196" y="33"/>
                    <a:pt x="198" y="32"/>
                  </a:cubicBezTo>
                  <a:cubicBezTo>
                    <a:pt x="200" y="31"/>
                    <a:pt x="201" y="29"/>
                    <a:pt x="201" y="27"/>
                  </a:cubicBezTo>
                  <a:cubicBezTo>
                    <a:pt x="204" y="7"/>
                    <a:pt x="204" y="7"/>
                    <a:pt x="204" y="7"/>
                  </a:cubicBezTo>
                  <a:cubicBezTo>
                    <a:pt x="202" y="8"/>
                    <a:pt x="202" y="8"/>
                    <a:pt x="202" y="8"/>
                  </a:cubicBezTo>
                  <a:cubicBezTo>
                    <a:pt x="201" y="7"/>
                    <a:pt x="200" y="7"/>
                    <a:pt x="199" y="7"/>
                  </a:cubicBezTo>
                  <a:cubicBezTo>
                    <a:pt x="198" y="7"/>
                    <a:pt x="197" y="7"/>
                    <a:pt x="196" y="8"/>
                  </a:cubicBezTo>
                  <a:cubicBezTo>
                    <a:pt x="193" y="9"/>
                    <a:pt x="191" y="11"/>
                    <a:pt x="190" y="14"/>
                  </a:cubicBezTo>
                  <a:moveTo>
                    <a:pt x="180" y="24"/>
                  </a:moveTo>
                  <a:cubicBezTo>
                    <a:pt x="180" y="25"/>
                    <a:pt x="180" y="25"/>
                    <a:pt x="180" y="25"/>
                  </a:cubicBezTo>
                  <a:cubicBezTo>
                    <a:pt x="181" y="26"/>
                    <a:pt x="181" y="26"/>
                    <a:pt x="182" y="26"/>
                  </a:cubicBezTo>
                  <a:cubicBezTo>
                    <a:pt x="183" y="26"/>
                    <a:pt x="184" y="25"/>
                    <a:pt x="185" y="25"/>
                  </a:cubicBezTo>
                  <a:cubicBezTo>
                    <a:pt x="185" y="24"/>
                    <a:pt x="186" y="24"/>
                    <a:pt x="186" y="24"/>
                  </a:cubicBezTo>
                  <a:cubicBezTo>
                    <a:pt x="185" y="23"/>
                    <a:pt x="185" y="23"/>
                    <a:pt x="185" y="23"/>
                  </a:cubicBezTo>
                  <a:cubicBezTo>
                    <a:pt x="184" y="23"/>
                    <a:pt x="184" y="24"/>
                    <a:pt x="184" y="24"/>
                  </a:cubicBezTo>
                  <a:cubicBezTo>
                    <a:pt x="183" y="24"/>
                    <a:pt x="183" y="24"/>
                    <a:pt x="183" y="23"/>
                  </a:cubicBezTo>
                  <a:cubicBezTo>
                    <a:pt x="183" y="23"/>
                    <a:pt x="183" y="23"/>
                    <a:pt x="183" y="23"/>
                  </a:cubicBezTo>
                  <a:cubicBezTo>
                    <a:pt x="185" y="7"/>
                    <a:pt x="185" y="7"/>
                    <a:pt x="185" y="7"/>
                  </a:cubicBezTo>
                  <a:cubicBezTo>
                    <a:pt x="182" y="7"/>
                    <a:pt x="182" y="7"/>
                    <a:pt x="182" y="7"/>
                  </a:cubicBezTo>
                  <a:cubicBezTo>
                    <a:pt x="180" y="22"/>
                    <a:pt x="180" y="22"/>
                    <a:pt x="180" y="22"/>
                  </a:cubicBezTo>
                  <a:cubicBezTo>
                    <a:pt x="180" y="22"/>
                    <a:pt x="179" y="23"/>
                    <a:pt x="178" y="23"/>
                  </a:cubicBezTo>
                  <a:cubicBezTo>
                    <a:pt x="178" y="23"/>
                    <a:pt x="178" y="23"/>
                    <a:pt x="177" y="24"/>
                  </a:cubicBezTo>
                  <a:cubicBezTo>
                    <a:pt x="177" y="24"/>
                    <a:pt x="176" y="24"/>
                    <a:pt x="176" y="24"/>
                  </a:cubicBezTo>
                  <a:cubicBezTo>
                    <a:pt x="175" y="24"/>
                    <a:pt x="175" y="23"/>
                    <a:pt x="175" y="23"/>
                  </a:cubicBezTo>
                  <a:cubicBezTo>
                    <a:pt x="174" y="22"/>
                    <a:pt x="174" y="22"/>
                    <a:pt x="174" y="22"/>
                  </a:cubicBezTo>
                  <a:cubicBezTo>
                    <a:pt x="174" y="22"/>
                    <a:pt x="174" y="22"/>
                    <a:pt x="174" y="21"/>
                  </a:cubicBezTo>
                  <a:cubicBezTo>
                    <a:pt x="174" y="20"/>
                    <a:pt x="174" y="20"/>
                    <a:pt x="174" y="19"/>
                  </a:cubicBezTo>
                  <a:cubicBezTo>
                    <a:pt x="176" y="8"/>
                    <a:pt x="176" y="8"/>
                    <a:pt x="176" y="8"/>
                  </a:cubicBezTo>
                  <a:cubicBezTo>
                    <a:pt x="175" y="7"/>
                    <a:pt x="175" y="7"/>
                    <a:pt x="175" y="7"/>
                  </a:cubicBezTo>
                  <a:cubicBezTo>
                    <a:pt x="171" y="8"/>
                    <a:pt x="171" y="8"/>
                    <a:pt x="171" y="8"/>
                  </a:cubicBezTo>
                  <a:cubicBezTo>
                    <a:pt x="171" y="9"/>
                    <a:pt x="171" y="9"/>
                    <a:pt x="171" y="9"/>
                  </a:cubicBezTo>
                  <a:cubicBezTo>
                    <a:pt x="172" y="10"/>
                    <a:pt x="172" y="10"/>
                    <a:pt x="172" y="10"/>
                  </a:cubicBezTo>
                  <a:cubicBezTo>
                    <a:pt x="171" y="19"/>
                    <a:pt x="171" y="19"/>
                    <a:pt x="171" y="19"/>
                  </a:cubicBezTo>
                  <a:cubicBezTo>
                    <a:pt x="171" y="19"/>
                    <a:pt x="171" y="20"/>
                    <a:pt x="171" y="20"/>
                  </a:cubicBezTo>
                  <a:cubicBezTo>
                    <a:pt x="171" y="21"/>
                    <a:pt x="171" y="21"/>
                    <a:pt x="171" y="22"/>
                  </a:cubicBezTo>
                  <a:cubicBezTo>
                    <a:pt x="171" y="22"/>
                    <a:pt x="171" y="23"/>
                    <a:pt x="171" y="24"/>
                  </a:cubicBezTo>
                  <a:cubicBezTo>
                    <a:pt x="172" y="25"/>
                    <a:pt x="173" y="26"/>
                    <a:pt x="175" y="26"/>
                  </a:cubicBezTo>
                  <a:cubicBezTo>
                    <a:pt x="177" y="26"/>
                    <a:pt x="179" y="25"/>
                    <a:pt x="180" y="24"/>
                  </a:cubicBezTo>
                  <a:cubicBezTo>
                    <a:pt x="180" y="24"/>
                    <a:pt x="180" y="24"/>
                    <a:pt x="180" y="24"/>
                  </a:cubicBezTo>
                  <a:moveTo>
                    <a:pt x="157" y="26"/>
                  </a:moveTo>
                  <a:cubicBezTo>
                    <a:pt x="160" y="26"/>
                    <a:pt x="160" y="26"/>
                    <a:pt x="160" y="26"/>
                  </a:cubicBezTo>
                  <a:cubicBezTo>
                    <a:pt x="162" y="14"/>
                    <a:pt x="162" y="14"/>
                    <a:pt x="162" y="14"/>
                  </a:cubicBezTo>
                  <a:cubicBezTo>
                    <a:pt x="162" y="13"/>
                    <a:pt x="163" y="12"/>
                    <a:pt x="164" y="11"/>
                  </a:cubicBezTo>
                  <a:cubicBezTo>
                    <a:pt x="164" y="11"/>
                    <a:pt x="165" y="11"/>
                    <a:pt x="165" y="11"/>
                  </a:cubicBezTo>
                  <a:cubicBezTo>
                    <a:pt x="166" y="11"/>
                    <a:pt x="166" y="10"/>
                    <a:pt x="167" y="10"/>
                  </a:cubicBezTo>
                  <a:cubicBezTo>
                    <a:pt x="167" y="10"/>
                    <a:pt x="168" y="11"/>
                    <a:pt x="168" y="11"/>
                  </a:cubicBezTo>
                  <a:cubicBezTo>
                    <a:pt x="169" y="7"/>
                    <a:pt x="169" y="7"/>
                    <a:pt x="169" y="7"/>
                  </a:cubicBezTo>
                  <a:cubicBezTo>
                    <a:pt x="169" y="7"/>
                    <a:pt x="168" y="7"/>
                    <a:pt x="167" y="7"/>
                  </a:cubicBezTo>
                  <a:cubicBezTo>
                    <a:pt x="167" y="7"/>
                    <a:pt x="166" y="7"/>
                    <a:pt x="166" y="8"/>
                  </a:cubicBezTo>
                  <a:cubicBezTo>
                    <a:pt x="164" y="8"/>
                    <a:pt x="163" y="10"/>
                    <a:pt x="162" y="11"/>
                  </a:cubicBezTo>
                  <a:cubicBezTo>
                    <a:pt x="162" y="8"/>
                    <a:pt x="162" y="8"/>
                    <a:pt x="162" y="8"/>
                  </a:cubicBezTo>
                  <a:cubicBezTo>
                    <a:pt x="162" y="7"/>
                    <a:pt x="162" y="7"/>
                    <a:pt x="162" y="7"/>
                  </a:cubicBezTo>
                  <a:cubicBezTo>
                    <a:pt x="158" y="8"/>
                    <a:pt x="158" y="8"/>
                    <a:pt x="158" y="8"/>
                  </a:cubicBezTo>
                  <a:cubicBezTo>
                    <a:pt x="158" y="9"/>
                    <a:pt x="158" y="9"/>
                    <a:pt x="158" y="9"/>
                  </a:cubicBezTo>
                  <a:cubicBezTo>
                    <a:pt x="159" y="10"/>
                    <a:pt x="159" y="10"/>
                    <a:pt x="159" y="10"/>
                  </a:cubicBezTo>
                  <a:lnTo>
                    <a:pt x="157" y="26"/>
                  </a:lnTo>
                  <a:close/>
                  <a:moveTo>
                    <a:pt x="141" y="3"/>
                  </a:moveTo>
                  <a:cubicBezTo>
                    <a:pt x="142" y="3"/>
                    <a:pt x="143" y="3"/>
                    <a:pt x="144" y="3"/>
                  </a:cubicBezTo>
                  <a:cubicBezTo>
                    <a:pt x="146" y="3"/>
                    <a:pt x="148" y="4"/>
                    <a:pt x="149" y="5"/>
                  </a:cubicBezTo>
                  <a:cubicBezTo>
                    <a:pt x="150" y="6"/>
                    <a:pt x="151" y="8"/>
                    <a:pt x="151" y="11"/>
                  </a:cubicBezTo>
                  <a:cubicBezTo>
                    <a:pt x="151" y="16"/>
                    <a:pt x="150" y="20"/>
                    <a:pt x="147" y="22"/>
                  </a:cubicBezTo>
                  <a:cubicBezTo>
                    <a:pt x="146" y="23"/>
                    <a:pt x="144" y="24"/>
                    <a:pt x="143" y="24"/>
                  </a:cubicBezTo>
                  <a:cubicBezTo>
                    <a:pt x="142" y="24"/>
                    <a:pt x="142" y="24"/>
                    <a:pt x="141" y="24"/>
                  </a:cubicBezTo>
                  <a:cubicBezTo>
                    <a:pt x="140" y="24"/>
                    <a:pt x="139" y="24"/>
                    <a:pt x="139" y="23"/>
                  </a:cubicBezTo>
                  <a:lnTo>
                    <a:pt x="141" y="3"/>
                  </a:lnTo>
                  <a:close/>
                  <a:moveTo>
                    <a:pt x="133" y="26"/>
                  </a:moveTo>
                  <a:cubicBezTo>
                    <a:pt x="137" y="26"/>
                    <a:pt x="137" y="26"/>
                    <a:pt x="137" y="26"/>
                  </a:cubicBezTo>
                  <a:cubicBezTo>
                    <a:pt x="138" y="26"/>
                    <a:pt x="138" y="26"/>
                    <a:pt x="138" y="26"/>
                  </a:cubicBezTo>
                  <a:cubicBezTo>
                    <a:pt x="138" y="26"/>
                    <a:pt x="138" y="26"/>
                    <a:pt x="138" y="26"/>
                  </a:cubicBezTo>
                  <a:cubicBezTo>
                    <a:pt x="139" y="26"/>
                    <a:pt x="139" y="26"/>
                    <a:pt x="139" y="26"/>
                  </a:cubicBezTo>
                  <a:cubicBezTo>
                    <a:pt x="140" y="26"/>
                    <a:pt x="140" y="26"/>
                    <a:pt x="140" y="26"/>
                  </a:cubicBezTo>
                  <a:cubicBezTo>
                    <a:pt x="140" y="26"/>
                    <a:pt x="140" y="26"/>
                    <a:pt x="140" y="26"/>
                  </a:cubicBezTo>
                  <a:cubicBezTo>
                    <a:pt x="141" y="26"/>
                    <a:pt x="141" y="26"/>
                    <a:pt x="141" y="26"/>
                  </a:cubicBezTo>
                  <a:cubicBezTo>
                    <a:pt x="142" y="26"/>
                    <a:pt x="142" y="26"/>
                    <a:pt x="142" y="26"/>
                  </a:cubicBezTo>
                  <a:cubicBezTo>
                    <a:pt x="143" y="26"/>
                    <a:pt x="144" y="26"/>
                    <a:pt x="145" y="25"/>
                  </a:cubicBezTo>
                  <a:cubicBezTo>
                    <a:pt x="147" y="25"/>
                    <a:pt x="149" y="23"/>
                    <a:pt x="151" y="22"/>
                  </a:cubicBezTo>
                  <a:cubicBezTo>
                    <a:pt x="153" y="19"/>
                    <a:pt x="154" y="15"/>
                    <a:pt x="154" y="11"/>
                  </a:cubicBezTo>
                  <a:cubicBezTo>
                    <a:pt x="154" y="8"/>
                    <a:pt x="153" y="6"/>
                    <a:pt x="152" y="4"/>
                  </a:cubicBezTo>
                  <a:cubicBezTo>
                    <a:pt x="150" y="2"/>
                    <a:pt x="148" y="1"/>
                    <a:pt x="145" y="1"/>
                  </a:cubicBezTo>
                  <a:cubicBezTo>
                    <a:pt x="144" y="1"/>
                    <a:pt x="144" y="1"/>
                    <a:pt x="143" y="1"/>
                  </a:cubicBezTo>
                  <a:cubicBezTo>
                    <a:pt x="142" y="1"/>
                    <a:pt x="141" y="1"/>
                    <a:pt x="141" y="1"/>
                  </a:cubicBezTo>
                  <a:cubicBezTo>
                    <a:pt x="136" y="1"/>
                    <a:pt x="136" y="1"/>
                    <a:pt x="136" y="1"/>
                  </a:cubicBezTo>
                  <a:cubicBezTo>
                    <a:pt x="136" y="3"/>
                    <a:pt x="136" y="3"/>
                    <a:pt x="136" y="3"/>
                  </a:cubicBezTo>
                  <a:cubicBezTo>
                    <a:pt x="138" y="3"/>
                    <a:pt x="138" y="3"/>
                    <a:pt x="138" y="3"/>
                  </a:cubicBezTo>
                  <a:cubicBezTo>
                    <a:pt x="135" y="24"/>
                    <a:pt x="135" y="24"/>
                    <a:pt x="135" y="24"/>
                  </a:cubicBezTo>
                  <a:cubicBezTo>
                    <a:pt x="133" y="24"/>
                    <a:pt x="133" y="24"/>
                    <a:pt x="133" y="24"/>
                  </a:cubicBezTo>
                  <a:lnTo>
                    <a:pt x="133" y="26"/>
                  </a:lnTo>
                  <a:close/>
                  <a:moveTo>
                    <a:pt x="118" y="21"/>
                  </a:moveTo>
                  <a:cubicBezTo>
                    <a:pt x="118" y="22"/>
                    <a:pt x="118" y="22"/>
                    <a:pt x="118" y="22"/>
                  </a:cubicBezTo>
                  <a:cubicBezTo>
                    <a:pt x="116" y="23"/>
                    <a:pt x="115" y="24"/>
                    <a:pt x="114" y="24"/>
                  </a:cubicBezTo>
                  <a:cubicBezTo>
                    <a:pt x="113" y="24"/>
                    <a:pt x="112" y="23"/>
                    <a:pt x="112" y="22"/>
                  </a:cubicBezTo>
                  <a:cubicBezTo>
                    <a:pt x="112" y="22"/>
                    <a:pt x="111" y="20"/>
                    <a:pt x="111" y="19"/>
                  </a:cubicBezTo>
                  <a:cubicBezTo>
                    <a:pt x="111" y="17"/>
                    <a:pt x="112" y="16"/>
                    <a:pt x="112" y="15"/>
                  </a:cubicBezTo>
                  <a:cubicBezTo>
                    <a:pt x="112" y="14"/>
                    <a:pt x="112" y="13"/>
                    <a:pt x="113" y="13"/>
                  </a:cubicBezTo>
                  <a:cubicBezTo>
                    <a:pt x="113" y="12"/>
                    <a:pt x="114" y="11"/>
                    <a:pt x="114" y="11"/>
                  </a:cubicBezTo>
                  <a:cubicBezTo>
                    <a:pt x="115" y="10"/>
                    <a:pt x="115" y="10"/>
                    <a:pt x="116" y="10"/>
                  </a:cubicBezTo>
                  <a:cubicBezTo>
                    <a:pt x="116" y="9"/>
                    <a:pt x="117" y="9"/>
                    <a:pt x="118" y="9"/>
                  </a:cubicBezTo>
                  <a:cubicBezTo>
                    <a:pt x="119" y="9"/>
                    <a:pt x="119" y="9"/>
                    <a:pt x="120" y="10"/>
                  </a:cubicBezTo>
                  <a:lnTo>
                    <a:pt x="118" y="21"/>
                  </a:lnTo>
                  <a:close/>
                  <a:moveTo>
                    <a:pt x="109" y="14"/>
                  </a:moveTo>
                  <a:cubicBezTo>
                    <a:pt x="108" y="16"/>
                    <a:pt x="108" y="17"/>
                    <a:pt x="108" y="19"/>
                  </a:cubicBezTo>
                  <a:cubicBezTo>
                    <a:pt x="108" y="21"/>
                    <a:pt x="108" y="23"/>
                    <a:pt x="109" y="24"/>
                  </a:cubicBezTo>
                  <a:cubicBezTo>
                    <a:pt x="110" y="25"/>
                    <a:pt x="110" y="25"/>
                    <a:pt x="111" y="25"/>
                  </a:cubicBezTo>
                  <a:cubicBezTo>
                    <a:pt x="112" y="26"/>
                    <a:pt x="112" y="26"/>
                    <a:pt x="113" y="26"/>
                  </a:cubicBezTo>
                  <a:cubicBezTo>
                    <a:pt x="114" y="26"/>
                    <a:pt x="114" y="26"/>
                    <a:pt x="115" y="26"/>
                  </a:cubicBezTo>
                  <a:cubicBezTo>
                    <a:pt x="116" y="25"/>
                    <a:pt x="117" y="24"/>
                    <a:pt x="118" y="23"/>
                  </a:cubicBezTo>
                  <a:cubicBezTo>
                    <a:pt x="117" y="28"/>
                    <a:pt x="117" y="28"/>
                    <a:pt x="117" y="28"/>
                  </a:cubicBezTo>
                  <a:cubicBezTo>
                    <a:pt x="117" y="29"/>
                    <a:pt x="117" y="30"/>
                    <a:pt x="116" y="30"/>
                  </a:cubicBezTo>
                  <a:cubicBezTo>
                    <a:pt x="116" y="31"/>
                    <a:pt x="115" y="31"/>
                    <a:pt x="114" y="31"/>
                  </a:cubicBezTo>
                  <a:cubicBezTo>
                    <a:pt x="112" y="31"/>
                    <a:pt x="111" y="31"/>
                    <a:pt x="109" y="30"/>
                  </a:cubicBezTo>
                  <a:cubicBezTo>
                    <a:pt x="109" y="33"/>
                    <a:pt x="109" y="33"/>
                    <a:pt x="109" y="33"/>
                  </a:cubicBezTo>
                  <a:cubicBezTo>
                    <a:pt x="110" y="33"/>
                    <a:pt x="111" y="34"/>
                    <a:pt x="112" y="34"/>
                  </a:cubicBezTo>
                  <a:cubicBezTo>
                    <a:pt x="114" y="34"/>
                    <a:pt x="116" y="33"/>
                    <a:pt x="117" y="32"/>
                  </a:cubicBezTo>
                  <a:cubicBezTo>
                    <a:pt x="119" y="31"/>
                    <a:pt x="120" y="29"/>
                    <a:pt x="121" y="27"/>
                  </a:cubicBezTo>
                  <a:cubicBezTo>
                    <a:pt x="124" y="7"/>
                    <a:pt x="124" y="7"/>
                    <a:pt x="124" y="7"/>
                  </a:cubicBezTo>
                  <a:cubicBezTo>
                    <a:pt x="122" y="8"/>
                    <a:pt x="122" y="8"/>
                    <a:pt x="122" y="8"/>
                  </a:cubicBezTo>
                  <a:cubicBezTo>
                    <a:pt x="121" y="7"/>
                    <a:pt x="119" y="7"/>
                    <a:pt x="118" y="7"/>
                  </a:cubicBezTo>
                  <a:cubicBezTo>
                    <a:pt x="117" y="7"/>
                    <a:pt x="116" y="7"/>
                    <a:pt x="115" y="8"/>
                  </a:cubicBezTo>
                  <a:cubicBezTo>
                    <a:pt x="113" y="9"/>
                    <a:pt x="111" y="11"/>
                    <a:pt x="109" y="14"/>
                  </a:cubicBezTo>
                  <a:moveTo>
                    <a:pt x="102" y="26"/>
                  </a:moveTo>
                  <a:cubicBezTo>
                    <a:pt x="104" y="25"/>
                    <a:pt x="104" y="25"/>
                    <a:pt x="105" y="24"/>
                  </a:cubicBezTo>
                  <a:cubicBezTo>
                    <a:pt x="104" y="23"/>
                    <a:pt x="104" y="23"/>
                    <a:pt x="104" y="23"/>
                  </a:cubicBezTo>
                  <a:cubicBezTo>
                    <a:pt x="104" y="24"/>
                    <a:pt x="103" y="24"/>
                    <a:pt x="103" y="24"/>
                  </a:cubicBezTo>
                  <a:cubicBezTo>
                    <a:pt x="103" y="23"/>
                    <a:pt x="103" y="23"/>
                    <a:pt x="103" y="23"/>
                  </a:cubicBezTo>
                  <a:cubicBezTo>
                    <a:pt x="102" y="23"/>
                    <a:pt x="103" y="21"/>
                    <a:pt x="103" y="18"/>
                  </a:cubicBezTo>
                  <a:cubicBezTo>
                    <a:pt x="103" y="17"/>
                    <a:pt x="104" y="16"/>
                    <a:pt x="104" y="15"/>
                  </a:cubicBezTo>
                  <a:cubicBezTo>
                    <a:pt x="104" y="14"/>
                    <a:pt x="104" y="13"/>
                    <a:pt x="104" y="12"/>
                  </a:cubicBezTo>
                  <a:cubicBezTo>
                    <a:pt x="104" y="10"/>
                    <a:pt x="104" y="9"/>
                    <a:pt x="103" y="8"/>
                  </a:cubicBezTo>
                  <a:cubicBezTo>
                    <a:pt x="103" y="8"/>
                    <a:pt x="102" y="8"/>
                    <a:pt x="102" y="7"/>
                  </a:cubicBezTo>
                  <a:cubicBezTo>
                    <a:pt x="102" y="7"/>
                    <a:pt x="101" y="7"/>
                    <a:pt x="101" y="7"/>
                  </a:cubicBezTo>
                  <a:cubicBezTo>
                    <a:pt x="100" y="7"/>
                    <a:pt x="99" y="7"/>
                    <a:pt x="99" y="7"/>
                  </a:cubicBezTo>
                  <a:cubicBezTo>
                    <a:pt x="97" y="8"/>
                    <a:pt x="96" y="9"/>
                    <a:pt x="94" y="11"/>
                  </a:cubicBezTo>
                  <a:cubicBezTo>
                    <a:pt x="94" y="8"/>
                    <a:pt x="94" y="8"/>
                    <a:pt x="94" y="8"/>
                  </a:cubicBezTo>
                  <a:cubicBezTo>
                    <a:pt x="94" y="7"/>
                    <a:pt x="94" y="7"/>
                    <a:pt x="94" y="7"/>
                  </a:cubicBezTo>
                  <a:cubicBezTo>
                    <a:pt x="90" y="8"/>
                    <a:pt x="90" y="8"/>
                    <a:pt x="90" y="8"/>
                  </a:cubicBezTo>
                  <a:cubicBezTo>
                    <a:pt x="90" y="9"/>
                    <a:pt x="90" y="9"/>
                    <a:pt x="90" y="9"/>
                  </a:cubicBezTo>
                  <a:cubicBezTo>
                    <a:pt x="91" y="10"/>
                    <a:pt x="91" y="10"/>
                    <a:pt x="91" y="10"/>
                  </a:cubicBezTo>
                  <a:cubicBezTo>
                    <a:pt x="89" y="26"/>
                    <a:pt x="89" y="26"/>
                    <a:pt x="89" y="26"/>
                  </a:cubicBezTo>
                  <a:cubicBezTo>
                    <a:pt x="92" y="26"/>
                    <a:pt x="92" y="26"/>
                    <a:pt x="92" y="26"/>
                  </a:cubicBezTo>
                  <a:cubicBezTo>
                    <a:pt x="94" y="14"/>
                    <a:pt x="94" y="14"/>
                    <a:pt x="94" y="14"/>
                  </a:cubicBezTo>
                  <a:cubicBezTo>
                    <a:pt x="95" y="13"/>
                    <a:pt x="95" y="12"/>
                    <a:pt x="96" y="11"/>
                  </a:cubicBezTo>
                  <a:cubicBezTo>
                    <a:pt x="97" y="10"/>
                    <a:pt x="97" y="10"/>
                    <a:pt x="98" y="10"/>
                  </a:cubicBezTo>
                  <a:cubicBezTo>
                    <a:pt x="98" y="10"/>
                    <a:pt x="99" y="10"/>
                    <a:pt x="99" y="10"/>
                  </a:cubicBezTo>
                  <a:cubicBezTo>
                    <a:pt x="100" y="10"/>
                    <a:pt x="100" y="10"/>
                    <a:pt x="100" y="10"/>
                  </a:cubicBezTo>
                  <a:cubicBezTo>
                    <a:pt x="101" y="11"/>
                    <a:pt x="101" y="11"/>
                    <a:pt x="101" y="11"/>
                  </a:cubicBezTo>
                  <a:cubicBezTo>
                    <a:pt x="101" y="11"/>
                    <a:pt x="101" y="12"/>
                    <a:pt x="101" y="12"/>
                  </a:cubicBezTo>
                  <a:cubicBezTo>
                    <a:pt x="101" y="13"/>
                    <a:pt x="101" y="14"/>
                    <a:pt x="101" y="15"/>
                  </a:cubicBezTo>
                  <a:cubicBezTo>
                    <a:pt x="101" y="16"/>
                    <a:pt x="100" y="17"/>
                    <a:pt x="100" y="18"/>
                  </a:cubicBezTo>
                  <a:cubicBezTo>
                    <a:pt x="100" y="19"/>
                    <a:pt x="100" y="20"/>
                    <a:pt x="100" y="20"/>
                  </a:cubicBezTo>
                  <a:cubicBezTo>
                    <a:pt x="100" y="22"/>
                    <a:pt x="100" y="22"/>
                    <a:pt x="100" y="22"/>
                  </a:cubicBezTo>
                  <a:cubicBezTo>
                    <a:pt x="99" y="22"/>
                    <a:pt x="99" y="23"/>
                    <a:pt x="99" y="24"/>
                  </a:cubicBezTo>
                  <a:cubicBezTo>
                    <a:pt x="99" y="25"/>
                    <a:pt x="100" y="26"/>
                    <a:pt x="101" y="26"/>
                  </a:cubicBezTo>
                  <a:cubicBezTo>
                    <a:pt x="102" y="26"/>
                    <a:pt x="102" y="26"/>
                    <a:pt x="102" y="26"/>
                  </a:cubicBezTo>
                  <a:moveTo>
                    <a:pt x="83" y="26"/>
                  </a:moveTo>
                  <a:cubicBezTo>
                    <a:pt x="84" y="25"/>
                    <a:pt x="85" y="24"/>
                    <a:pt x="85" y="24"/>
                  </a:cubicBezTo>
                  <a:cubicBezTo>
                    <a:pt x="85" y="23"/>
                    <a:pt x="85" y="23"/>
                    <a:pt x="85" y="23"/>
                  </a:cubicBezTo>
                  <a:cubicBezTo>
                    <a:pt x="84" y="23"/>
                    <a:pt x="83" y="24"/>
                    <a:pt x="83" y="24"/>
                  </a:cubicBezTo>
                  <a:cubicBezTo>
                    <a:pt x="83" y="24"/>
                    <a:pt x="83" y="24"/>
                    <a:pt x="83" y="23"/>
                  </a:cubicBezTo>
                  <a:cubicBezTo>
                    <a:pt x="83" y="23"/>
                    <a:pt x="83" y="23"/>
                    <a:pt x="83" y="23"/>
                  </a:cubicBezTo>
                  <a:cubicBezTo>
                    <a:pt x="85" y="8"/>
                    <a:pt x="85" y="8"/>
                    <a:pt x="85" y="8"/>
                  </a:cubicBezTo>
                  <a:cubicBezTo>
                    <a:pt x="84" y="7"/>
                    <a:pt x="84" y="7"/>
                    <a:pt x="84" y="7"/>
                  </a:cubicBezTo>
                  <a:cubicBezTo>
                    <a:pt x="79" y="8"/>
                    <a:pt x="79" y="8"/>
                    <a:pt x="79" y="8"/>
                  </a:cubicBezTo>
                  <a:cubicBezTo>
                    <a:pt x="79" y="9"/>
                    <a:pt x="79" y="9"/>
                    <a:pt x="79" y="9"/>
                  </a:cubicBezTo>
                  <a:cubicBezTo>
                    <a:pt x="81" y="10"/>
                    <a:pt x="81" y="10"/>
                    <a:pt x="81" y="10"/>
                  </a:cubicBezTo>
                  <a:cubicBezTo>
                    <a:pt x="80" y="20"/>
                    <a:pt x="80" y="20"/>
                    <a:pt x="80" y="20"/>
                  </a:cubicBezTo>
                  <a:cubicBezTo>
                    <a:pt x="80" y="22"/>
                    <a:pt x="79" y="23"/>
                    <a:pt x="79" y="24"/>
                  </a:cubicBezTo>
                  <a:cubicBezTo>
                    <a:pt x="79" y="25"/>
                    <a:pt x="80" y="26"/>
                    <a:pt x="81" y="26"/>
                  </a:cubicBezTo>
                  <a:cubicBezTo>
                    <a:pt x="82" y="26"/>
                    <a:pt x="82" y="26"/>
                    <a:pt x="83" y="26"/>
                  </a:cubicBezTo>
                  <a:moveTo>
                    <a:pt x="85" y="3"/>
                  </a:moveTo>
                  <a:cubicBezTo>
                    <a:pt x="86" y="2"/>
                    <a:pt x="86" y="2"/>
                    <a:pt x="86" y="1"/>
                  </a:cubicBezTo>
                  <a:cubicBezTo>
                    <a:pt x="86" y="0"/>
                    <a:pt x="86" y="0"/>
                    <a:pt x="85" y="0"/>
                  </a:cubicBezTo>
                  <a:cubicBezTo>
                    <a:pt x="85" y="0"/>
                    <a:pt x="84" y="0"/>
                    <a:pt x="84" y="0"/>
                  </a:cubicBezTo>
                  <a:cubicBezTo>
                    <a:pt x="84" y="0"/>
                    <a:pt x="83" y="0"/>
                    <a:pt x="83" y="0"/>
                  </a:cubicBezTo>
                  <a:cubicBezTo>
                    <a:pt x="82" y="1"/>
                    <a:pt x="82" y="1"/>
                    <a:pt x="82" y="2"/>
                  </a:cubicBezTo>
                  <a:cubicBezTo>
                    <a:pt x="82" y="3"/>
                    <a:pt x="82" y="3"/>
                    <a:pt x="83" y="3"/>
                  </a:cubicBezTo>
                  <a:cubicBezTo>
                    <a:pt x="84" y="4"/>
                    <a:pt x="84" y="4"/>
                    <a:pt x="84" y="4"/>
                  </a:cubicBezTo>
                  <a:cubicBezTo>
                    <a:pt x="84" y="4"/>
                    <a:pt x="85" y="3"/>
                    <a:pt x="85" y="3"/>
                  </a:cubicBezTo>
                  <a:moveTo>
                    <a:pt x="70" y="21"/>
                  </a:moveTo>
                  <a:cubicBezTo>
                    <a:pt x="69" y="22"/>
                    <a:pt x="69" y="22"/>
                    <a:pt x="69" y="22"/>
                  </a:cubicBezTo>
                  <a:cubicBezTo>
                    <a:pt x="68" y="23"/>
                    <a:pt x="67" y="24"/>
                    <a:pt x="65" y="24"/>
                  </a:cubicBezTo>
                  <a:cubicBezTo>
                    <a:pt x="65" y="24"/>
                    <a:pt x="64" y="23"/>
                    <a:pt x="63" y="22"/>
                  </a:cubicBezTo>
                  <a:cubicBezTo>
                    <a:pt x="63" y="22"/>
                    <a:pt x="63" y="20"/>
                    <a:pt x="63" y="19"/>
                  </a:cubicBezTo>
                  <a:cubicBezTo>
                    <a:pt x="63" y="17"/>
                    <a:pt x="63" y="16"/>
                    <a:pt x="63" y="15"/>
                  </a:cubicBezTo>
                  <a:cubicBezTo>
                    <a:pt x="64" y="14"/>
                    <a:pt x="64" y="13"/>
                    <a:pt x="64" y="13"/>
                  </a:cubicBezTo>
                  <a:cubicBezTo>
                    <a:pt x="65" y="12"/>
                    <a:pt x="65" y="11"/>
                    <a:pt x="66" y="11"/>
                  </a:cubicBezTo>
                  <a:cubicBezTo>
                    <a:pt x="66" y="10"/>
                    <a:pt x="67" y="10"/>
                    <a:pt x="67" y="10"/>
                  </a:cubicBezTo>
                  <a:cubicBezTo>
                    <a:pt x="68" y="9"/>
                    <a:pt x="69" y="9"/>
                    <a:pt x="69" y="9"/>
                  </a:cubicBezTo>
                  <a:cubicBezTo>
                    <a:pt x="70" y="9"/>
                    <a:pt x="71" y="9"/>
                    <a:pt x="72" y="10"/>
                  </a:cubicBezTo>
                  <a:lnTo>
                    <a:pt x="70" y="21"/>
                  </a:lnTo>
                  <a:close/>
                  <a:moveTo>
                    <a:pt x="73" y="26"/>
                  </a:moveTo>
                  <a:cubicBezTo>
                    <a:pt x="74" y="25"/>
                    <a:pt x="75" y="25"/>
                    <a:pt x="75" y="24"/>
                  </a:cubicBezTo>
                  <a:cubicBezTo>
                    <a:pt x="75" y="23"/>
                    <a:pt x="75" y="23"/>
                    <a:pt x="75" y="23"/>
                  </a:cubicBezTo>
                  <a:cubicBezTo>
                    <a:pt x="74" y="24"/>
                    <a:pt x="74" y="24"/>
                    <a:pt x="73" y="24"/>
                  </a:cubicBezTo>
                  <a:cubicBezTo>
                    <a:pt x="73" y="24"/>
                    <a:pt x="73" y="23"/>
                    <a:pt x="73" y="23"/>
                  </a:cubicBezTo>
                  <a:cubicBezTo>
                    <a:pt x="76" y="0"/>
                    <a:pt x="76" y="0"/>
                    <a:pt x="76" y="0"/>
                  </a:cubicBezTo>
                  <a:cubicBezTo>
                    <a:pt x="75" y="0"/>
                    <a:pt x="75" y="0"/>
                    <a:pt x="75" y="0"/>
                  </a:cubicBezTo>
                  <a:cubicBezTo>
                    <a:pt x="71" y="0"/>
                    <a:pt x="71" y="0"/>
                    <a:pt x="71" y="0"/>
                  </a:cubicBezTo>
                  <a:cubicBezTo>
                    <a:pt x="71" y="1"/>
                    <a:pt x="71" y="1"/>
                    <a:pt x="71" y="1"/>
                  </a:cubicBezTo>
                  <a:cubicBezTo>
                    <a:pt x="73" y="2"/>
                    <a:pt x="73" y="2"/>
                    <a:pt x="73" y="2"/>
                  </a:cubicBezTo>
                  <a:cubicBezTo>
                    <a:pt x="72" y="7"/>
                    <a:pt x="72" y="7"/>
                    <a:pt x="72" y="7"/>
                  </a:cubicBezTo>
                  <a:cubicBezTo>
                    <a:pt x="71" y="7"/>
                    <a:pt x="70" y="7"/>
                    <a:pt x="69" y="7"/>
                  </a:cubicBezTo>
                  <a:cubicBezTo>
                    <a:pt x="69" y="7"/>
                    <a:pt x="68" y="7"/>
                    <a:pt x="67" y="8"/>
                  </a:cubicBezTo>
                  <a:cubicBezTo>
                    <a:pt x="64" y="9"/>
                    <a:pt x="62" y="11"/>
                    <a:pt x="61" y="14"/>
                  </a:cubicBezTo>
                  <a:cubicBezTo>
                    <a:pt x="60" y="16"/>
                    <a:pt x="60" y="17"/>
                    <a:pt x="60" y="19"/>
                  </a:cubicBezTo>
                  <a:cubicBezTo>
                    <a:pt x="60" y="21"/>
                    <a:pt x="60" y="23"/>
                    <a:pt x="61" y="24"/>
                  </a:cubicBezTo>
                  <a:cubicBezTo>
                    <a:pt x="61" y="25"/>
                    <a:pt x="62" y="25"/>
                    <a:pt x="62" y="25"/>
                  </a:cubicBezTo>
                  <a:cubicBezTo>
                    <a:pt x="63" y="26"/>
                    <a:pt x="64" y="26"/>
                    <a:pt x="65" y="26"/>
                  </a:cubicBezTo>
                  <a:cubicBezTo>
                    <a:pt x="65" y="26"/>
                    <a:pt x="66" y="26"/>
                    <a:pt x="66" y="26"/>
                  </a:cubicBezTo>
                  <a:cubicBezTo>
                    <a:pt x="68" y="25"/>
                    <a:pt x="69" y="24"/>
                    <a:pt x="70" y="23"/>
                  </a:cubicBezTo>
                  <a:cubicBezTo>
                    <a:pt x="70" y="24"/>
                    <a:pt x="70" y="24"/>
                    <a:pt x="70" y="24"/>
                  </a:cubicBezTo>
                  <a:cubicBezTo>
                    <a:pt x="70" y="24"/>
                    <a:pt x="70" y="24"/>
                    <a:pt x="70" y="24"/>
                  </a:cubicBezTo>
                  <a:cubicBezTo>
                    <a:pt x="70" y="25"/>
                    <a:pt x="70" y="26"/>
                    <a:pt x="72" y="26"/>
                  </a:cubicBezTo>
                  <a:cubicBezTo>
                    <a:pt x="72" y="26"/>
                    <a:pt x="72" y="26"/>
                    <a:pt x="73" y="26"/>
                  </a:cubicBezTo>
                  <a:moveTo>
                    <a:pt x="54" y="23"/>
                  </a:moveTo>
                  <a:cubicBezTo>
                    <a:pt x="57" y="0"/>
                    <a:pt x="57" y="0"/>
                    <a:pt x="57" y="0"/>
                  </a:cubicBezTo>
                  <a:cubicBezTo>
                    <a:pt x="56" y="0"/>
                    <a:pt x="56" y="0"/>
                    <a:pt x="56" y="0"/>
                  </a:cubicBezTo>
                  <a:cubicBezTo>
                    <a:pt x="52" y="0"/>
                    <a:pt x="52" y="0"/>
                    <a:pt x="52" y="0"/>
                  </a:cubicBezTo>
                  <a:cubicBezTo>
                    <a:pt x="52" y="1"/>
                    <a:pt x="52" y="1"/>
                    <a:pt x="52" y="1"/>
                  </a:cubicBezTo>
                  <a:cubicBezTo>
                    <a:pt x="54" y="2"/>
                    <a:pt x="54" y="2"/>
                    <a:pt x="54" y="2"/>
                  </a:cubicBezTo>
                  <a:cubicBezTo>
                    <a:pt x="51" y="22"/>
                    <a:pt x="51" y="22"/>
                    <a:pt x="51" y="22"/>
                  </a:cubicBezTo>
                  <a:cubicBezTo>
                    <a:pt x="51" y="23"/>
                    <a:pt x="51" y="23"/>
                    <a:pt x="51" y="24"/>
                  </a:cubicBezTo>
                  <a:cubicBezTo>
                    <a:pt x="51" y="24"/>
                    <a:pt x="51" y="25"/>
                    <a:pt x="51" y="25"/>
                  </a:cubicBezTo>
                  <a:cubicBezTo>
                    <a:pt x="52" y="26"/>
                    <a:pt x="52" y="26"/>
                    <a:pt x="53" y="26"/>
                  </a:cubicBezTo>
                  <a:cubicBezTo>
                    <a:pt x="54" y="26"/>
                    <a:pt x="55" y="25"/>
                    <a:pt x="56" y="25"/>
                  </a:cubicBezTo>
                  <a:cubicBezTo>
                    <a:pt x="56" y="24"/>
                    <a:pt x="56" y="24"/>
                    <a:pt x="57" y="24"/>
                  </a:cubicBezTo>
                  <a:cubicBezTo>
                    <a:pt x="56" y="23"/>
                    <a:pt x="56" y="23"/>
                    <a:pt x="56" y="23"/>
                  </a:cubicBezTo>
                  <a:cubicBezTo>
                    <a:pt x="55" y="23"/>
                    <a:pt x="55" y="24"/>
                    <a:pt x="54" y="24"/>
                  </a:cubicBezTo>
                  <a:cubicBezTo>
                    <a:pt x="54" y="24"/>
                    <a:pt x="54" y="23"/>
                    <a:pt x="54" y="23"/>
                  </a:cubicBezTo>
                  <a:moveTo>
                    <a:pt x="44" y="26"/>
                  </a:moveTo>
                  <a:cubicBezTo>
                    <a:pt x="46" y="25"/>
                    <a:pt x="46" y="24"/>
                    <a:pt x="47" y="24"/>
                  </a:cubicBezTo>
                  <a:cubicBezTo>
                    <a:pt x="46" y="23"/>
                    <a:pt x="46" y="23"/>
                    <a:pt x="46" y="23"/>
                  </a:cubicBezTo>
                  <a:cubicBezTo>
                    <a:pt x="46" y="23"/>
                    <a:pt x="45" y="24"/>
                    <a:pt x="45" y="24"/>
                  </a:cubicBezTo>
                  <a:cubicBezTo>
                    <a:pt x="45" y="24"/>
                    <a:pt x="44" y="24"/>
                    <a:pt x="44" y="23"/>
                  </a:cubicBezTo>
                  <a:cubicBezTo>
                    <a:pt x="44" y="23"/>
                    <a:pt x="44" y="23"/>
                    <a:pt x="44" y="23"/>
                  </a:cubicBezTo>
                  <a:cubicBezTo>
                    <a:pt x="47" y="8"/>
                    <a:pt x="47" y="8"/>
                    <a:pt x="47" y="8"/>
                  </a:cubicBezTo>
                  <a:cubicBezTo>
                    <a:pt x="46" y="7"/>
                    <a:pt x="46" y="7"/>
                    <a:pt x="46" y="7"/>
                  </a:cubicBezTo>
                  <a:cubicBezTo>
                    <a:pt x="41" y="8"/>
                    <a:pt x="41" y="8"/>
                    <a:pt x="41" y="8"/>
                  </a:cubicBezTo>
                  <a:cubicBezTo>
                    <a:pt x="41" y="9"/>
                    <a:pt x="41" y="9"/>
                    <a:pt x="41" y="9"/>
                  </a:cubicBezTo>
                  <a:cubicBezTo>
                    <a:pt x="43" y="10"/>
                    <a:pt x="43" y="10"/>
                    <a:pt x="43" y="10"/>
                  </a:cubicBezTo>
                  <a:cubicBezTo>
                    <a:pt x="42" y="20"/>
                    <a:pt x="42" y="20"/>
                    <a:pt x="42" y="20"/>
                  </a:cubicBezTo>
                  <a:cubicBezTo>
                    <a:pt x="41" y="22"/>
                    <a:pt x="41" y="23"/>
                    <a:pt x="41" y="24"/>
                  </a:cubicBezTo>
                  <a:cubicBezTo>
                    <a:pt x="41" y="25"/>
                    <a:pt x="42" y="26"/>
                    <a:pt x="43" y="26"/>
                  </a:cubicBezTo>
                  <a:cubicBezTo>
                    <a:pt x="44" y="26"/>
                    <a:pt x="44" y="26"/>
                    <a:pt x="44" y="26"/>
                  </a:cubicBezTo>
                  <a:moveTo>
                    <a:pt x="47" y="3"/>
                  </a:moveTo>
                  <a:cubicBezTo>
                    <a:pt x="48" y="2"/>
                    <a:pt x="48" y="2"/>
                    <a:pt x="48" y="1"/>
                  </a:cubicBezTo>
                  <a:cubicBezTo>
                    <a:pt x="48" y="0"/>
                    <a:pt x="47" y="0"/>
                    <a:pt x="47" y="0"/>
                  </a:cubicBezTo>
                  <a:cubicBezTo>
                    <a:pt x="46" y="0"/>
                    <a:pt x="46" y="0"/>
                    <a:pt x="46" y="0"/>
                  </a:cubicBezTo>
                  <a:cubicBezTo>
                    <a:pt x="45" y="0"/>
                    <a:pt x="45" y="0"/>
                    <a:pt x="44" y="0"/>
                  </a:cubicBezTo>
                  <a:cubicBezTo>
                    <a:pt x="44" y="1"/>
                    <a:pt x="44" y="1"/>
                    <a:pt x="44" y="2"/>
                  </a:cubicBezTo>
                  <a:cubicBezTo>
                    <a:pt x="44" y="3"/>
                    <a:pt x="44" y="3"/>
                    <a:pt x="45" y="3"/>
                  </a:cubicBezTo>
                  <a:cubicBezTo>
                    <a:pt x="45" y="4"/>
                    <a:pt x="45" y="4"/>
                    <a:pt x="45" y="4"/>
                  </a:cubicBezTo>
                  <a:cubicBezTo>
                    <a:pt x="46" y="4"/>
                    <a:pt x="47" y="3"/>
                    <a:pt x="47" y="3"/>
                  </a:cubicBezTo>
                  <a:moveTo>
                    <a:pt x="31" y="24"/>
                  </a:moveTo>
                  <a:cubicBezTo>
                    <a:pt x="32" y="25"/>
                    <a:pt x="32" y="25"/>
                    <a:pt x="32" y="25"/>
                  </a:cubicBezTo>
                  <a:cubicBezTo>
                    <a:pt x="32" y="26"/>
                    <a:pt x="33" y="26"/>
                    <a:pt x="33" y="26"/>
                  </a:cubicBezTo>
                  <a:cubicBezTo>
                    <a:pt x="34" y="26"/>
                    <a:pt x="35" y="25"/>
                    <a:pt x="36" y="25"/>
                  </a:cubicBezTo>
                  <a:cubicBezTo>
                    <a:pt x="37" y="24"/>
                    <a:pt x="37" y="24"/>
                    <a:pt x="37" y="24"/>
                  </a:cubicBezTo>
                  <a:cubicBezTo>
                    <a:pt x="37" y="23"/>
                    <a:pt x="37" y="23"/>
                    <a:pt x="37" y="23"/>
                  </a:cubicBezTo>
                  <a:cubicBezTo>
                    <a:pt x="36" y="23"/>
                    <a:pt x="35" y="24"/>
                    <a:pt x="35" y="24"/>
                  </a:cubicBezTo>
                  <a:cubicBezTo>
                    <a:pt x="35" y="24"/>
                    <a:pt x="35" y="24"/>
                    <a:pt x="35" y="23"/>
                  </a:cubicBezTo>
                  <a:cubicBezTo>
                    <a:pt x="35" y="23"/>
                    <a:pt x="35" y="23"/>
                    <a:pt x="35" y="23"/>
                  </a:cubicBezTo>
                  <a:cubicBezTo>
                    <a:pt x="37" y="7"/>
                    <a:pt x="37" y="7"/>
                    <a:pt x="37" y="7"/>
                  </a:cubicBezTo>
                  <a:cubicBezTo>
                    <a:pt x="34" y="7"/>
                    <a:pt x="34" y="7"/>
                    <a:pt x="34" y="7"/>
                  </a:cubicBezTo>
                  <a:cubicBezTo>
                    <a:pt x="32" y="22"/>
                    <a:pt x="32" y="22"/>
                    <a:pt x="32" y="22"/>
                  </a:cubicBezTo>
                  <a:cubicBezTo>
                    <a:pt x="31" y="22"/>
                    <a:pt x="30" y="23"/>
                    <a:pt x="30" y="23"/>
                  </a:cubicBezTo>
                  <a:cubicBezTo>
                    <a:pt x="29" y="23"/>
                    <a:pt x="29" y="23"/>
                    <a:pt x="29" y="24"/>
                  </a:cubicBezTo>
                  <a:cubicBezTo>
                    <a:pt x="28" y="24"/>
                    <a:pt x="28" y="24"/>
                    <a:pt x="27" y="24"/>
                  </a:cubicBezTo>
                  <a:cubicBezTo>
                    <a:pt x="27" y="24"/>
                    <a:pt x="26" y="23"/>
                    <a:pt x="26" y="23"/>
                  </a:cubicBezTo>
                  <a:cubicBezTo>
                    <a:pt x="25" y="22"/>
                    <a:pt x="25" y="22"/>
                    <a:pt x="25" y="22"/>
                  </a:cubicBezTo>
                  <a:cubicBezTo>
                    <a:pt x="25" y="22"/>
                    <a:pt x="25" y="22"/>
                    <a:pt x="25" y="21"/>
                  </a:cubicBezTo>
                  <a:cubicBezTo>
                    <a:pt x="25" y="20"/>
                    <a:pt x="25" y="20"/>
                    <a:pt x="25" y="19"/>
                  </a:cubicBezTo>
                  <a:cubicBezTo>
                    <a:pt x="27" y="8"/>
                    <a:pt x="27" y="8"/>
                    <a:pt x="27" y="8"/>
                  </a:cubicBezTo>
                  <a:cubicBezTo>
                    <a:pt x="26" y="7"/>
                    <a:pt x="26" y="7"/>
                    <a:pt x="26" y="7"/>
                  </a:cubicBezTo>
                  <a:cubicBezTo>
                    <a:pt x="22" y="8"/>
                    <a:pt x="22" y="8"/>
                    <a:pt x="22" y="8"/>
                  </a:cubicBezTo>
                  <a:cubicBezTo>
                    <a:pt x="22" y="9"/>
                    <a:pt x="22" y="9"/>
                    <a:pt x="22" y="9"/>
                  </a:cubicBezTo>
                  <a:cubicBezTo>
                    <a:pt x="24" y="10"/>
                    <a:pt x="24" y="10"/>
                    <a:pt x="24" y="10"/>
                  </a:cubicBezTo>
                  <a:cubicBezTo>
                    <a:pt x="22" y="19"/>
                    <a:pt x="22" y="19"/>
                    <a:pt x="22" y="19"/>
                  </a:cubicBezTo>
                  <a:cubicBezTo>
                    <a:pt x="22" y="19"/>
                    <a:pt x="22" y="20"/>
                    <a:pt x="22" y="20"/>
                  </a:cubicBezTo>
                  <a:cubicBezTo>
                    <a:pt x="22" y="21"/>
                    <a:pt x="22" y="21"/>
                    <a:pt x="22" y="22"/>
                  </a:cubicBezTo>
                  <a:cubicBezTo>
                    <a:pt x="22" y="22"/>
                    <a:pt x="22" y="23"/>
                    <a:pt x="23" y="24"/>
                  </a:cubicBezTo>
                  <a:cubicBezTo>
                    <a:pt x="23" y="25"/>
                    <a:pt x="24" y="26"/>
                    <a:pt x="26" y="26"/>
                  </a:cubicBezTo>
                  <a:cubicBezTo>
                    <a:pt x="28" y="26"/>
                    <a:pt x="30" y="25"/>
                    <a:pt x="31" y="24"/>
                  </a:cubicBezTo>
                  <a:cubicBezTo>
                    <a:pt x="31" y="24"/>
                    <a:pt x="31" y="24"/>
                    <a:pt x="31" y="24"/>
                  </a:cubicBezTo>
                  <a:moveTo>
                    <a:pt x="5" y="23"/>
                  </a:moveTo>
                  <a:cubicBezTo>
                    <a:pt x="7" y="14"/>
                    <a:pt x="7" y="14"/>
                    <a:pt x="7" y="14"/>
                  </a:cubicBezTo>
                  <a:cubicBezTo>
                    <a:pt x="8" y="14"/>
                    <a:pt x="9" y="14"/>
                    <a:pt x="10" y="14"/>
                  </a:cubicBezTo>
                  <a:cubicBezTo>
                    <a:pt x="12" y="14"/>
                    <a:pt x="13" y="14"/>
                    <a:pt x="14" y="15"/>
                  </a:cubicBezTo>
                  <a:cubicBezTo>
                    <a:pt x="14" y="16"/>
                    <a:pt x="15" y="17"/>
                    <a:pt x="15" y="18"/>
                  </a:cubicBezTo>
                  <a:cubicBezTo>
                    <a:pt x="15" y="22"/>
                    <a:pt x="13" y="24"/>
                    <a:pt x="8" y="24"/>
                  </a:cubicBezTo>
                  <a:cubicBezTo>
                    <a:pt x="7" y="24"/>
                    <a:pt x="6" y="24"/>
                    <a:pt x="5" y="23"/>
                  </a:cubicBezTo>
                  <a:moveTo>
                    <a:pt x="7" y="12"/>
                  </a:moveTo>
                  <a:cubicBezTo>
                    <a:pt x="8" y="3"/>
                    <a:pt x="8" y="3"/>
                    <a:pt x="8" y="3"/>
                  </a:cubicBezTo>
                  <a:cubicBezTo>
                    <a:pt x="8" y="3"/>
                    <a:pt x="9" y="3"/>
                    <a:pt x="9" y="3"/>
                  </a:cubicBezTo>
                  <a:cubicBezTo>
                    <a:pt x="10" y="3"/>
                    <a:pt x="10" y="3"/>
                    <a:pt x="10" y="3"/>
                  </a:cubicBezTo>
                  <a:cubicBezTo>
                    <a:pt x="10" y="3"/>
                    <a:pt x="11" y="3"/>
                    <a:pt x="11" y="3"/>
                  </a:cubicBezTo>
                  <a:cubicBezTo>
                    <a:pt x="11" y="3"/>
                    <a:pt x="12" y="3"/>
                    <a:pt x="13" y="3"/>
                  </a:cubicBezTo>
                  <a:cubicBezTo>
                    <a:pt x="14" y="4"/>
                    <a:pt x="15" y="5"/>
                    <a:pt x="15" y="7"/>
                  </a:cubicBezTo>
                  <a:cubicBezTo>
                    <a:pt x="15" y="9"/>
                    <a:pt x="15" y="10"/>
                    <a:pt x="14" y="11"/>
                  </a:cubicBezTo>
                  <a:cubicBezTo>
                    <a:pt x="13" y="12"/>
                    <a:pt x="11" y="12"/>
                    <a:pt x="10" y="12"/>
                  </a:cubicBezTo>
                  <a:cubicBezTo>
                    <a:pt x="8" y="12"/>
                    <a:pt x="8" y="12"/>
                    <a:pt x="8" y="12"/>
                  </a:cubicBezTo>
                  <a:cubicBezTo>
                    <a:pt x="7" y="12"/>
                    <a:pt x="7" y="12"/>
                    <a:pt x="7" y="12"/>
                  </a:cubicBezTo>
                  <a:moveTo>
                    <a:pt x="15" y="24"/>
                  </a:moveTo>
                  <a:cubicBezTo>
                    <a:pt x="16" y="23"/>
                    <a:pt x="17" y="22"/>
                    <a:pt x="17" y="21"/>
                  </a:cubicBezTo>
                  <a:cubicBezTo>
                    <a:pt x="18" y="20"/>
                    <a:pt x="18" y="19"/>
                    <a:pt x="18" y="18"/>
                  </a:cubicBezTo>
                  <a:cubicBezTo>
                    <a:pt x="18" y="17"/>
                    <a:pt x="18" y="15"/>
                    <a:pt x="17" y="14"/>
                  </a:cubicBezTo>
                  <a:cubicBezTo>
                    <a:pt x="16" y="13"/>
                    <a:pt x="15" y="13"/>
                    <a:pt x="14" y="13"/>
                  </a:cubicBezTo>
                  <a:cubicBezTo>
                    <a:pt x="17" y="12"/>
                    <a:pt x="18" y="10"/>
                    <a:pt x="18" y="6"/>
                  </a:cubicBezTo>
                  <a:cubicBezTo>
                    <a:pt x="18" y="5"/>
                    <a:pt x="18" y="4"/>
                    <a:pt x="16" y="3"/>
                  </a:cubicBezTo>
                  <a:cubicBezTo>
                    <a:pt x="16" y="2"/>
                    <a:pt x="15" y="2"/>
                    <a:pt x="14" y="2"/>
                  </a:cubicBezTo>
                  <a:cubicBezTo>
                    <a:pt x="13" y="1"/>
                    <a:pt x="13" y="1"/>
                    <a:pt x="12" y="1"/>
                  </a:cubicBezTo>
                  <a:cubicBezTo>
                    <a:pt x="11" y="1"/>
                    <a:pt x="10" y="1"/>
                    <a:pt x="9" y="1"/>
                  </a:cubicBezTo>
                  <a:cubicBezTo>
                    <a:pt x="8" y="1"/>
                    <a:pt x="8" y="1"/>
                    <a:pt x="7" y="1"/>
                  </a:cubicBezTo>
                  <a:cubicBezTo>
                    <a:pt x="3" y="1"/>
                    <a:pt x="3" y="1"/>
                    <a:pt x="3" y="1"/>
                  </a:cubicBezTo>
                  <a:cubicBezTo>
                    <a:pt x="3" y="3"/>
                    <a:pt x="3" y="3"/>
                    <a:pt x="3" y="3"/>
                  </a:cubicBezTo>
                  <a:cubicBezTo>
                    <a:pt x="5" y="3"/>
                    <a:pt x="5" y="3"/>
                    <a:pt x="5" y="3"/>
                  </a:cubicBezTo>
                  <a:cubicBezTo>
                    <a:pt x="2" y="24"/>
                    <a:pt x="2" y="24"/>
                    <a:pt x="2" y="24"/>
                  </a:cubicBezTo>
                  <a:cubicBezTo>
                    <a:pt x="0" y="24"/>
                    <a:pt x="0" y="24"/>
                    <a:pt x="0" y="24"/>
                  </a:cubicBezTo>
                  <a:cubicBezTo>
                    <a:pt x="0" y="26"/>
                    <a:pt x="0" y="26"/>
                    <a:pt x="0" y="26"/>
                  </a:cubicBezTo>
                  <a:cubicBezTo>
                    <a:pt x="3" y="26"/>
                    <a:pt x="3" y="26"/>
                    <a:pt x="3" y="26"/>
                  </a:cubicBezTo>
                  <a:cubicBezTo>
                    <a:pt x="7" y="26"/>
                    <a:pt x="7" y="26"/>
                    <a:pt x="7" y="26"/>
                  </a:cubicBezTo>
                  <a:cubicBezTo>
                    <a:pt x="11" y="26"/>
                    <a:pt x="13" y="25"/>
                    <a:pt x="15" y="24"/>
                  </a:cubicBezTo>
                </a:path>
              </a:pathLst>
            </a:custGeom>
            <a:solidFill>
              <a:srgbClr val="6D6E7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0" name="Google Shape;40;p34"/>
          <p:cNvSpPr/>
          <p:nvPr/>
        </p:nvSpPr>
        <p:spPr>
          <a:xfrm>
            <a:off x="1054440" y="632460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ED2E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IMAGE-left">
  <p:cSld name="ONE IMAGE-left">
    <p:spTree>
      <p:nvGrpSpPr>
        <p:cNvPr id="1" name="Shape 153"/>
        <p:cNvGrpSpPr/>
        <p:nvPr/>
      </p:nvGrpSpPr>
      <p:grpSpPr>
        <a:xfrm>
          <a:off x="0" y="0"/>
          <a:ext cx="0" cy="0"/>
          <a:chOff x="0" y="0"/>
          <a:chExt cx="0" cy="0"/>
        </a:xfrm>
      </p:grpSpPr>
      <p:sp>
        <p:nvSpPr>
          <p:cNvPr id="154" name="Google Shape;154;p52"/>
          <p:cNvSpPr>
            <a:spLocks noGrp="1"/>
          </p:cNvSpPr>
          <p:nvPr>
            <p:ph type="pic" idx="2"/>
          </p:nvPr>
        </p:nvSpPr>
        <p:spPr>
          <a:xfrm>
            <a:off x="1" y="0"/>
            <a:ext cx="7751867" cy="6858000"/>
          </a:xfrm>
          <a:prstGeom prst="rect">
            <a:avLst/>
          </a:prstGeom>
          <a:solidFill>
            <a:schemeClr val="lt1"/>
          </a:solidFill>
          <a:ln>
            <a:noFill/>
          </a:ln>
        </p:spPr>
      </p:sp>
      <p:sp>
        <p:nvSpPr>
          <p:cNvPr id="155" name="Google Shape;155;p52"/>
          <p:cNvSpPr txBox="1">
            <a:spLocks noGrp="1"/>
          </p:cNvSpPr>
          <p:nvPr>
            <p:ph type="title"/>
          </p:nvPr>
        </p:nvSpPr>
        <p:spPr>
          <a:xfrm>
            <a:off x="6927850" y="365125"/>
            <a:ext cx="44259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b="1">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52"/>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157" name="Google Shape;157;p52"/>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YAN WITH ICONS">
  <p:cSld name="CYAN WITH ICONS">
    <p:spTree>
      <p:nvGrpSpPr>
        <p:cNvPr id="1" name="Shape 158"/>
        <p:cNvGrpSpPr/>
        <p:nvPr/>
      </p:nvGrpSpPr>
      <p:grpSpPr>
        <a:xfrm>
          <a:off x="0" y="0"/>
          <a:ext cx="0" cy="0"/>
          <a:chOff x="0" y="0"/>
          <a:chExt cx="0" cy="0"/>
        </a:xfrm>
      </p:grpSpPr>
      <p:sp>
        <p:nvSpPr>
          <p:cNvPr id="159" name="Google Shape;159;p53"/>
          <p:cNvSpPr/>
          <p:nvPr/>
        </p:nvSpPr>
        <p:spPr>
          <a:xfrm>
            <a:off x="0" y="0"/>
            <a:ext cx="12192000" cy="6858000"/>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Source Sans Pro"/>
              <a:ea typeface="Source Sans Pro"/>
              <a:cs typeface="Source Sans Pro"/>
              <a:sym typeface="Source Sans Pro"/>
            </a:endParaRPr>
          </a:p>
        </p:txBody>
      </p:sp>
      <p:sp>
        <p:nvSpPr>
          <p:cNvPr id="160" name="Google Shape;160;p53"/>
          <p:cNvSpPr txBox="1"/>
          <p:nvPr/>
        </p:nvSpPr>
        <p:spPr>
          <a:xfrm>
            <a:off x="11024088" y="6275447"/>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chemeClr val="lt1"/>
                </a:solidFill>
                <a:latin typeface="Source Sans Pro"/>
                <a:ea typeface="Source Sans Pro"/>
                <a:cs typeface="Source Sans Pro"/>
                <a:sym typeface="Source Sans Pro"/>
              </a:rPr>
              <a:t>‹#›</a:t>
            </a:fld>
            <a:endParaRPr sz="1800" b="1" i="0">
              <a:solidFill>
                <a:schemeClr val="lt1"/>
              </a:solidFill>
              <a:latin typeface="Source Sans Pro"/>
              <a:ea typeface="Source Sans Pro"/>
              <a:cs typeface="Source Sans Pro"/>
              <a:sym typeface="Source Sans Pro"/>
            </a:endParaRPr>
          </a:p>
        </p:txBody>
      </p:sp>
      <p:sp>
        <p:nvSpPr>
          <p:cNvPr id="161" name="Google Shape;161;p53"/>
          <p:cNvSpPr txBox="1">
            <a:spLocks noGrp="1"/>
          </p:cNvSpPr>
          <p:nvPr>
            <p:ph type="title"/>
          </p:nvPr>
        </p:nvSpPr>
        <p:spPr>
          <a:xfrm>
            <a:off x="838200" y="461936"/>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2" name="Google Shape;162;p53"/>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AM">
  <p:cSld name="TEAM">
    <p:spTree>
      <p:nvGrpSpPr>
        <p:cNvPr id="1" name="Shape 163"/>
        <p:cNvGrpSpPr/>
        <p:nvPr/>
      </p:nvGrpSpPr>
      <p:grpSpPr>
        <a:xfrm>
          <a:off x="0" y="0"/>
          <a:ext cx="0" cy="0"/>
          <a:chOff x="0" y="0"/>
          <a:chExt cx="0" cy="0"/>
        </a:xfrm>
      </p:grpSpPr>
      <p:pic>
        <p:nvPicPr>
          <p:cNvPr id="164" name="Google Shape;164;p54"/>
          <p:cNvPicPr preferRelativeResize="0"/>
          <p:nvPr/>
        </p:nvPicPr>
        <p:blipFill rotWithShape="1">
          <a:blip r:embed="rId2">
            <a:alphaModFix/>
          </a:blip>
          <a:srcRect/>
          <a:stretch/>
        </p:blipFill>
        <p:spPr>
          <a:xfrm>
            <a:off x="0" y="-12207"/>
            <a:ext cx="12192000" cy="4384337"/>
          </a:xfrm>
          <a:prstGeom prst="rect">
            <a:avLst/>
          </a:prstGeom>
          <a:noFill/>
          <a:ln>
            <a:noFill/>
          </a:ln>
        </p:spPr>
      </p:pic>
      <p:sp>
        <p:nvSpPr>
          <p:cNvPr id="165" name="Google Shape;165;p54"/>
          <p:cNvSpPr>
            <a:spLocks noGrp="1"/>
          </p:cNvSpPr>
          <p:nvPr>
            <p:ph type="pic" idx="2"/>
          </p:nvPr>
        </p:nvSpPr>
        <p:spPr>
          <a:xfrm>
            <a:off x="1403350" y="3063933"/>
            <a:ext cx="1644650" cy="1491915"/>
          </a:xfrm>
          <a:prstGeom prst="rect">
            <a:avLst/>
          </a:prstGeom>
          <a:noFill/>
          <a:ln>
            <a:noFill/>
          </a:ln>
        </p:spPr>
      </p:sp>
      <p:sp>
        <p:nvSpPr>
          <p:cNvPr id="166" name="Google Shape;166;p54"/>
          <p:cNvSpPr>
            <a:spLocks noGrp="1"/>
          </p:cNvSpPr>
          <p:nvPr>
            <p:ph type="pic" idx="3"/>
          </p:nvPr>
        </p:nvSpPr>
        <p:spPr>
          <a:xfrm>
            <a:off x="3424631" y="3063933"/>
            <a:ext cx="1644650" cy="1491915"/>
          </a:xfrm>
          <a:prstGeom prst="rect">
            <a:avLst/>
          </a:prstGeom>
          <a:noFill/>
          <a:ln>
            <a:noFill/>
          </a:ln>
        </p:spPr>
      </p:sp>
      <p:sp>
        <p:nvSpPr>
          <p:cNvPr id="167" name="Google Shape;167;p54"/>
          <p:cNvSpPr>
            <a:spLocks noGrp="1"/>
          </p:cNvSpPr>
          <p:nvPr>
            <p:ph type="pic" idx="4"/>
          </p:nvPr>
        </p:nvSpPr>
        <p:spPr>
          <a:xfrm>
            <a:off x="5420417" y="3063933"/>
            <a:ext cx="1644650" cy="1491915"/>
          </a:xfrm>
          <a:prstGeom prst="rect">
            <a:avLst/>
          </a:prstGeom>
          <a:noFill/>
          <a:ln>
            <a:noFill/>
          </a:ln>
        </p:spPr>
      </p:sp>
      <p:sp>
        <p:nvSpPr>
          <p:cNvPr id="168" name="Google Shape;168;p54"/>
          <p:cNvSpPr>
            <a:spLocks noGrp="1"/>
          </p:cNvSpPr>
          <p:nvPr>
            <p:ph type="pic" idx="5"/>
          </p:nvPr>
        </p:nvSpPr>
        <p:spPr>
          <a:xfrm>
            <a:off x="7378103" y="3063933"/>
            <a:ext cx="1644650" cy="1491915"/>
          </a:xfrm>
          <a:prstGeom prst="rect">
            <a:avLst/>
          </a:prstGeom>
          <a:noFill/>
          <a:ln>
            <a:noFill/>
          </a:ln>
        </p:spPr>
      </p:sp>
      <p:sp>
        <p:nvSpPr>
          <p:cNvPr id="169" name="Google Shape;169;p54"/>
          <p:cNvSpPr>
            <a:spLocks noGrp="1"/>
          </p:cNvSpPr>
          <p:nvPr>
            <p:ph type="pic" idx="6"/>
          </p:nvPr>
        </p:nvSpPr>
        <p:spPr>
          <a:xfrm>
            <a:off x="9373889" y="3063933"/>
            <a:ext cx="1644650" cy="1491915"/>
          </a:xfrm>
          <a:prstGeom prst="rect">
            <a:avLst/>
          </a:prstGeom>
          <a:noFill/>
          <a:ln>
            <a:noFill/>
          </a:ln>
        </p:spPr>
      </p:sp>
      <p:grpSp>
        <p:nvGrpSpPr>
          <p:cNvPr id="170" name="Google Shape;170;p54"/>
          <p:cNvGrpSpPr/>
          <p:nvPr/>
        </p:nvGrpSpPr>
        <p:grpSpPr>
          <a:xfrm>
            <a:off x="1395663" y="4555848"/>
            <a:ext cx="9649326" cy="1537045"/>
            <a:chOff x="1395663" y="2646947"/>
            <a:chExt cx="9649326" cy="782053"/>
          </a:xfrm>
        </p:grpSpPr>
        <p:sp>
          <p:nvSpPr>
            <p:cNvPr id="171" name="Google Shape;171;p54"/>
            <p:cNvSpPr/>
            <p:nvPr/>
          </p:nvSpPr>
          <p:spPr>
            <a:xfrm>
              <a:off x="1395663" y="2646947"/>
              <a:ext cx="1660358" cy="782053"/>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54"/>
            <p:cNvSpPr/>
            <p:nvPr/>
          </p:nvSpPr>
          <p:spPr>
            <a:xfrm>
              <a:off x="3416968" y="2646947"/>
              <a:ext cx="1660358" cy="782053"/>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54"/>
            <p:cNvSpPr/>
            <p:nvPr/>
          </p:nvSpPr>
          <p:spPr>
            <a:xfrm>
              <a:off x="5438273" y="2646947"/>
              <a:ext cx="1660358" cy="782053"/>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4" name="Google Shape;174;p54"/>
            <p:cNvSpPr/>
            <p:nvPr/>
          </p:nvSpPr>
          <p:spPr>
            <a:xfrm>
              <a:off x="7363326" y="2646947"/>
              <a:ext cx="1660358" cy="782053"/>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5" name="Google Shape;175;p54"/>
            <p:cNvSpPr/>
            <p:nvPr/>
          </p:nvSpPr>
          <p:spPr>
            <a:xfrm>
              <a:off x="9384631" y="2646947"/>
              <a:ext cx="1660358" cy="782053"/>
            </a:xfrm>
            <a:prstGeom prst="rect">
              <a:avLst/>
            </a:pr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76" name="Google Shape;176;p54"/>
          <p:cNvSpPr txBox="1">
            <a:spLocks noGrp="1"/>
          </p:cNvSpPr>
          <p:nvPr>
            <p:ph type="title"/>
          </p:nvPr>
        </p:nvSpPr>
        <p:spPr>
          <a:xfrm>
            <a:off x="1402592" y="596995"/>
            <a:ext cx="9951208"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B0F0"/>
              </a:buClr>
              <a:buSzPts val="4400"/>
              <a:buFont typeface="Source Sans Pro"/>
              <a:buNone/>
              <a:defRPr b="1">
                <a:solidFill>
                  <a:srgbClr val="00B0F0"/>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7" name="Google Shape;177;p54"/>
          <p:cNvSpPr txBox="1">
            <a:spLocks noGrp="1"/>
          </p:cNvSpPr>
          <p:nvPr>
            <p:ph type="body" idx="1"/>
          </p:nvPr>
        </p:nvSpPr>
        <p:spPr>
          <a:xfrm>
            <a:off x="1403350" y="2044700"/>
            <a:ext cx="9969500" cy="42677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00B0F0"/>
              </a:buClr>
              <a:buSzPts val="1800"/>
              <a:buNone/>
              <a:defRPr sz="1800">
                <a:solidFill>
                  <a:srgbClr val="00B0F0"/>
                </a:solidFill>
                <a:latin typeface="Source Sans Pro"/>
                <a:ea typeface="Source Sans Pro"/>
                <a:cs typeface="Source Sans Pro"/>
                <a:sym typeface="Source Sans Pro"/>
              </a:defRPr>
            </a:lvl1pPr>
            <a:lvl2pPr marL="914400" lvl="1" indent="-228600" algn="ctr">
              <a:lnSpc>
                <a:spcPct val="90000"/>
              </a:lnSpc>
              <a:spcBef>
                <a:spcPts val="500"/>
              </a:spcBef>
              <a:spcAft>
                <a:spcPts val="0"/>
              </a:spcAft>
              <a:buClr>
                <a:schemeClr val="lt1"/>
              </a:buClr>
              <a:buSzPts val="2400"/>
              <a:buNone/>
              <a:defRPr>
                <a:solidFill>
                  <a:schemeClr val="lt1"/>
                </a:solidFill>
                <a:latin typeface="Source Sans Pro"/>
                <a:ea typeface="Source Sans Pro"/>
                <a:cs typeface="Source Sans Pro"/>
                <a:sym typeface="Source Sans Pro"/>
              </a:defRPr>
            </a:lvl2pPr>
            <a:lvl3pPr marL="1371600" lvl="2" indent="-228600" algn="ctr">
              <a:lnSpc>
                <a:spcPct val="90000"/>
              </a:lnSpc>
              <a:spcBef>
                <a:spcPts val="500"/>
              </a:spcBef>
              <a:spcAft>
                <a:spcPts val="0"/>
              </a:spcAft>
              <a:buClr>
                <a:schemeClr val="lt1"/>
              </a:buClr>
              <a:buSzPts val="2000"/>
              <a:buNone/>
              <a:defRPr>
                <a:solidFill>
                  <a:schemeClr val="lt1"/>
                </a:solidFill>
                <a:latin typeface="Source Sans Pro"/>
                <a:ea typeface="Source Sans Pro"/>
                <a:cs typeface="Source Sans Pro"/>
                <a:sym typeface="Source Sans Pro"/>
              </a:defRPr>
            </a:lvl3pPr>
            <a:lvl4pPr marL="1828800" lvl="3" indent="-228600" algn="ctr">
              <a:lnSpc>
                <a:spcPct val="90000"/>
              </a:lnSpc>
              <a:spcBef>
                <a:spcPts val="500"/>
              </a:spcBef>
              <a:spcAft>
                <a:spcPts val="0"/>
              </a:spcAft>
              <a:buClr>
                <a:schemeClr val="lt1"/>
              </a:buClr>
              <a:buSzPts val="1800"/>
              <a:buNone/>
              <a:defRPr>
                <a:solidFill>
                  <a:schemeClr val="lt1"/>
                </a:solidFill>
                <a:latin typeface="Source Sans Pro"/>
                <a:ea typeface="Source Sans Pro"/>
                <a:cs typeface="Source Sans Pro"/>
                <a:sym typeface="Source Sans Pro"/>
              </a:defRPr>
            </a:lvl4pPr>
            <a:lvl5pPr marL="2286000" lvl="4" indent="-228600" algn="ctr">
              <a:lnSpc>
                <a:spcPct val="90000"/>
              </a:lnSpc>
              <a:spcBef>
                <a:spcPts val="500"/>
              </a:spcBef>
              <a:spcAft>
                <a:spcPts val="0"/>
              </a:spcAft>
              <a:buClr>
                <a:schemeClr val="lt1"/>
              </a:buClr>
              <a:buSzPts val="1800"/>
              <a:buNone/>
              <a:defRPr>
                <a:solidFill>
                  <a:schemeClr val="lt1"/>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4"/>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00B0F0"/>
                </a:solidFill>
                <a:latin typeface="Source Sans Pro"/>
                <a:ea typeface="Source Sans Pro"/>
                <a:cs typeface="Source Sans Pro"/>
                <a:sym typeface="Source Sans Pro"/>
              </a:rPr>
              <a:t>‹#›</a:t>
            </a:fld>
            <a:endParaRPr sz="1800" b="1" i="0">
              <a:solidFill>
                <a:srgbClr val="00B0F0"/>
              </a:solidFill>
              <a:latin typeface="Source Sans Pro"/>
              <a:ea typeface="Source Sans Pro"/>
              <a:cs typeface="Source Sans Pro"/>
              <a:sym typeface="Source Sans Pro"/>
            </a:endParaRPr>
          </a:p>
        </p:txBody>
      </p:sp>
      <p:sp>
        <p:nvSpPr>
          <p:cNvPr id="179" name="Google Shape;179;p54"/>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CYAN WITH ICONS">
  <p:cSld name="1_CYAN WITH ICONS">
    <p:spTree>
      <p:nvGrpSpPr>
        <p:cNvPr id="1" name="Shape 180"/>
        <p:cNvGrpSpPr/>
        <p:nvPr/>
      </p:nvGrpSpPr>
      <p:grpSpPr>
        <a:xfrm>
          <a:off x="0" y="0"/>
          <a:ext cx="0" cy="0"/>
          <a:chOff x="0" y="0"/>
          <a:chExt cx="0" cy="0"/>
        </a:xfrm>
      </p:grpSpPr>
      <p:sp>
        <p:nvSpPr>
          <p:cNvPr id="181" name="Google Shape;181;p55"/>
          <p:cNvSpPr/>
          <p:nvPr/>
        </p:nvSpPr>
        <p:spPr>
          <a:xfrm>
            <a:off x="0" y="0"/>
            <a:ext cx="12192000" cy="6858000"/>
          </a:xfrm>
          <a:prstGeom prst="rect">
            <a:avLst/>
          </a:prstGeom>
          <a:solidFill>
            <a:srgbClr val="263B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Source Sans Pro"/>
              <a:ea typeface="Source Sans Pro"/>
              <a:cs typeface="Source Sans Pro"/>
              <a:sym typeface="Source Sans Pro"/>
            </a:endParaRPr>
          </a:p>
        </p:txBody>
      </p:sp>
      <p:sp>
        <p:nvSpPr>
          <p:cNvPr id="182" name="Google Shape;182;p55"/>
          <p:cNvSpPr txBox="1">
            <a:spLocks noGrp="1"/>
          </p:cNvSpPr>
          <p:nvPr>
            <p:ph type="title"/>
          </p:nvPr>
        </p:nvSpPr>
        <p:spPr>
          <a:xfrm>
            <a:off x="838200" y="461936"/>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Source Sans Pro"/>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AGONAL IMAGE OVERLAP-left">
  <p:cSld name="DIAGONAL IMAGE OVERLAP-left">
    <p:bg>
      <p:bgPr>
        <a:solidFill>
          <a:schemeClr val="lt1"/>
        </a:solidFill>
        <a:effectLst/>
      </p:bgPr>
    </p:bg>
    <p:spTree>
      <p:nvGrpSpPr>
        <p:cNvPr id="1" name="Shape 183"/>
        <p:cNvGrpSpPr/>
        <p:nvPr/>
      </p:nvGrpSpPr>
      <p:grpSpPr>
        <a:xfrm>
          <a:off x="0" y="0"/>
          <a:ext cx="0" cy="0"/>
          <a:chOff x="0" y="0"/>
          <a:chExt cx="0" cy="0"/>
        </a:xfrm>
      </p:grpSpPr>
      <p:sp>
        <p:nvSpPr>
          <p:cNvPr id="184" name="Google Shape;184;p56"/>
          <p:cNvSpPr>
            <a:spLocks noGrp="1"/>
          </p:cNvSpPr>
          <p:nvPr>
            <p:ph type="pic" idx="2"/>
          </p:nvPr>
        </p:nvSpPr>
        <p:spPr>
          <a:xfrm>
            <a:off x="-1" y="0"/>
            <a:ext cx="12193200" cy="6858000"/>
          </a:xfrm>
          <a:prstGeom prst="rect">
            <a:avLst/>
          </a:prstGeom>
          <a:noFill/>
          <a:ln>
            <a:noFill/>
          </a:ln>
        </p:spPr>
      </p:sp>
      <p:pic>
        <p:nvPicPr>
          <p:cNvPr id="185" name="Google Shape;185;p56"/>
          <p:cNvPicPr preferRelativeResize="0"/>
          <p:nvPr/>
        </p:nvPicPr>
        <p:blipFill rotWithShape="1">
          <a:blip r:embed="rId2">
            <a:alphaModFix/>
          </a:blip>
          <a:srcRect/>
          <a:stretch/>
        </p:blipFill>
        <p:spPr>
          <a:xfrm>
            <a:off x="10017598" y="6373127"/>
            <a:ext cx="837436" cy="176302"/>
          </a:xfrm>
          <a:prstGeom prst="rect">
            <a:avLst/>
          </a:prstGeom>
          <a:noFill/>
          <a:ln>
            <a:noFill/>
          </a:ln>
        </p:spPr>
      </p:pic>
      <p:sp>
        <p:nvSpPr>
          <p:cNvPr id="186" name="Google Shape;186;p56"/>
          <p:cNvSpPr/>
          <p:nvPr/>
        </p:nvSpPr>
        <p:spPr>
          <a:xfrm>
            <a:off x="-150" y="0"/>
            <a:ext cx="8650800" cy="6858000"/>
          </a:xfrm>
          <a:custGeom>
            <a:avLst/>
            <a:gdLst/>
            <a:ahLst/>
            <a:cxnLst/>
            <a:rect l="l" t="t" r="r" b="b"/>
            <a:pathLst>
              <a:path w="8652120" h="6864338" extrusionOk="0">
                <a:moveTo>
                  <a:pt x="0" y="3177"/>
                </a:moveTo>
                <a:lnTo>
                  <a:pt x="8652120" y="0"/>
                </a:lnTo>
                <a:lnTo>
                  <a:pt x="6313366" y="6864338"/>
                </a:lnTo>
                <a:lnTo>
                  <a:pt x="2429" y="6862152"/>
                </a:lnTo>
                <a:cubicBezTo>
                  <a:pt x="-2617" y="4564179"/>
                  <a:pt x="5046" y="2301150"/>
                  <a:pt x="0" y="317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56"/>
          <p:cNvSpPr txBox="1">
            <a:spLocks noGrp="1"/>
          </p:cNvSpPr>
          <p:nvPr>
            <p:ph type="title"/>
          </p:nvPr>
        </p:nvSpPr>
        <p:spPr>
          <a:xfrm>
            <a:off x="838200" y="365125"/>
            <a:ext cx="75301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b="1">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56"/>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00B0F0"/>
                </a:solidFill>
                <a:latin typeface="Source Sans Pro"/>
                <a:ea typeface="Source Sans Pro"/>
                <a:cs typeface="Source Sans Pro"/>
                <a:sym typeface="Source Sans Pro"/>
              </a:rPr>
              <a:t>‹#›</a:t>
            </a:fld>
            <a:endParaRPr sz="1800" b="1" i="0">
              <a:solidFill>
                <a:srgbClr val="00B0F0"/>
              </a:solidFill>
              <a:latin typeface="Source Sans Pro"/>
              <a:ea typeface="Source Sans Pro"/>
              <a:cs typeface="Source Sans Pro"/>
              <a:sym typeface="Source Sans Pro"/>
            </a:endParaRPr>
          </a:p>
        </p:txBody>
      </p:sp>
      <p:sp>
        <p:nvSpPr>
          <p:cNvPr id="189" name="Google Shape;189;p56"/>
          <p:cNvSpPr txBox="1">
            <a:spLocks noGrp="1"/>
          </p:cNvSpPr>
          <p:nvPr>
            <p:ph type="body" idx="1"/>
          </p:nvPr>
        </p:nvSpPr>
        <p:spPr>
          <a:xfrm>
            <a:off x="838200" y="1825625"/>
            <a:ext cx="7499465" cy="4351338"/>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6"/>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BODY ">
  <p:cSld name="TITLE + BODY ">
    <p:spTree>
      <p:nvGrpSpPr>
        <p:cNvPr id="1" name="Shape 191"/>
        <p:cNvGrpSpPr/>
        <p:nvPr/>
      </p:nvGrpSpPr>
      <p:grpSpPr>
        <a:xfrm>
          <a:off x="0" y="0"/>
          <a:ext cx="0" cy="0"/>
          <a:chOff x="0" y="0"/>
          <a:chExt cx="0" cy="0"/>
        </a:xfrm>
      </p:grpSpPr>
      <p:sp>
        <p:nvSpPr>
          <p:cNvPr id="192" name="Google Shape;192;p57"/>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b="1">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57"/>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194" name="Google Shape;194;p57"/>
          <p:cNvSpPr txBox="1">
            <a:spLocks noGrp="1"/>
          </p:cNvSpPr>
          <p:nvPr>
            <p:ph type="body" idx="1"/>
          </p:nvPr>
        </p:nvSpPr>
        <p:spPr>
          <a:xfrm>
            <a:off x="1402592" y="1856238"/>
            <a:ext cx="9951208" cy="4351338"/>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7"/>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6"/>
        <p:cNvGrpSpPr/>
        <p:nvPr/>
      </p:nvGrpSpPr>
      <p:grpSpPr>
        <a:xfrm>
          <a:off x="0" y="0"/>
          <a:ext cx="0" cy="0"/>
          <a:chOff x="0" y="0"/>
          <a:chExt cx="0" cy="0"/>
        </a:xfrm>
      </p:grpSpPr>
      <p:sp>
        <p:nvSpPr>
          <p:cNvPr id="197" name="Google Shape;197;p58"/>
          <p:cNvSpPr/>
          <p:nvPr/>
        </p:nvSpPr>
        <p:spPr>
          <a:xfrm>
            <a:off x="4862325" y="1980619"/>
            <a:ext cx="7329674" cy="3884922"/>
          </a:xfrm>
          <a:custGeom>
            <a:avLst/>
            <a:gdLst/>
            <a:ahLst/>
            <a:cxnLst/>
            <a:rect l="l" t="t" r="r" b="b"/>
            <a:pathLst>
              <a:path w="7329674" h="3884922" extrusionOk="0">
                <a:moveTo>
                  <a:pt x="1324858" y="0"/>
                </a:moveTo>
                <a:lnTo>
                  <a:pt x="7329674" y="0"/>
                </a:lnTo>
                <a:lnTo>
                  <a:pt x="7329674" y="3884922"/>
                </a:lnTo>
                <a:lnTo>
                  <a:pt x="0" y="3884922"/>
                </a:lnTo>
                <a:close/>
              </a:path>
            </a:pathLst>
          </a:custGeom>
          <a:solidFill>
            <a:srgbClr val="394C9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8" name="Google Shape;19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8"/>
          <p:cNvSpPr/>
          <p:nvPr/>
        </p:nvSpPr>
        <p:spPr>
          <a:xfrm>
            <a:off x="1" y="1708060"/>
            <a:ext cx="6095999" cy="3692529"/>
          </a:xfrm>
          <a:custGeom>
            <a:avLst/>
            <a:gdLst/>
            <a:ahLst/>
            <a:cxnLst/>
            <a:rect l="l" t="t" r="r" b="b"/>
            <a:pathLst>
              <a:path w="6560897" h="3974132" extrusionOk="0">
                <a:moveTo>
                  <a:pt x="0" y="0"/>
                </a:moveTo>
                <a:lnTo>
                  <a:pt x="6560897" y="0"/>
                </a:lnTo>
                <a:lnTo>
                  <a:pt x="5205617" y="3974132"/>
                </a:lnTo>
                <a:lnTo>
                  <a:pt x="0" y="3974132"/>
                </a:ln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58"/>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201" name="Google Shape;201;p58"/>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
        <p:cNvGrpSpPr/>
        <p:nvPr/>
      </p:nvGrpSpPr>
      <p:grpSpPr>
        <a:xfrm>
          <a:off x="0" y="0"/>
          <a:ext cx="0" cy="0"/>
          <a:chOff x="0" y="0"/>
          <a:chExt cx="0" cy="0"/>
        </a:xfrm>
      </p:grpSpPr>
      <p:sp>
        <p:nvSpPr>
          <p:cNvPr id="42" name="Google Shape;42;p35"/>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b="1">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5"/>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44" name="Google Shape;44;p35"/>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ONLY-cyan">
  <p:cSld name="TEXT ONLY-cyan">
    <p:bg>
      <p:bgPr>
        <a:solidFill>
          <a:schemeClr val="lt1"/>
        </a:solidFill>
        <a:effectLst/>
      </p:bgPr>
    </p:bg>
    <p:spTree>
      <p:nvGrpSpPr>
        <p:cNvPr id="1" name="Shape 46"/>
        <p:cNvGrpSpPr/>
        <p:nvPr/>
      </p:nvGrpSpPr>
      <p:grpSpPr>
        <a:xfrm>
          <a:off x="0" y="0"/>
          <a:ext cx="0" cy="0"/>
          <a:chOff x="0" y="0"/>
          <a:chExt cx="0" cy="0"/>
        </a:xfrm>
      </p:grpSpPr>
      <p:sp>
        <p:nvSpPr>
          <p:cNvPr id="47" name="Google Shape;47;p37"/>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0F0"/>
              </a:buClr>
              <a:buSzPts val="4400"/>
              <a:buFont typeface="Source Sans Pro"/>
              <a:buNone/>
              <a:defRPr b="1">
                <a:solidFill>
                  <a:srgbClr val="00B0F0"/>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7"/>
          <p:cNvSpPr/>
          <p:nvPr/>
        </p:nvSpPr>
        <p:spPr>
          <a:xfrm>
            <a:off x="-2020" y="-1"/>
            <a:ext cx="1404611" cy="2008523"/>
          </a:xfrm>
          <a:custGeom>
            <a:avLst/>
            <a:gdLst/>
            <a:ahLst/>
            <a:cxnLst/>
            <a:rect l="l" t="t" r="r" b="b"/>
            <a:pathLst>
              <a:path w="4798706" h="6861908" extrusionOk="0">
                <a:moveTo>
                  <a:pt x="6898" y="0"/>
                </a:moveTo>
                <a:lnTo>
                  <a:pt x="4798706" y="0"/>
                </a:lnTo>
                <a:lnTo>
                  <a:pt x="2459952" y="6858000"/>
                </a:lnTo>
                <a:lnTo>
                  <a:pt x="0" y="6861908"/>
                </a:lnTo>
                <a:cubicBezTo>
                  <a:pt x="2299" y="4574605"/>
                  <a:pt x="4599" y="2287303"/>
                  <a:pt x="6898" y="0"/>
                </a:cubicBez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Google Shape;49;p37"/>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00B0F0"/>
                </a:solidFill>
                <a:latin typeface="Source Sans Pro"/>
                <a:ea typeface="Source Sans Pro"/>
                <a:cs typeface="Source Sans Pro"/>
                <a:sym typeface="Source Sans Pro"/>
              </a:rPr>
              <a:t>‹#›</a:t>
            </a:fld>
            <a:endParaRPr sz="1800" b="1" i="0">
              <a:solidFill>
                <a:srgbClr val="00B0F0"/>
              </a:solidFill>
              <a:latin typeface="Source Sans Pro"/>
              <a:ea typeface="Source Sans Pro"/>
              <a:cs typeface="Source Sans Pro"/>
              <a:sym typeface="Source Sans Pro"/>
            </a:endParaRPr>
          </a:p>
        </p:txBody>
      </p:sp>
      <p:sp>
        <p:nvSpPr>
          <p:cNvPr id="50" name="Google Shape;50;p37"/>
          <p:cNvSpPr txBox="1">
            <a:spLocks noGrp="1"/>
          </p:cNvSpPr>
          <p:nvPr>
            <p:ph type="body" idx="1"/>
          </p:nvPr>
        </p:nvSpPr>
        <p:spPr>
          <a:xfrm>
            <a:off x="1402591" y="1833989"/>
            <a:ext cx="9951208" cy="4351338"/>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7"/>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ONLY-blue">
  <p:cSld name="TEXT ONLY-blue">
    <p:bg>
      <p:bgPr>
        <a:solidFill>
          <a:schemeClr val="lt1"/>
        </a:solidFill>
        <a:effectLst/>
      </p:bgPr>
    </p:bg>
    <p:spTree>
      <p:nvGrpSpPr>
        <p:cNvPr id="1" name="Shape 52"/>
        <p:cNvGrpSpPr/>
        <p:nvPr/>
      </p:nvGrpSpPr>
      <p:grpSpPr>
        <a:xfrm>
          <a:off x="0" y="0"/>
          <a:ext cx="0" cy="0"/>
          <a:chOff x="0" y="0"/>
          <a:chExt cx="0" cy="0"/>
        </a:xfrm>
      </p:grpSpPr>
      <p:sp>
        <p:nvSpPr>
          <p:cNvPr id="53" name="Google Shape;53;p38"/>
          <p:cNvSpPr txBox="1"/>
          <p:nvPr/>
        </p:nvSpPr>
        <p:spPr>
          <a:xfrm>
            <a:off x="838200" y="805552"/>
            <a:ext cx="4277139"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Calibri"/>
              <a:buNone/>
            </a:pPr>
            <a:r>
              <a:rPr lang="en-US" sz="4400" b="1">
                <a:solidFill>
                  <a:schemeClr val="lt1"/>
                </a:solidFill>
                <a:latin typeface="Calibri"/>
                <a:ea typeface="Calibri"/>
                <a:cs typeface="Calibri"/>
                <a:sym typeface="Calibri"/>
              </a:rPr>
              <a:t>Click to edit Master title style</a:t>
            </a:r>
            <a:endParaRPr/>
          </a:p>
        </p:txBody>
      </p:sp>
      <p:sp>
        <p:nvSpPr>
          <p:cNvPr id="54" name="Google Shape;54;p38"/>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4400"/>
              <a:buFont typeface="Source Sans Pro"/>
              <a:buNone/>
              <a:defRPr b="1">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1402592" y="1825625"/>
            <a:ext cx="9951208"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38"/>
          <p:cNvSpPr/>
          <p:nvPr/>
        </p:nvSpPr>
        <p:spPr>
          <a:xfrm>
            <a:off x="0" y="0"/>
            <a:ext cx="1402592" cy="2008523"/>
          </a:xfrm>
          <a:custGeom>
            <a:avLst/>
            <a:gdLst/>
            <a:ahLst/>
            <a:cxnLst/>
            <a:rect l="l" t="t" r="r" b="b"/>
            <a:pathLst>
              <a:path w="4791808" h="6861908" extrusionOk="0">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 name="Google Shape;57;p38"/>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58" name="Google Shape;58;p38"/>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AR-upper left">
  <p:cSld name="STAR-upper left">
    <p:bg>
      <p:bgPr>
        <a:solidFill>
          <a:schemeClr val="lt1"/>
        </a:solidFill>
        <a:effectLst/>
      </p:bgPr>
    </p:bg>
    <p:spTree>
      <p:nvGrpSpPr>
        <p:cNvPr id="1" name="Shape 59"/>
        <p:cNvGrpSpPr/>
        <p:nvPr/>
      </p:nvGrpSpPr>
      <p:grpSpPr>
        <a:xfrm>
          <a:off x="0" y="0"/>
          <a:ext cx="0" cy="0"/>
          <a:chOff x="0" y="0"/>
          <a:chExt cx="0" cy="0"/>
        </a:xfrm>
      </p:grpSpPr>
      <p:sp>
        <p:nvSpPr>
          <p:cNvPr id="60" name="Google Shape;60;p39"/>
          <p:cNvSpPr/>
          <p:nvPr/>
        </p:nvSpPr>
        <p:spPr>
          <a:xfrm>
            <a:off x="0" y="0"/>
            <a:ext cx="12192000" cy="1516566"/>
          </a:xfrm>
          <a:prstGeom prst="rect">
            <a:avLst/>
          </a:prstGeom>
          <a:solidFill>
            <a:srgbClr val="263B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 name="Google Shape;61;p39"/>
          <p:cNvSpPr txBox="1">
            <a:spLocks noGrp="1"/>
          </p:cNvSpPr>
          <p:nvPr>
            <p:ph type="title"/>
          </p:nvPr>
        </p:nvSpPr>
        <p:spPr>
          <a:xfrm>
            <a:off x="1587524" y="2626543"/>
            <a:ext cx="9802719" cy="8145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2800"/>
              <a:buFont typeface="Source Sans Pro"/>
              <a:buNone/>
              <a:defRPr sz="2800" b="1">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9"/>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00B0F0"/>
                </a:solidFill>
                <a:latin typeface="Source Sans Pro"/>
                <a:ea typeface="Source Sans Pro"/>
                <a:cs typeface="Source Sans Pro"/>
                <a:sym typeface="Source Sans Pro"/>
              </a:rPr>
              <a:t>‹#›</a:t>
            </a:fld>
            <a:endParaRPr sz="1800" b="1" i="0">
              <a:solidFill>
                <a:srgbClr val="00B0F0"/>
              </a:solidFill>
              <a:latin typeface="Source Sans Pro"/>
              <a:ea typeface="Source Sans Pro"/>
              <a:cs typeface="Source Sans Pro"/>
              <a:sym typeface="Source Sans Pro"/>
            </a:endParaRPr>
          </a:p>
        </p:txBody>
      </p:sp>
      <p:sp>
        <p:nvSpPr>
          <p:cNvPr id="63" name="Google Shape;63;p39"/>
          <p:cNvSpPr/>
          <p:nvPr/>
        </p:nvSpPr>
        <p:spPr>
          <a:xfrm rot="10800000">
            <a:off x="0" y="0"/>
            <a:ext cx="6138733" cy="6857997"/>
          </a:xfrm>
          <a:custGeom>
            <a:avLst/>
            <a:gdLst/>
            <a:ahLst/>
            <a:cxnLst/>
            <a:rect l="l" t="t" r="r" b="b"/>
            <a:pathLst>
              <a:path w="6138733" h="6857997" extrusionOk="0">
                <a:moveTo>
                  <a:pt x="6138733" y="6857997"/>
                </a:moveTo>
                <a:lnTo>
                  <a:pt x="2838549" y="6857997"/>
                </a:lnTo>
                <a:lnTo>
                  <a:pt x="0" y="4689570"/>
                </a:lnTo>
                <a:lnTo>
                  <a:pt x="4689598" y="4689603"/>
                </a:lnTo>
                <a:lnTo>
                  <a:pt x="6138733" y="0"/>
                </a:ln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 name="Google Shape;64;p39"/>
          <p:cNvSpPr txBox="1">
            <a:spLocks noGrp="1"/>
          </p:cNvSpPr>
          <p:nvPr>
            <p:ph type="body" idx="1"/>
          </p:nvPr>
        </p:nvSpPr>
        <p:spPr>
          <a:xfrm>
            <a:off x="466287" y="566764"/>
            <a:ext cx="4426726" cy="131939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4000"/>
              <a:buNone/>
              <a:defRPr sz="4000" b="1">
                <a:solidFill>
                  <a:schemeClr val="lt1"/>
                </a:solidFill>
              </a:defRPr>
            </a:lvl1pPr>
            <a:lvl2pPr marL="914400" lvl="1" indent="-228600" algn="l">
              <a:lnSpc>
                <a:spcPct val="90000"/>
              </a:lnSpc>
              <a:spcBef>
                <a:spcPts val="500"/>
              </a:spcBef>
              <a:spcAft>
                <a:spcPts val="0"/>
              </a:spcAft>
              <a:buClr>
                <a:srgbClr val="595959"/>
              </a:buClr>
              <a:buSzPts val="1800"/>
              <a:buNone/>
              <a:defRPr/>
            </a:lvl2pPr>
            <a:lvl3pPr marL="1371600" lvl="2" indent="-228600" algn="l">
              <a:lnSpc>
                <a:spcPct val="90000"/>
              </a:lnSpc>
              <a:spcBef>
                <a:spcPts val="500"/>
              </a:spcBef>
              <a:spcAft>
                <a:spcPts val="0"/>
              </a:spcAft>
              <a:buClr>
                <a:srgbClr val="595959"/>
              </a:buClr>
              <a:buSzPts val="1800"/>
              <a:buNone/>
              <a:defRPr/>
            </a:lvl3pPr>
            <a:lvl4pPr marL="1828800" lvl="3" indent="-228600" algn="l">
              <a:lnSpc>
                <a:spcPct val="90000"/>
              </a:lnSpc>
              <a:spcBef>
                <a:spcPts val="500"/>
              </a:spcBef>
              <a:spcAft>
                <a:spcPts val="0"/>
              </a:spcAft>
              <a:buClr>
                <a:srgbClr val="595959"/>
              </a:buClr>
              <a:buSzPts val="1800"/>
              <a:buNone/>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9"/>
          <p:cNvSpPr txBox="1">
            <a:spLocks noGrp="1"/>
          </p:cNvSpPr>
          <p:nvPr>
            <p:ph type="body" idx="2"/>
          </p:nvPr>
        </p:nvSpPr>
        <p:spPr>
          <a:xfrm>
            <a:off x="4893013" y="554476"/>
            <a:ext cx="6643153" cy="486384"/>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rgbClr val="00B0F0"/>
              </a:buClr>
              <a:buSzPts val="2400"/>
              <a:buNone/>
              <a:defRPr sz="2400">
                <a:solidFill>
                  <a:srgbClr val="00B0F0"/>
                </a:solidFill>
              </a:defRPr>
            </a:lvl1pPr>
            <a:lvl2pPr marL="914400" lvl="1" indent="-228600" algn="r">
              <a:lnSpc>
                <a:spcPct val="90000"/>
              </a:lnSpc>
              <a:spcBef>
                <a:spcPts val="500"/>
              </a:spcBef>
              <a:spcAft>
                <a:spcPts val="0"/>
              </a:spcAft>
              <a:buClr>
                <a:srgbClr val="00B0F0"/>
              </a:buClr>
              <a:buSzPts val="2400"/>
              <a:buNone/>
              <a:defRPr>
                <a:solidFill>
                  <a:srgbClr val="00B0F0"/>
                </a:solidFill>
              </a:defRPr>
            </a:lvl2pPr>
            <a:lvl3pPr marL="1371600" lvl="2" indent="-228600" algn="r">
              <a:lnSpc>
                <a:spcPct val="90000"/>
              </a:lnSpc>
              <a:spcBef>
                <a:spcPts val="500"/>
              </a:spcBef>
              <a:spcAft>
                <a:spcPts val="0"/>
              </a:spcAft>
              <a:buClr>
                <a:srgbClr val="00B0F0"/>
              </a:buClr>
              <a:buSzPts val="2000"/>
              <a:buNone/>
              <a:defRPr>
                <a:solidFill>
                  <a:srgbClr val="00B0F0"/>
                </a:solidFill>
              </a:defRPr>
            </a:lvl3pPr>
            <a:lvl4pPr marL="1828800" lvl="3" indent="-228600" algn="r">
              <a:lnSpc>
                <a:spcPct val="90000"/>
              </a:lnSpc>
              <a:spcBef>
                <a:spcPts val="500"/>
              </a:spcBef>
              <a:spcAft>
                <a:spcPts val="0"/>
              </a:spcAft>
              <a:buClr>
                <a:srgbClr val="00B0F0"/>
              </a:buClr>
              <a:buSzPts val="1800"/>
              <a:buNone/>
              <a:defRPr>
                <a:solidFill>
                  <a:srgbClr val="00B0F0"/>
                </a:solidFill>
              </a:defRPr>
            </a:lvl4pPr>
            <a:lvl5pPr marL="2286000" lvl="4" indent="-342900" algn="r">
              <a:lnSpc>
                <a:spcPct val="90000"/>
              </a:lnSpc>
              <a:spcBef>
                <a:spcPts val="500"/>
              </a:spcBef>
              <a:spcAft>
                <a:spcPts val="0"/>
              </a:spcAft>
              <a:buClr>
                <a:srgbClr val="00B0F0"/>
              </a:buClr>
              <a:buSzPts val="1800"/>
              <a:buChar char="•"/>
              <a:defRPr>
                <a:solidFill>
                  <a:srgbClr val="00B0F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9"/>
          <p:cNvSpPr txBox="1">
            <a:spLocks noGrp="1"/>
          </p:cNvSpPr>
          <p:nvPr>
            <p:ph type="body" idx="3"/>
          </p:nvPr>
        </p:nvSpPr>
        <p:spPr>
          <a:xfrm>
            <a:off x="2335416" y="3573146"/>
            <a:ext cx="4026474" cy="10509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95959"/>
              </a:buClr>
              <a:buSzPts val="2400"/>
              <a:buNone/>
              <a:defRPr sz="2400"/>
            </a:lvl1pPr>
            <a:lvl2pPr marL="914400" lvl="1" indent="-228600" algn="l">
              <a:lnSpc>
                <a:spcPct val="90000"/>
              </a:lnSpc>
              <a:spcBef>
                <a:spcPts val="500"/>
              </a:spcBef>
              <a:spcAft>
                <a:spcPts val="0"/>
              </a:spcAft>
              <a:buClr>
                <a:srgbClr val="595959"/>
              </a:buClr>
              <a:buSzPts val="2000"/>
              <a:buNone/>
              <a:defRPr sz="2000"/>
            </a:lvl2pPr>
            <a:lvl3pPr marL="1371600" lvl="2" indent="-228600" algn="l">
              <a:lnSpc>
                <a:spcPct val="90000"/>
              </a:lnSpc>
              <a:spcBef>
                <a:spcPts val="500"/>
              </a:spcBef>
              <a:spcAft>
                <a:spcPts val="0"/>
              </a:spcAft>
              <a:buClr>
                <a:srgbClr val="595959"/>
              </a:buClr>
              <a:buSzPts val="1800"/>
              <a:buNone/>
              <a:defRPr sz="1800"/>
            </a:lvl3pPr>
            <a:lvl4pPr marL="1828800" lvl="3" indent="-228600" algn="l">
              <a:lnSpc>
                <a:spcPct val="90000"/>
              </a:lnSpc>
              <a:spcBef>
                <a:spcPts val="500"/>
              </a:spcBef>
              <a:spcAft>
                <a:spcPts val="0"/>
              </a:spcAft>
              <a:buClr>
                <a:srgbClr val="595959"/>
              </a:buClr>
              <a:buSzPts val="1600"/>
              <a:buNone/>
              <a:defRPr sz="1600"/>
            </a:lvl4pPr>
            <a:lvl5pPr marL="2286000" lvl="4" indent="-330200" algn="l">
              <a:lnSpc>
                <a:spcPct val="90000"/>
              </a:lnSpc>
              <a:spcBef>
                <a:spcPts val="500"/>
              </a:spcBef>
              <a:spcAft>
                <a:spcPts val="0"/>
              </a:spcAft>
              <a:buClr>
                <a:srgbClr val="3F3F3F"/>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39"/>
          <p:cNvSpPr txBox="1">
            <a:spLocks noGrp="1"/>
          </p:cNvSpPr>
          <p:nvPr>
            <p:ph type="body" idx="4"/>
          </p:nvPr>
        </p:nvSpPr>
        <p:spPr>
          <a:xfrm>
            <a:off x="2335416" y="4711282"/>
            <a:ext cx="4026474" cy="10509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95959"/>
              </a:buClr>
              <a:buSzPts val="2400"/>
              <a:buNone/>
              <a:defRPr sz="2400"/>
            </a:lvl1pPr>
            <a:lvl2pPr marL="914400" lvl="1" indent="-228600" algn="l">
              <a:lnSpc>
                <a:spcPct val="90000"/>
              </a:lnSpc>
              <a:spcBef>
                <a:spcPts val="500"/>
              </a:spcBef>
              <a:spcAft>
                <a:spcPts val="0"/>
              </a:spcAft>
              <a:buClr>
                <a:srgbClr val="595959"/>
              </a:buClr>
              <a:buSzPts val="2000"/>
              <a:buNone/>
              <a:defRPr sz="2000"/>
            </a:lvl2pPr>
            <a:lvl3pPr marL="1371600" lvl="2" indent="-228600" algn="l">
              <a:lnSpc>
                <a:spcPct val="90000"/>
              </a:lnSpc>
              <a:spcBef>
                <a:spcPts val="500"/>
              </a:spcBef>
              <a:spcAft>
                <a:spcPts val="0"/>
              </a:spcAft>
              <a:buClr>
                <a:srgbClr val="595959"/>
              </a:buClr>
              <a:buSzPts val="1800"/>
              <a:buNone/>
              <a:defRPr sz="1800"/>
            </a:lvl3pPr>
            <a:lvl4pPr marL="1828800" lvl="3" indent="-228600" algn="l">
              <a:lnSpc>
                <a:spcPct val="90000"/>
              </a:lnSpc>
              <a:spcBef>
                <a:spcPts val="500"/>
              </a:spcBef>
              <a:spcAft>
                <a:spcPts val="0"/>
              </a:spcAft>
              <a:buClr>
                <a:srgbClr val="595959"/>
              </a:buClr>
              <a:buSzPts val="1600"/>
              <a:buNone/>
              <a:defRPr sz="1600"/>
            </a:lvl4pPr>
            <a:lvl5pPr marL="2286000" lvl="4" indent="-330200" algn="l">
              <a:lnSpc>
                <a:spcPct val="90000"/>
              </a:lnSpc>
              <a:spcBef>
                <a:spcPts val="500"/>
              </a:spcBef>
              <a:spcAft>
                <a:spcPts val="0"/>
              </a:spcAft>
              <a:buClr>
                <a:srgbClr val="3F3F3F"/>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9"/>
          <p:cNvSpPr txBox="1">
            <a:spLocks noGrp="1"/>
          </p:cNvSpPr>
          <p:nvPr>
            <p:ph type="body" idx="5"/>
          </p:nvPr>
        </p:nvSpPr>
        <p:spPr>
          <a:xfrm>
            <a:off x="7374344" y="3573146"/>
            <a:ext cx="4026474" cy="10509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95959"/>
              </a:buClr>
              <a:buSzPts val="2400"/>
              <a:buNone/>
              <a:defRPr sz="2400"/>
            </a:lvl1pPr>
            <a:lvl2pPr marL="914400" lvl="1" indent="-228600" algn="l">
              <a:lnSpc>
                <a:spcPct val="90000"/>
              </a:lnSpc>
              <a:spcBef>
                <a:spcPts val="500"/>
              </a:spcBef>
              <a:spcAft>
                <a:spcPts val="0"/>
              </a:spcAft>
              <a:buClr>
                <a:srgbClr val="595959"/>
              </a:buClr>
              <a:buSzPts val="2000"/>
              <a:buNone/>
              <a:defRPr sz="2000"/>
            </a:lvl2pPr>
            <a:lvl3pPr marL="1371600" lvl="2" indent="-228600" algn="l">
              <a:lnSpc>
                <a:spcPct val="90000"/>
              </a:lnSpc>
              <a:spcBef>
                <a:spcPts val="500"/>
              </a:spcBef>
              <a:spcAft>
                <a:spcPts val="0"/>
              </a:spcAft>
              <a:buClr>
                <a:srgbClr val="595959"/>
              </a:buClr>
              <a:buSzPts val="1800"/>
              <a:buNone/>
              <a:defRPr sz="1800"/>
            </a:lvl3pPr>
            <a:lvl4pPr marL="1828800" lvl="3" indent="-228600" algn="l">
              <a:lnSpc>
                <a:spcPct val="90000"/>
              </a:lnSpc>
              <a:spcBef>
                <a:spcPts val="500"/>
              </a:spcBef>
              <a:spcAft>
                <a:spcPts val="0"/>
              </a:spcAft>
              <a:buClr>
                <a:srgbClr val="595959"/>
              </a:buClr>
              <a:buSzPts val="1600"/>
              <a:buNone/>
              <a:defRPr sz="1600"/>
            </a:lvl4pPr>
            <a:lvl5pPr marL="2286000" lvl="4" indent="-330200" algn="l">
              <a:lnSpc>
                <a:spcPct val="90000"/>
              </a:lnSpc>
              <a:spcBef>
                <a:spcPts val="500"/>
              </a:spcBef>
              <a:spcAft>
                <a:spcPts val="0"/>
              </a:spcAft>
              <a:buClr>
                <a:srgbClr val="3F3F3F"/>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9"/>
          <p:cNvSpPr txBox="1">
            <a:spLocks noGrp="1"/>
          </p:cNvSpPr>
          <p:nvPr>
            <p:ph type="body" idx="6"/>
          </p:nvPr>
        </p:nvSpPr>
        <p:spPr>
          <a:xfrm>
            <a:off x="7374344" y="4711282"/>
            <a:ext cx="4026474" cy="105092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595959"/>
              </a:buClr>
              <a:buSzPts val="2400"/>
              <a:buNone/>
              <a:defRPr sz="2400"/>
            </a:lvl1pPr>
            <a:lvl2pPr marL="914400" lvl="1" indent="-228600" algn="l">
              <a:lnSpc>
                <a:spcPct val="90000"/>
              </a:lnSpc>
              <a:spcBef>
                <a:spcPts val="500"/>
              </a:spcBef>
              <a:spcAft>
                <a:spcPts val="0"/>
              </a:spcAft>
              <a:buClr>
                <a:srgbClr val="595959"/>
              </a:buClr>
              <a:buSzPts val="2000"/>
              <a:buNone/>
              <a:defRPr sz="2000"/>
            </a:lvl2pPr>
            <a:lvl3pPr marL="1371600" lvl="2" indent="-228600" algn="l">
              <a:lnSpc>
                <a:spcPct val="90000"/>
              </a:lnSpc>
              <a:spcBef>
                <a:spcPts val="500"/>
              </a:spcBef>
              <a:spcAft>
                <a:spcPts val="0"/>
              </a:spcAft>
              <a:buClr>
                <a:srgbClr val="595959"/>
              </a:buClr>
              <a:buSzPts val="1800"/>
              <a:buNone/>
              <a:defRPr sz="1800"/>
            </a:lvl3pPr>
            <a:lvl4pPr marL="1828800" lvl="3" indent="-228600" algn="l">
              <a:lnSpc>
                <a:spcPct val="90000"/>
              </a:lnSpc>
              <a:spcBef>
                <a:spcPts val="500"/>
              </a:spcBef>
              <a:spcAft>
                <a:spcPts val="0"/>
              </a:spcAft>
              <a:buClr>
                <a:srgbClr val="595959"/>
              </a:buClr>
              <a:buSzPts val="1600"/>
              <a:buNone/>
              <a:defRPr sz="1600"/>
            </a:lvl4pPr>
            <a:lvl5pPr marL="2286000" lvl="4" indent="-330200" algn="l">
              <a:lnSpc>
                <a:spcPct val="90000"/>
              </a:lnSpc>
              <a:spcBef>
                <a:spcPts val="500"/>
              </a:spcBef>
              <a:spcAft>
                <a:spcPts val="0"/>
              </a:spcAft>
              <a:buClr>
                <a:srgbClr val="3F3F3F"/>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9"/>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R-lower right">
  <p:cSld name="STAR-lower right">
    <p:bg>
      <p:bgPr>
        <a:solidFill>
          <a:schemeClr val="lt1"/>
        </a:solidFill>
        <a:effectLst/>
      </p:bgPr>
    </p:bg>
    <p:spTree>
      <p:nvGrpSpPr>
        <p:cNvPr id="1" name="Shape 71"/>
        <p:cNvGrpSpPr/>
        <p:nvPr/>
      </p:nvGrpSpPr>
      <p:grpSpPr>
        <a:xfrm>
          <a:off x="0" y="0"/>
          <a:ext cx="0" cy="0"/>
          <a:chOff x="0" y="0"/>
          <a:chExt cx="0" cy="0"/>
        </a:xfrm>
      </p:grpSpPr>
      <p:sp>
        <p:nvSpPr>
          <p:cNvPr id="72" name="Google Shape;72;p40"/>
          <p:cNvSpPr/>
          <p:nvPr/>
        </p:nvSpPr>
        <p:spPr>
          <a:xfrm>
            <a:off x="6872064" y="1368510"/>
            <a:ext cx="5319936" cy="5489491"/>
          </a:xfrm>
          <a:custGeom>
            <a:avLst/>
            <a:gdLst/>
            <a:ahLst/>
            <a:cxnLst/>
            <a:rect l="l" t="t" r="r" b="b"/>
            <a:pathLst>
              <a:path w="5319936" h="5489491" extrusionOk="0">
                <a:moveTo>
                  <a:pt x="1553297" y="0"/>
                </a:moveTo>
                <a:lnTo>
                  <a:pt x="4369566" y="2151468"/>
                </a:lnTo>
                <a:lnTo>
                  <a:pt x="5319936" y="1425440"/>
                </a:lnTo>
                <a:lnTo>
                  <a:pt x="5319936" y="5489491"/>
                </a:lnTo>
                <a:lnTo>
                  <a:pt x="0" y="5489491"/>
                </a:lnTo>
                <a:lnTo>
                  <a:pt x="2629044" y="3481109"/>
                </a:lnTo>
                <a:close/>
              </a:path>
            </a:pathLst>
          </a:custGeom>
          <a:solidFill>
            <a:srgbClr val="00B0F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 name="Google Shape;7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B0F0"/>
              </a:buClr>
              <a:buSzPts val="4400"/>
              <a:buFont typeface="Source Sans Pro"/>
              <a:buNone/>
              <a:defRPr b="1">
                <a:solidFill>
                  <a:srgbClr val="00B0F0"/>
                </a:solidFill>
                <a:latin typeface="Source Sans Pro"/>
                <a:ea typeface="Source Sans Pro"/>
                <a:cs typeface="Source Sans Pro"/>
                <a:sym typeface="Source Sans Pr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a:off x="838200" y="1825625"/>
            <a:ext cx="7499465" cy="4351338"/>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p:nvPr/>
        </p:nvSpPr>
        <p:spPr>
          <a:xfrm>
            <a:off x="10954878"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chemeClr val="lt1"/>
                </a:solidFill>
                <a:latin typeface="Source Sans Pro"/>
                <a:ea typeface="Source Sans Pro"/>
                <a:cs typeface="Source Sans Pro"/>
                <a:sym typeface="Source Sans Pro"/>
              </a:rPr>
              <a:t>‹#›</a:t>
            </a:fld>
            <a:endParaRPr sz="1800" b="1" i="0">
              <a:solidFill>
                <a:schemeClr val="lt1"/>
              </a:solidFill>
              <a:latin typeface="Source Sans Pro"/>
              <a:ea typeface="Source Sans Pro"/>
              <a:cs typeface="Source Sans Pro"/>
              <a:sym typeface="Source Sans Pro"/>
            </a:endParaRPr>
          </a:p>
        </p:txBody>
      </p:sp>
      <p:sp>
        <p:nvSpPr>
          <p:cNvPr id="76" name="Google Shape;76;p40"/>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IMAGE-right">
  <p:cSld name="ONE IMAGE-right">
    <p:spTree>
      <p:nvGrpSpPr>
        <p:cNvPr id="1" name="Shape 77"/>
        <p:cNvGrpSpPr/>
        <p:nvPr/>
      </p:nvGrpSpPr>
      <p:grpSpPr>
        <a:xfrm>
          <a:off x="0" y="0"/>
          <a:ext cx="0" cy="0"/>
          <a:chOff x="0" y="0"/>
          <a:chExt cx="0" cy="0"/>
        </a:xfrm>
      </p:grpSpPr>
      <p:sp>
        <p:nvSpPr>
          <p:cNvPr id="78" name="Google Shape;78;p41"/>
          <p:cNvSpPr>
            <a:spLocks noGrp="1"/>
          </p:cNvSpPr>
          <p:nvPr>
            <p:ph type="pic" idx="2"/>
          </p:nvPr>
        </p:nvSpPr>
        <p:spPr>
          <a:xfrm>
            <a:off x="5823625" y="2055813"/>
            <a:ext cx="6368375" cy="3664050"/>
          </a:xfrm>
          <a:prstGeom prst="rect">
            <a:avLst/>
          </a:prstGeom>
          <a:solidFill>
            <a:schemeClr val="lt1"/>
          </a:solidFill>
          <a:ln>
            <a:noFill/>
          </a:ln>
        </p:spPr>
      </p:sp>
      <p:sp>
        <p:nvSpPr>
          <p:cNvPr id="79" name="Google Shape;79;p41"/>
          <p:cNvSpPr txBox="1"/>
          <p:nvPr/>
        </p:nvSpPr>
        <p:spPr>
          <a:xfrm>
            <a:off x="11018539" y="6276612"/>
            <a:ext cx="57350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800" b="1" i="0">
                <a:solidFill>
                  <a:srgbClr val="263B88"/>
                </a:solidFill>
                <a:latin typeface="Source Sans Pro"/>
                <a:ea typeface="Source Sans Pro"/>
                <a:cs typeface="Source Sans Pro"/>
                <a:sym typeface="Source Sans Pro"/>
              </a:rPr>
              <a:t>‹#›</a:t>
            </a:fld>
            <a:endParaRPr sz="1800" b="1" i="0">
              <a:solidFill>
                <a:srgbClr val="263B88"/>
              </a:solidFill>
              <a:latin typeface="Source Sans Pro"/>
              <a:ea typeface="Source Sans Pro"/>
              <a:cs typeface="Source Sans Pro"/>
              <a:sym typeface="Source Sans Pro"/>
            </a:endParaRPr>
          </a:p>
        </p:txBody>
      </p:sp>
      <p:sp>
        <p:nvSpPr>
          <p:cNvPr id="80" name="Google Shape;80;p41"/>
          <p:cNvSpPr/>
          <p:nvPr/>
        </p:nvSpPr>
        <p:spPr>
          <a:xfrm>
            <a:off x="0" y="0"/>
            <a:ext cx="1402592" cy="2008523"/>
          </a:xfrm>
          <a:custGeom>
            <a:avLst/>
            <a:gdLst/>
            <a:ahLst/>
            <a:cxnLst/>
            <a:rect l="l" t="t" r="r" b="b"/>
            <a:pathLst>
              <a:path w="4791808" h="6861908" extrusionOk="0">
                <a:moveTo>
                  <a:pt x="0" y="0"/>
                </a:moveTo>
                <a:lnTo>
                  <a:pt x="4791808" y="0"/>
                </a:lnTo>
                <a:lnTo>
                  <a:pt x="2453054" y="6858000"/>
                </a:lnTo>
                <a:lnTo>
                  <a:pt x="3949" y="6861908"/>
                </a:lnTo>
                <a:cubicBezTo>
                  <a:pt x="2633" y="4574605"/>
                  <a:pt x="1316" y="2287303"/>
                  <a:pt x="0" y="0"/>
                </a:cubicBezTo>
                <a:close/>
              </a:path>
            </a:pathLst>
          </a:custGeom>
          <a:solidFill>
            <a:srgbClr val="263B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1" name="Google Shape;81;p41"/>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3B8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1"/>
          <p:cNvSpPr txBox="1">
            <a:spLocks noGrp="1"/>
          </p:cNvSpPr>
          <p:nvPr>
            <p:ph type="body" idx="1"/>
          </p:nvPr>
        </p:nvSpPr>
        <p:spPr>
          <a:xfrm>
            <a:off x="1402593" y="2055813"/>
            <a:ext cx="4074080" cy="3664050"/>
          </a:xfrm>
          <a:prstGeom prst="rect">
            <a:avLst/>
          </a:prstGeom>
          <a:noFill/>
          <a:ln>
            <a:noFill/>
          </a:ln>
        </p:spPr>
        <p:txBody>
          <a:bodyPr spcFirstLastPara="1" wrap="square" lIns="90000" tIns="45700" rIns="91425" bIns="45700" anchor="t" anchorCtr="0">
            <a:normAutofit/>
          </a:bodyPr>
          <a:lstStyle>
            <a:lvl1pPr marL="457200" lvl="0" indent="-228600" algn="l">
              <a:lnSpc>
                <a:spcPct val="90000"/>
              </a:lnSpc>
              <a:spcBef>
                <a:spcPts val="1000"/>
              </a:spcBef>
              <a:spcAft>
                <a:spcPts val="0"/>
              </a:spcAft>
              <a:buClr>
                <a:srgbClr val="595959"/>
              </a:buClr>
              <a:buSzPts val="2800"/>
              <a:buNone/>
              <a:defRPr>
                <a:solidFill>
                  <a:srgbClr val="595959"/>
                </a:solidFill>
                <a:latin typeface="Source Sans Pro"/>
                <a:ea typeface="Source Sans Pro"/>
                <a:cs typeface="Source Sans Pro"/>
                <a:sym typeface="Source Sans Pro"/>
              </a:defRPr>
            </a:lvl1pPr>
            <a:lvl2pPr marL="914400" lvl="1" indent="-228600" algn="l">
              <a:lnSpc>
                <a:spcPct val="90000"/>
              </a:lnSpc>
              <a:spcBef>
                <a:spcPts val="500"/>
              </a:spcBef>
              <a:spcAft>
                <a:spcPts val="0"/>
              </a:spcAft>
              <a:buClr>
                <a:srgbClr val="595959"/>
              </a:buClr>
              <a:buSzPts val="2400"/>
              <a:buNone/>
              <a:defRPr>
                <a:solidFill>
                  <a:srgbClr val="595959"/>
                </a:solidFill>
                <a:latin typeface="Source Sans Pro"/>
                <a:ea typeface="Source Sans Pro"/>
                <a:cs typeface="Source Sans Pro"/>
                <a:sym typeface="Source Sans Pro"/>
              </a:defRPr>
            </a:lvl2pPr>
            <a:lvl3pPr marL="1371600" lvl="2" indent="-228600" algn="l">
              <a:lnSpc>
                <a:spcPct val="90000"/>
              </a:lnSpc>
              <a:spcBef>
                <a:spcPts val="500"/>
              </a:spcBef>
              <a:spcAft>
                <a:spcPts val="0"/>
              </a:spcAft>
              <a:buClr>
                <a:srgbClr val="595959"/>
              </a:buClr>
              <a:buSzPts val="2000"/>
              <a:buNone/>
              <a:defRPr>
                <a:solidFill>
                  <a:srgbClr val="595959"/>
                </a:solidFill>
                <a:latin typeface="Source Sans Pro"/>
                <a:ea typeface="Source Sans Pro"/>
                <a:cs typeface="Source Sans Pro"/>
                <a:sym typeface="Source Sans Pro"/>
              </a:defRPr>
            </a:lvl3pPr>
            <a:lvl4pPr marL="1828800" lvl="3"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4pPr>
            <a:lvl5pPr marL="2286000" lvl="4" indent="-228600" algn="l">
              <a:lnSpc>
                <a:spcPct val="90000"/>
              </a:lnSpc>
              <a:spcBef>
                <a:spcPts val="500"/>
              </a:spcBef>
              <a:spcAft>
                <a:spcPts val="0"/>
              </a:spcAft>
              <a:buClr>
                <a:srgbClr val="595959"/>
              </a:buClr>
              <a:buSzPts val="1800"/>
              <a:buNone/>
              <a:defRPr>
                <a:solidFill>
                  <a:srgbClr val="595959"/>
                </a:solidFill>
                <a:latin typeface="Source Sans Pro"/>
                <a:ea typeface="Source Sans Pro"/>
                <a:cs typeface="Source Sans Pro"/>
                <a:sym typeface="Source Sans P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1"/>
          <p:cNvSpPr/>
          <p:nvPr/>
        </p:nvSpPr>
        <p:spPr>
          <a:xfrm>
            <a:off x="10025829" y="6378567"/>
            <a:ext cx="829205" cy="182707"/>
          </a:xfrm>
          <a:custGeom>
            <a:avLst/>
            <a:gdLst/>
            <a:ahLst/>
            <a:cxnLst/>
            <a:rect l="l" t="t" r="r" b="b"/>
            <a:pathLst>
              <a:path w="223" h="49" extrusionOk="0">
                <a:moveTo>
                  <a:pt x="206" y="23"/>
                </a:moveTo>
                <a:cubicBezTo>
                  <a:pt x="206" y="23"/>
                  <a:pt x="205" y="22"/>
                  <a:pt x="205" y="20"/>
                </a:cubicBezTo>
                <a:cubicBezTo>
                  <a:pt x="205" y="19"/>
                  <a:pt x="206" y="18"/>
                  <a:pt x="206" y="17"/>
                </a:cubicBezTo>
                <a:cubicBezTo>
                  <a:pt x="207" y="16"/>
                  <a:pt x="208" y="16"/>
                  <a:pt x="209" y="16"/>
                </a:cubicBezTo>
                <a:cubicBezTo>
                  <a:pt x="210" y="16"/>
                  <a:pt x="211" y="16"/>
                  <a:pt x="211" y="17"/>
                </a:cubicBezTo>
                <a:cubicBezTo>
                  <a:pt x="212" y="18"/>
                  <a:pt x="212" y="19"/>
                  <a:pt x="212" y="20"/>
                </a:cubicBezTo>
                <a:cubicBezTo>
                  <a:pt x="212" y="22"/>
                  <a:pt x="212" y="23"/>
                  <a:pt x="211" y="23"/>
                </a:cubicBezTo>
                <a:cubicBezTo>
                  <a:pt x="211" y="24"/>
                  <a:pt x="210" y="24"/>
                  <a:pt x="209" y="24"/>
                </a:cubicBezTo>
                <a:cubicBezTo>
                  <a:pt x="208" y="24"/>
                  <a:pt x="207" y="24"/>
                  <a:pt x="206" y="23"/>
                </a:cubicBezTo>
                <a:moveTo>
                  <a:pt x="198" y="45"/>
                </a:moveTo>
                <a:cubicBezTo>
                  <a:pt x="199" y="46"/>
                  <a:pt x="199" y="47"/>
                  <a:pt x="200" y="47"/>
                </a:cubicBezTo>
                <a:cubicBezTo>
                  <a:pt x="201" y="48"/>
                  <a:pt x="203" y="48"/>
                  <a:pt x="204" y="48"/>
                </a:cubicBezTo>
                <a:cubicBezTo>
                  <a:pt x="205" y="49"/>
                  <a:pt x="207" y="49"/>
                  <a:pt x="208" y="49"/>
                </a:cubicBezTo>
                <a:cubicBezTo>
                  <a:pt x="210" y="49"/>
                  <a:pt x="212" y="48"/>
                  <a:pt x="214" y="48"/>
                </a:cubicBezTo>
                <a:cubicBezTo>
                  <a:pt x="216" y="47"/>
                  <a:pt x="218" y="47"/>
                  <a:pt x="219" y="46"/>
                </a:cubicBezTo>
                <a:cubicBezTo>
                  <a:pt x="220" y="45"/>
                  <a:pt x="221" y="44"/>
                  <a:pt x="222" y="43"/>
                </a:cubicBezTo>
                <a:cubicBezTo>
                  <a:pt x="223" y="42"/>
                  <a:pt x="223" y="41"/>
                  <a:pt x="223" y="39"/>
                </a:cubicBezTo>
                <a:cubicBezTo>
                  <a:pt x="223" y="37"/>
                  <a:pt x="222" y="35"/>
                  <a:pt x="220" y="34"/>
                </a:cubicBezTo>
                <a:cubicBezTo>
                  <a:pt x="219" y="33"/>
                  <a:pt x="216" y="33"/>
                  <a:pt x="213" y="33"/>
                </a:cubicBezTo>
                <a:cubicBezTo>
                  <a:pt x="209" y="33"/>
                  <a:pt x="209" y="33"/>
                  <a:pt x="209" y="33"/>
                </a:cubicBezTo>
                <a:cubicBezTo>
                  <a:pt x="207" y="33"/>
                  <a:pt x="206" y="32"/>
                  <a:pt x="206" y="32"/>
                </a:cubicBezTo>
                <a:cubicBezTo>
                  <a:pt x="205" y="32"/>
                  <a:pt x="205" y="31"/>
                  <a:pt x="205" y="31"/>
                </a:cubicBezTo>
                <a:cubicBezTo>
                  <a:pt x="205" y="30"/>
                  <a:pt x="205" y="30"/>
                  <a:pt x="205" y="29"/>
                </a:cubicBezTo>
                <a:cubicBezTo>
                  <a:pt x="206" y="29"/>
                  <a:pt x="206" y="29"/>
                  <a:pt x="206" y="29"/>
                </a:cubicBezTo>
                <a:cubicBezTo>
                  <a:pt x="207" y="29"/>
                  <a:pt x="208" y="29"/>
                  <a:pt x="209" y="29"/>
                </a:cubicBezTo>
                <a:cubicBezTo>
                  <a:pt x="210" y="29"/>
                  <a:pt x="212" y="29"/>
                  <a:pt x="213" y="29"/>
                </a:cubicBezTo>
                <a:cubicBezTo>
                  <a:pt x="214" y="28"/>
                  <a:pt x="215" y="28"/>
                  <a:pt x="216" y="27"/>
                </a:cubicBezTo>
                <a:cubicBezTo>
                  <a:pt x="217" y="26"/>
                  <a:pt x="218" y="25"/>
                  <a:pt x="218" y="24"/>
                </a:cubicBezTo>
                <a:cubicBezTo>
                  <a:pt x="219" y="23"/>
                  <a:pt x="219" y="22"/>
                  <a:pt x="219" y="20"/>
                </a:cubicBezTo>
                <a:cubicBezTo>
                  <a:pt x="219" y="20"/>
                  <a:pt x="219" y="19"/>
                  <a:pt x="219" y="18"/>
                </a:cubicBezTo>
                <a:cubicBezTo>
                  <a:pt x="219" y="18"/>
                  <a:pt x="219" y="17"/>
                  <a:pt x="218" y="17"/>
                </a:cubicBezTo>
                <a:cubicBezTo>
                  <a:pt x="222" y="17"/>
                  <a:pt x="222" y="17"/>
                  <a:pt x="222" y="17"/>
                </a:cubicBezTo>
                <a:cubicBezTo>
                  <a:pt x="222" y="11"/>
                  <a:pt x="222" y="11"/>
                  <a:pt x="222" y="11"/>
                </a:cubicBezTo>
                <a:cubicBezTo>
                  <a:pt x="213" y="11"/>
                  <a:pt x="213" y="11"/>
                  <a:pt x="213" y="11"/>
                </a:cubicBezTo>
                <a:cubicBezTo>
                  <a:pt x="212" y="11"/>
                  <a:pt x="210" y="11"/>
                  <a:pt x="209" y="11"/>
                </a:cubicBezTo>
                <a:cubicBezTo>
                  <a:pt x="207" y="11"/>
                  <a:pt x="206" y="11"/>
                  <a:pt x="205" y="11"/>
                </a:cubicBezTo>
                <a:cubicBezTo>
                  <a:pt x="203" y="12"/>
                  <a:pt x="202" y="12"/>
                  <a:pt x="201" y="13"/>
                </a:cubicBezTo>
                <a:cubicBezTo>
                  <a:pt x="200" y="14"/>
                  <a:pt x="199" y="15"/>
                  <a:pt x="199" y="16"/>
                </a:cubicBezTo>
                <a:cubicBezTo>
                  <a:pt x="198" y="17"/>
                  <a:pt x="198" y="18"/>
                  <a:pt x="198" y="20"/>
                </a:cubicBezTo>
                <a:cubicBezTo>
                  <a:pt x="198" y="22"/>
                  <a:pt x="198" y="23"/>
                  <a:pt x="199" y="24"/>
                </a:cubicBezTo>
                <a:cubicBezTo>
                  <a:pt x="200" y="25"/>
                  <a:pt x="201" y="26"/>
                  <a:pt x="201" y="27"/>
                </a:cubicBezTo>
                <a:cubicBezTo>
                  <a:pt x="201" y="27"/>
                  <a:pt x="201" y="27"/>
                  <a:pt x="201" y="27"/>
                </a:cubicBezTo>
                <a:cubicBezTo>
                  <a:pt x="201" y="28"/>
                  <a:pt x="200" y="28"/>
                  <a:pt x="199" y="29"/>
                </a:cubicBezTo>
                <a:cubicBezTo>
                  <a:pt x="199" y="30"/>
                  <a:pt x="198" y="31"/>
                  <a:pt x="198" y="32"/>
                </a:cubicBezTo>
                <a:cubicBezTo>
                  <a:pt x="198" y="33"/>
                  <a:pt x="199" y="34"/>
                  <a:pt x="199" y="35"/>
                </a:cubicBezTo>
                <a:cubicBezTo>
                  <a:pt x="200" y="35"/>
                  <a:pt x="200" y="36"/>
                  <a:pt x="201" y="36"/>
                </a:cubicBezTo>
                <a:cubicBezTo>
                  <a:pt x="201" y="37"/>
                  <a:pt x="201" y="37"/>
                  <a:pt x="201" y="37"/>
                </a:cubicBezTo>
                <a:cubicBezTo>
                  <a:pt x="198" y="38"/>
                  <a:pt x="197" y="40"/>
                  <a:pt x="197" y="42"/>
                </a:cubicBezTo>
                <a:cubicBezTo>
                  <a:pt x="197" y="43"/>
                  <a:pt x="197" y="44"/>
                  <a:pt x="198" y="45"/>
                </a:cubicBezTo>
                <a:moveTo>
                  <a:pt x="205" y="38"/>
                </a:moveTo>
                <a:cubicBezTo>
                  <a:pt x="205" y="38"/>
                  <a:pt x="206" y="38"/>
                  <a:pt x="206" y="38"/>
                </a:cubicBezTo>
                <a:cubicBezTo>
                  <a:pt x="207" y="38"/>
                  <a:pt x="208" y="38"/>
                  <a:pt x="209" y="38"/>
                </a:cubicBezTo>
                <a:cubicBezTo>
                  <a:pt x="211" y="38"/>
                  <a:pt x="211" y="38"/>
                  <a:pt x="211" y="38"/>
                </a:cubicBezTo>
                <a:cubicBezTo>
                  <a:pt x="213" y="38"/>
                  <a:pt x="214" y="39"/>
                  <a:pt x="214" y="39"/>
                </a:cubicBezTo>
                <a:cubicBezTo>
                  <a:pt x="215" y="39"/>
                  <a:pt x="215" y="40"/>
                  <a:pt x="215" y="41"/>
                </a:cubicBezTo>
                <a:cubicBezTo>
                  <a:pt x="215" y="41"/>
                  <a:pt x="215" y="42"/>
                  <a:pt x="214" y="43"/>
                </a:cubicBezTo>
                <a:cubicBezTo>
                  <a:pt x="213" y="43"/>
                  <a:pt x="211" y="44"/>
                  <a:pt x="209" y="44"/>
                </a:cubicBezTo>
                <a:cubicBezTo>
                  <a:pt x="208" y="44"/>
                  <a:pt x="206" y="44"/>
                  <a:pt x="205" y="43"/>
                </a:cubicBezTo>
                <a:cubicBezTo>
                  <a:pt x="204" y="43"/>
                  <a:pt x="204" y="42"/>
                  <a:pt x="204" y="41"/>
                </a:cubicBezTo>
                <a:cubicBezTo>
                  <a:pt x="204" y="40"/>
                  <a:pt x="204" y="39"/>
                  <a:pt x="205" y="38"/>
                </a:cubicBezTo>
                <a:moveTo>
                  <a:pt x="179" y="37"/>
                </a:moveTo>
                <a:cubicBezTo>
                  <a:pt x="187" y="37"/>
                  <a:pt x="187" y="37"/>
                  <a:pt x="187" y="37"/>
                </a:cubicBezTo>
                <a:cubicBezTo>
                  <a:pt x="187" y="22"/>
                  <a:pt x="187" y="22"/>
                  <a:pt x="187" y="22"/>
                </a:cubicBezTo>
                <a:cubicBezTo>
                  <a:pt x="187" y="20"/>
                  <a:pt x="188" y="19"/>
                  <a:pt x="189" y="18"/>
                </a:cubicBezTo>
                <a:cubicBezTo>
                  <a:pt x="190" y="18"/>
                  <a:pt x="191" y="17"/>
                  <a:pt x="192" y="17"/>
                </a:cubicBezTo>
                <a:cubicBezTo>
                  <a:pt x="193" y="17"/>
                  <a:pt x="193" y="17"/>
                  <a:pt x="194" y="17"/>
                </a:cubicBezTo>
                <a:cubicBezTo>
                  <a:pt x="194" y="18"/>
                  <a:pt x="195" y="18"/>
                  <a:pt x="195" y="18"/>
                </a:cubicBezTo>
                <a:cubicBezTo>
                  <a:pt x="196" y="11"/>
                  <a:pt x="196" y="11"/>
                  <a:pt x="196" y="11"/>
                </a:cubicBezTo>
                <a:cubicBezTo>
                  <a:pt x="196" y="11"/>
                  <a:pt x="196" y="11"/>
                  <a:pt x="195" y="11"/>
                </a:cubicBezTo>
                <a:cubicBezTo>
                  <a:pt x="195" y="11"/>
                  <a:pt x="194" y="11"/>
                  <a:pt x="193" y="11"/>
                </a:cubicBezTo>
                <a:cubicBezTo>
                  <a:pt x="192" y="11"/>
                  <a:pt x="191" y="11"/>
                  <a:pt x="189" y="12"/>
                </a:cubicBezTo>
                <a:cubicBezTo>
                  <a:pt x="188" y="13"/>
                  <a:pt x="187" y="14"/>
                  <a:pt x="186" y="16"/>
                </a:cubicBezTo>
                <a:cubicBezTo>
                  <a:pt x="186" y="16"/>
                  <a:pt x="186" y="16"/>
                  <a:pt x="186" y="16"/>
                </a:cubicBezTo>
                <a:cubicBezTo>
                  <a:pt x="185" y="11"/>
                  <a:pt x="185" y="11"/>
                  <a:pt x="185" y="11"/>
                </a:cubicBezTo>
                <a:cubicBezTo>
                  <a:pt x="179" y="11"/>
                  <a:pt x="179" y="11"/>
                  <a:pt x="179" y="11"/>
                </a:cubicBezTo>
                <a:lnTo>
                  <a:pt x="179" y="37"/>
                </a:lnTo>
                <a:close/>
                <a:moveTo>
                  <a:pt x="158" y="19"/>
                </a:moveTo>
                <a:cubicBezTo>
                  <a:pt x="158" y="18"/>
                  <a:pt x="160" y="17"/>
                  <a:pt x="161" y="17"/>
                </a:cubicBezTo>
                <a:cubicBezTo>
                  <a:pt x="163" y="17"/>
                  <a:pt x="164" y="18"/>
                  <a:pt x="165" y="19"/>
                </a:cubicBezTo>
                <a:cubicBezTo>
                  <a:pt x="166" y="20"/>
                  <a:pt x="166" y="22"/>
                  <a:pt x="166" y="24"/>
                </a:cubicBezTo>
                <a:cubicBezTo>
                  <a:pt x="166" y="27"/>
                  <a:pt x="166" y="28"/>
                  <a:pt x="165" y="30"/>
                </a:cubicBezTo>
                <a:cubicBezTo>
                  <a:pt x="164" y="31"/>
                  <a:pt x="163" y="32"/>
                  <a:pt x="161" y="32"/>
                </a:cubicBezTo>
                <a:cubicBezTo>
                  <a:pt x="160" y="32"/>
                  <a:pt x="158" y="31"/>
                  <a:pt x="158" y="30"/>
                </a:cubicBezTo>
                <a:cubicBezTo>
                  <a:pt x="157" y="28"/>
                  <a:pt x="156" y="27"/>
                  <a:pt x="156" y="24"/>
                </a:cubicBezTo>
                <a:cubicBezTo>
                  <a:pt x="156" y="22"/>
                  <a:pt x="157" y="20"/>
                  <a:pt x="158" y="19"/>
                </a:cubicBezTo>
                <a:moveTo>
                  <a:pt x="149" y="30"/>
                </a:moveTo>
                <a:cubicBezTo>
                  <a:pt x="150" y="32"/>
                  <a:pt x="151" y="33"/>
                  <a:pt x="152" y="35"/>
                </a:cubicBezTo>
                <a:cubicBezTo>
                  <a:pt x="153" y="36"/>
                  <a:pt x="155" y="37"/>
                  <a:pt x="156" y="37"/>
                </a:cubicBezTo>
                <a:cubicBezTo>
                  <a:pt x="158" y="38"/>
                  <a:pt x="160" y="38"/>
                  <a:pt x="161" y="38"/>
                </a:cubicBezTo>
                <a:cubicBezTo>
                  <a:pt x="163" y="38"/>
                  <a:pt x="164" y="38"/>
                  <a:pt x="166" y="37"/>
                </a:cubicBezTo>
                <a:cubicBezTo>
                  <a:pt x="168" y="37"/>
                  <a:pt x="169" y="36"/>
                  <a:pt x="170" y="35"/>
                </a:cubicBezTo>
                <a:cubicBezTo>
                  <a:pt x="171" y="33"/>
                  <a:pt x="172" y="32"/>
                  <a:pt x="173" y="30"/>
                </a:cubicBezTo>
                <a:cubicBezTo>
                  <a:pt x="174" y="28"/>
                  <a:pt x="174" y="27"/>
                  <a:pt x="174" y="24"/>
                </a:cubicBezTo>
                <a:cubicBezTo>
                  <a:pt x="174" y="22"/>
                  <a:pt x="174" y="20"/>
                  <a:pt x="173" y="18"/>
                </a:cubicBezTo>
                <a:cubicBezTo>
                  <a:pt x="172" y="17"/>
                  <a:pt x="171" y="15"/>
                  <a:pt x="170" y="14"/>
                </a:cubicBezTo>
                <a:cubicBezTo>
                  <a:pt x="169" y="13"/>
                  <a:pt x="168" y="12"/>
                  <a:pt x="166" y="11"/>
                </a:cubicBezTo>
                <a:cubicBezTo>
                  <a:pt x="164" y="11"/>
                  <a:pt x="163" y="11"/>
                  <a:pt x="161" y="11"/>
                </a:cubicBezTo>
                <a:cubicBezTo>
                  <a:pt x="160" y="11"/>
                  <a:pt x="158" y="11"/>
                  <a:pt x="156" y="11"/>
                </a:cubicBezTo>
                <a:cubicBezTo>
                  <a:pt x="155" y="12"/>
                  <a:pt x="153" y="13"/>
                  <a:pt x="152" y="14"/>
                </a:cubicBezTo>
                <a:cubicBezTo>
                  <a:pt x="151" y="15"/>
                  <a:pt x="150" y="17"/>
                  <a:pt x="149" y="18"/>
                </a:cubicBezTo>
                <a:cubicBezTo>
                  <a:pt x="149" y="20"/>
                  <a:pt x="148" y="22"/>
                  <a:pt x="148" y="24"/>
                </a:cubicBezTo>
                <a:cubicBezTo>
                  <a:pt x="148" y="27"/>
                  <a:pt x="149" y="28"/>
                  <a:pt x="149" y="30"/>
                </a:cubicBezTo>
                <a:moveTo>
                  <a:pt x="136" y="37"/>
                </a:moveTo>
                <a:cubicBezTo>
                  <a:pt x="137" y="38"/>
                  <a:pt x="138" y="38"/>
                  <a:pt x="139" y="38"/>
                </a:cubicBezTo>
                <a:cubicBezTo>
                  <a:pt x="140" y="38"/>
                  <a:pt x="141" y="38"/>
                  <a:pt x="142" y="37"/>
                </a:cubicBezTo>
                <a:cubicBezTo>
                  <a:pt x="143" y="36"/>
                  <a:pt x="144" y="35"/>
                  <a:pt x="144" y="33"/>
                </a:cubicBezTo>
                <a:cubicBezTo>
                  <a:pt x="144" y="32"/>
                  <a:pt x="143" y="31"/>
                  <a:pt x="142" y="30"/>
                </a:cubicBezTo>
                <a:cubicBezTo>
                  <a:pt x="141" y="29"/>
                  <a:pt x="140" y="28"/>
                  <a:pt x="139" y="28"/>
                </a:cubicBezTo>
                <a:cubicBezTo>
                  <a:pt x="138" y="28"/>
                  <a:pt x="137" y="29"/>
                  <a:pt x="136" y="30"/>
                </a:cubicBezTo>
                <a:cubicBezTo>
                  <a:pt x="135" y="31"/>
                  <a:pt x="134" y="32"/>
                  <a:pt x="134" y="33"/>
                </a:cubicBezTo>
                <a:cubicBezTo>
                  <a:pt x="134" y="35"/>
                  <a:pt x="135" y="36"/>
                  <a:pt x="136" y="37"/>
                </a:cubicBezTo>
                <a:moveTo>
                  <a:pt x="115" y="27"/>
                </a:moveTo>
                <a:cubicBezTo>
                  <a:pt x="116" y="26"/>
                  <a:pt x="118" y="26"/>
                  <a:pt x="121" y="25"/>
                </a:cubicBezTo>
                <a:cubicBezTo>
                  <a:pt x="121" y="30"/>
                  <a:pt x="121" y="30"/>
                  <a:pt x="121" y="30"/>
                </a:cubicBezTo>
                <a:cubicBezTo>
                  <a:pt x="120" y="31"/>
                  <a:pt x="119" y="31"/>
                  <a:pt x="119" y="31"/>
                </a:cubicBezTo>
                <a:cubicBezTo>
                  <a:pt x="118" y="32"/>
                  <a:pt x="117" y="32"/>
                  <a:pt x="116" y="32"/>
                </a:cubicBezTo>
                <a:cubicBezTo>
                  <a:pt x="115" y="32"/>
                  <a:pt x="115" y="32"/>
                  <a:pt x="114" y="31"/>
                </a:cubicBezTo>
                <a:cubicBezTo>
                  <a:pt x="113" y="31"/>
                  <a:pt x="113" y="30"/>
                  <a:pt x="113" y="30"/>
                </a:cubicBezTo>
                <a:cubicBezTo>
                  <a:pt x="113" y="29"/>
                  <a:pt x="114" y="28"/>
                  <a:pt x="115" y="27"/>
                </a:cubicBezTo>
                <a:moveTo>
                  <a:pt x="106" y="33"/>
                </a:moveTo>
                <a:cubicBezTo>
                  <a:pt x="107" y="34"/>
                  <a:pt x="107" y="35"/>
                  <a:pt x="108" y="36"/>
                </a:cubicBezTo>
                <a:cubicBezTo>
                  <a:pt x="109" y="37"/>
                  <a:pt x="109" y="37"/>
                  <a:pt x="110" y="38"/>
                </a:cubicBezTo>
                <a:cubicBezTo>
                  <a:pt x="111" y="38"/>
                  <a:pt x="112" y="38"/>
                  <a:pt x="114" y="38"/>
                </a:cubicBezTo>
                <a:cubicBezTo>
                  <a:pt x="115" y="38"/>
                  <a:pt x="116" y="38"/>
                  <a:pt x="118" y="37"/>
                </a:cubicBezTo>
                <a:cubicBezTo>
                  <a:pt x="119" y="37"/>
                  <a:pt x="120" y="36"/>
                  <a:pt x="121" y="35"/>
                </a:cubicBezTo>
                <a:cubicBezTo>
                  <a:pt x="121" y="35"/>
                  <a:pt x="121" y="35"/>
                  <a:pt x="121" y="35"/>
                </a:cubicBezTo>
                <a:cubicBezTo>
                  <a:pt x="122" y="37"/>
                  <a:pt x="122" y="37"/>
                  <a:pt x="122" y="37"/>
                </a:cubicBezTo>
                <a:cubicBezTo>
                  <a:pt x="128" y="37"/>
                  <a:pt x="128" y="37"/>
                  <a:pt x="128" y="37"/>
                </a:cubicBezTo>
                <a:cubicBezTo>
                  <a:pt x="128" y="22"/>
                  <a:pt x="128" y="22"/>
                  <a:pt x="128" y="22"/>
                </a:cubicBezTo>
                <a:cubicBezTo>
                  <a:pt x="128" y="18"/>
                  <a:pt x="127" y="15"/>
                  <a:pt x="126" y="13"/>
                </a:cubicBezTo>
                <a:cubicBezTo>
                  <a:pt x="124" y="12"/>
                  <a:pt x="121" y="11"/>
                  <a:pt x="118" y="11"/>
                </a:cubicBezTo>
                <a:cubicBezTo>
                  <a:pt x="116" y="11"/>
                  <a:pt x="114" y="11"/>
                  <a:pt x="112" y="11"/>
                </a:cubicBezTo>
                <a:cubicBezTo>
                  <a:pt x="110" y="12"/>
                  <a:pt x="108" y="13"/>
                  <a:pt x="107" y="14"/>
                </a:cubicBezTo>
                <a:cubicBezTo>
                  <a:pt x="109" y="19"/>
                  <a:pt x="109" y="19"/>
                  <a:pt x="109" y="19"/>
                </a:cubicBezTo>
                <a:cubicBezTo>
                  <a:pt x="111" y="18"/>
                  <a:pt x="112" y="18"/>
                  <a:pt x="113" y="17"/>
                </a:cubicBezTo>
                <a:cubicBezTo>
                  <a:pt x="114" y="17"/>
                  <a:pt x="115" y="17"/>
                  <a:pt x="116" y="17"/>
                </a:cubicBezTo>
                <a:cubicBezTo>
                  <a:pt x="118" y="17"/>
                  <a:pt x="119" y="17"/>
                  <a:pt x="119" y="18"/>
                </a:cubicBezTo>
                <a:cubicBezTo>
                  <a:pt x="120" y="18"/>
                  <a:pt x="120" y="19"/>
                  <a:pt x="121" y="21"/>
                </a:cubicBezTo>
                <a:cubicBezTo>
                  <a:pt x="115" y="21"/>
                  <a:pt x="112" y="22"/>
                  <a:pt x="109" y="24"/>
                </a:cubicBezTo>
                <a:cubicBezTo>
                  <a:pt x="107" y="25"/>
                  <a:pt x="106" y="27"/>
                  <a:pt x="106" y="30"/>
                </a:cubicBezTo>
                <a:cubicBezTo>
                  <a:pt x="106" y="31"/>
                  <a:pt x="106" y="32"/>
                  <a:pt x="106" y="33"/>
                </a:cubicBezTo>
                <a:moveTo>
                  <a:pt x="82" y="30"/>
                </a:moveTo>
                <a:cubicBezTo>
                  <a:pt x="83" y="32"/>
                  <a:pt x="84" y="33"/>
                  <a:pt x="85" y="35"/>
                </a:cubicBezTo>
                <a:cubicBezTo>
                  <a:pt x="86" y="36"/>
                  <a:pt x="88" y="37"/>
                  <a:pt x="89" y="37"/>
                </a:cubicBezTo>
                <a:cubicBezTo>
                  <a:pt x="91" y="38"/>
                  <a:pt x="93" y="38"/>
                  <a:pt x="94" y="38"/>
                </a:cubicBezTo>
                <a:cubicBezTo>
                  <a:pt x="96" y="38"/>
                  <a:pt x="97" y="38"/>
                  <a:pt x="99" y="37"/>
                </a:cubicBezTo>
                <a:cubicBezTo>
                  <a:pt x="101" y="37"/>
                  <a:pt x="102" y="36"/>
                  <a:pt x="103" y="35"/>
                </a:cubicBezTo>
                <a:cubicBezTo>
                  <a:pt x="100" y="30"/>
                  <a:pt x="100" y="30"/>
                  <a:pt x="100" y="30"/>
                </a:cubicBezTo>
                <a:cubicBezTo>
                  <a:pt x="99" y="30"/>
                  <a:pt x="99" y="31"/>
                  <a:pt x="98" y="31"/>
                </a:cubicBezTo>
                <a:cubicBezTo>
                  <a:pt x="97" y="32"/>
                  <a:pt x="96" y="32"/>
                  <a:pt x="95" y="32"/>
                </a:cubicBezTo>
                <a:cubicBezTo>
                  <a:pt x="94" y="32"/>
                  <a:pt x="92" y="31"/>
                  <a:pt x="91" y="30"/>
                </a:cubicBezTo>
                <a:cubicBezTo>
                  <a:pt x="90" y="28"/>
                  <a:pt x="89" y="27"/>
                  <a:pt x="89" y="24"/>
                </a:cubicBezTo>
                <a:cubicBezTo>
                  <a:pt x="89" y="22"/>
                  <a:pt x="90" y="20"/>
                  <a:pt x="91" y="19"/>
                </a:cubicBezTo>
                <a:cubicBezTo>
                  <a:pt x="92" y="18"/>
                  <a:pt x="94" y="17"/>
                  <a:pt x="96" y="17"/>
                </a:cubicBezTo>
                <a:cubicBezTo>
                  <a:pt x="97" y="17"/>
                  <a:pt x="98" y="17"/>
                  <a:pt x="99" y="18"/>
                </a:cubicBezTo>
                <a:cubicBezTo>
                  <a:pt x="103" y="14"/>
                  <a:pt x="103" y="14"/>
                  <a:pt x="103" y="14"/>
                </a:cubicBezTo>
                <a:cubicBezTo>
                  <a:pt x="102" y="13"/>
                  <a:pt x="101" y="12"/>
                  <a:pt x="100" y="11"/>
                </a:cubicBezTo>
                <a:cubicBezTo>
                  <a:pt x="98" y="11"/>
                  <a:pt x="97" y="11"/>
                  <a:pt x="95" y="11"/>
                </a:cubicBezTo>
                <a:cubicBezTo>
                  <a:pt x="93" y="11"/>
                  <a:pt x="92" y="11"/>
                  <a:pt x="90" y="11"/>
                </a:cubicBezTo>
                <a:cubicBezTo>
                  <a:pt x="88" y="12"/>
                  <a:pt x="87" y="13"/>
                  <a:pt x="86" y="14"/>
                </a:cubicBezTo>
                <a:cubicBezTo>
                  <a:pt x="84" y="15"/>
                  <a:pt x="83" y="17"/>
                  <a:pt x="83" y="18"/>
                </a:cubicBezTo>
                <a:cubicBezTo>
                  <a:pt x="82" y="20"/>
                  <a:pt x="81" y="22"/>
                  <a:pt x="81" y="24"/>
                </a:cubicBezTo>
                <a:cubicBezTo>
                  <a:pt x="81" y="27"/>
                  <a:pt x="82" y="28"/>
                  <a:pt x="82" y="30"/>
                </a:cubicBezTo>
                <a:moveTo>
                  <a:pt x="61" y="19"/>
                </a:moveTo>
                <a:cubicBezTo>
                  <a:pt x="62" y="18"/>
                  <a:pt x="63" y="17"/>
                  <a:pt x="65" y="17"/>
                </a:cubicBezTo>
                <a:cubicBezTo>
                  <a:pt x="65" y="17"/>
                  <a:pt x="66" y="17"/>
                  <a:pt x="67" y="17"/>
                </a:cubicBezTo>
                <a:cubicBezTo>
                  <a:pt x="67" y="18"/>
                  <a:pt x="68" y="18"/>
                  <a:pt x="69" y="19"/>
                </a:cubicBezTo>
                <a:cubicBezTo>
                  <a:pt x="69" y="29"/>
                  <a:pt x="69" y="29"/>
                  <a:pt x="69" y="29"/>
                </a:cubicBezTo>
                <a:cubicBezTo>
                  <a:pt x="68" y="30"/>
                  <a:pt x="68" y="31"/>
                  <a:pt x="67" y="31"/>
                </a:cubicBezTo>
                <a:cubicBezTo>
                  <a:pt x="66" y="32"/>
                  <a:pt x="65" y="32"/>
                  <a:pt x="65" y="32"/>
                </a:cubicBezTo>
                <a:cubicBezTo>
                  <a:pt x="63" y="32"/>
                  <a:pt x="62" y="31"/>
                  <a:pt x="61" y="30"/>
                </a:cubicBezTo>
                <a:cubicBezTo>
                  <a:pt x="60" y="29"/>
                  <a:pt x="60" y="27"/>
                  <a:pt x="60" y="24"/>
                </a:cubicBezTo>
                <a:cubicBezTo>
                  <a:pt x="60" y="22"/>
                  <a:pt x="60" y="20"/>
                  <a:pt x="61" y="19"/>
                </a:cubicBezTo>
                <a:moveTo>
                  <a:pt x="53" y="30"/>
                </a:moveTo>
                <a:cubicBezTo>
                  <a:pt x="53" y="32"/>
                  <a:pt x="54" y="33"/>
                  <a:pt x="55" y="34"/>
                </a:cubicBezTo>
                <a:cubicBezTo>
                  <a:pt x="56" y="36"/>
                  <a:pt x="57" y="37"/>
                  <a:pt x="58" y="37"/>
                </a:cubicBezTo>
                <a:cubicBezTo>
                  <a:pt x="59" y="38"/>
                  <a:pt x="61" y="38"/>
                  <a:pt x="63" y="38"/>
                </a:cubicBezTo>
                <a:cubicBezTo>
                  <a:pt x="64" y="38"/>
                  <a:pt x="65" y="38"/>
                  <a:pt x="66" y="37"/>
                </a:cubicBezTo>
                <a:cubicBezTo>
                  <a:pt x="68" y="37"/>
                  <a:pt x="69" y="36"/>
                  <a:pt x="70" y="35"/>
                </a:cubicBezTo>
                <a:cubicBezTo>
                  <a:pt x="70" y="35"/>
                  <a:pt x="70" y="35"/>
                  <a:pt x="70" y="35"/>
                </a:cubicBezTo>
                <a:cubicBezTo>
                  <a:pt x="70" y="37"/>
                  <a:pt x="70" y="37"/>
                  <a:pt x="70" y="37"/>
                </a:cubicBezTo>
                <a:cubicBezTo>
                  <a:pt x="77" y="37"/>
                  <a:pt x="77" y="37"/>
                  <a:pt x="77" y="37"/>
                </a:cubicBezTo>
                <a:cubicBezTo>
                  <a:pt x="77" y="0"/>
                  <a:pt x="77" y="0"/>
                  <a:pt x="77" y="0"/>
                </a:cubicBezTo>
                <a:cubicBezTo>
                  <a:pt x="69" y="0"/>
                  <a:pt x="69" y="0"/>
                  <a:pt x="69" y="0"/>
                </a:cubicBezTo>
                <a:cubicBezTo>
                  <a:pt x="69" y="9"/>
                  <a:pt x="69" y="9"/>
                  <a:pt x="69" y="9"/>
                </a:cubicBezTo>
                <a:cubicBezTo>
                  <a:pt x="69" y="13"/>
                  <a:pt x="69" y="13"/>
                  <a:pt x="69" y="13"/>
                </a:cubicBezTo>
                <a:cubicBezTo>
                  <a:pt x="68" y="12"/>
                  <a:pt x="67" y="12"/>
                  <a:pt x="66" y="11"/>
                </a:cubicBezTo>
                <a:cubicBezTo>
                  <a:pt x="65" y="11"/>
                  <a:pt x="64" y="11"/>
                  <a:pt x="63" y="11"/>
                </a:cubicBezTo>
                <a:cubicBezTo>
                  <a:pt x="61" y="11"/>
                  <a:pt x="60" y="11"/>
                  <a:pt x="59" y="11"/>
                </a:cubicBezTo>
                <a:cubicBezTo>
                  <a:pt x="57" y="12"/>
                  <a:pt x="56" y="13"/>
                  <a:pt x="55" y="14"/>
                </a:cubicBezTo>
                <a:cubicBezTo>
                  <a:pt x="54" y="15"/>
                  <a:pt x="53" y="17"/>
                  <a:pt x="53" y="19"/>
                </a:cubicBezTo>
                <a:cubicBezTo>
                  <a:pt x="52" y="20"/>
                  <a:pt x="52" y="22"/>
                  <a:pt x="52" y="24"/>
                </a:cubicBezTo>
                <a:cubicBezTo>
                  <a:pt x="52" y="26"/>
                  <a:pt x="52" y="28"/>
                  <a:pt x="53" y="30"/>
                </a:cubicBezTo>
                <a:moveTo>
                  <a:pt x="33" y="27"/>
                </a:moveTo>
                <a:cubicBezTo>
                  <a:pt x="34" y="26"/>
                  <a:pt x="36" y="26"/>
                  <a:pt x="39" y="25"/>
                </a:cubicBezTo>
                <a:cubicBezTo>
                  <a:pt x="39" y="30"/>
                  <a:pt x="39" y="30"/>
                  <a:pt x="39" y="30"/>
                </a:cubicBezTo>
                <a:cubicBezTo>
                  <a:pt x="39" y="31"/>
                  <a:pt x="38" y="31"/>
                  <a:pt x="37" y="31"/>
                </a:cubicBezTo>
                <a:cubicBezTo>
                  <a:pt x="37" y="32"/>
                  <a:pt x="36" y="32"/>
                  <a:pt x="35" y="32"/>
                </a:cubicBezTo>
                <a:cubicBezTo>
                  <a:pt x="34" y="32"/>
                  <a:pt x="33" y="32"/>
                  <a:pt x="33" y="31"/>
                </a:cubicBezTo>
                <a:cubicBezTo>
                  <a:pt x="32" y="31"/>
                  <a:pt x="32" y="30"/>
                  <a:pt x="32" y="30"/>
                </a:cubicBezTo>
                <a:cubicBezTo>
                  <a:pt x="32" y="29"/>
                  <a:pt x="32" y="28"/>
                  <a:pt x="33" y="27"/>
                </a:cubicBezTo>
                <a:moveTo>
                  <a:pt x="25" y="33"/>
                </a:moveTo>
                <a:cubicBezTo>
                  <a:pt x="25" y="34"/>
                  <a:pt x="26" y="35"/>
                  <a:pt x="27" y="36"/>
                </a:cubicBezTo>
                <a:cubicBezTo>
                  <a:pt x="27" y="37"/>
                  <a:pt x="28" y="37"/>
                  <a:pt x="29" y="38"/>
                </a:cubicBezTo>
                <a:cubicBezTo>
                  <a:pt x="30" y="38"/>
                  <a:pt x="31" y="38"/>
                  <a:pt x="32" y="38"/>
                </a:cubicBezTo>
                <a:cubicBezTo>
                  <a:pt x="34" y="38"/>
                  <a:pt x="35" y="38"/>
                  <a:pt x="36" y="37"/>
                </a:cubicBezTo>
                <a:cubicBezTo>
                  <a:pt x="38" y="37"/>
                  <a:pt x="39" y="36"/>
                  <a:pt x="40" y="35"/>
                </a:cubicBezTo>
                <a:cubicBezTo>
                  <a:pt x="40" y="35"/>
                  <a:pt x="40" y="35"/>
                  <a:pt x="40" y="35"/>
                </a:cubicBezTo>
                <a:cubicBezTo>
                  <a:pt x="41" y="37"/>
                  <a:pt x="41" y="37"/>
                  <a:pt x="41" y="37"/>
                </a:cubicBezTo>
                <a:cubicBezTo>
                  <a:pt x="47" y="37"/>
                  <a:pt x="47" y="37"/>
                  <a:pt x="47" y="37"/>
                </a:cubicBezTo>
                <a:cubicBezTo>
                  <a:pt x="47" y="22"/>
                  <a:pt x="47" y="22"/>
                  <a:pt x="47" y="22"/>
                </a:cubicBezTo>
                <a:cubicBezTo>
                  <a:pt x="47" y="18"/>
                  <a:pt x="46" y="15"/>
                  <a:pt x="44" y="13"/>
                </a:cubicBezTo>
                <a:cubicBezTo>
                  <a:pt x="43" y="12"/>
                  <a:pt x="40" y="11"/>
                  <a:pt x="37" y="11"/>
                </a:cubicBezTo>
                <a:cubicBezTo>
                  <a:pt x="34" y="11"/>
                  <a:pt x="33" y="11"/>
                  <a:pt x="31" y="11"/>
                </a:cubicBezTo>
                <a:cubicBezTo>
                  <a:pt x="29" y="12"/>
                  <a:pt x="27" y="13"/>
                  <a:pt x="25" y="14"/>
                </a:cubicBezTo>
                <a:cubicBezTo>
                  <a:pt x="28" y="19"/>
                  <a:pt x="28" y="19"/>
                  <a:pt x="28" y="19"/>
                </a:cubicBezTo>
                <a:cubicBezTo>
                  <a:pt x="29" y="18"/>
                  <a:pt x="31" y="18"/>
                  <a:pt x="32" y="17"/>
                </a:cubicBezTo>
                <a:cubicBezTo>
                  <a:pt x="33" y="17"/>
                  <a:pt x="34" y="17"/>
                  <a:pt x="35" y="17"/>
                </a:cubicBezTo>
                <a:cubicBezTo>
                  <a:pt x="36" y="17"/>
                  <a:pt x="38" y="17"/>
                  <a:pt x="38" y="18"/>
                </a:cubicBezTo>
                <a:cubicBezTo>
                  <a:pt x="39" y="18"/>
                  <a:pt x="39" y="19"/>
                  <a:pt x="39" y="21"/>
                </a:cubicBezTo>
                <a:cubicBezTo>
                  <a:pt x="34" y="21"/>
                  <a:pt x="30" y="22"/>
                  <a:pt x="28" y="24"/>
                </a:cubicBezTo>
                <a:cubicBezTo>
                  <a:pt x="26" y="25"/>
                  <a:pt x="24" y="27"/>
                  <a:pt x="24" y="30"/>
                </a:cubicBezTo>
                <a:cubicBezTo>
                  <a:pt x="24" y="31"/>
                  <a:pt x="25" y="32"/>
                  <a:pt x="25" y="33"/>
                </a:cubicBezTo>
                <a:moveTo>
                  <a:pt x="1" y="30"/>
                </a:moveTo>
                <a:cubicBezTo>
                  <a:pt x="2" y="32"/>
                  <a:pt x="3" y="33"/>
                  <a:pt x="4" y="35"/>
                </a:cubicBezTo>
                <a:cubicBezTo>
                  <a:pt x="5" y="36"/>
                  <a:pt x="6" y="37"/>
                  <a:pt x="8" y="37"/>
                </a:cubicBezTo>
                <a:cubicBezTo>
                  <a:pt x="10" y="38"/>
                  <a:pt x="11" y="38"/>
                  <a:pt x="13" y="38"/>
                </a:cubicBezTo>
                <a:cubicBezTo>
                  <a:pt x="15" y="38"/>
                  <a:pt x="16" y="38"/>
                  <a:pt x="18" y="37"/>
                </a:cubicBezTo>
                <a:cubicBezTo>
                  <a:pt x="19" y="37"/>
                  <a:pt x="21" y="36"/>
                  <a:pt x="22" y="35"/>
                </a:cubicBezTo>
                <a:cubicBezTo>
                  <a:pt x="19" y="30"/>
                  <a:pt x="19" y="30"/>
                  <a:pt x="19" y="30"/>
                </a:cubicBezTo>
                <a:cubicBezTo>
                  <a:pt x="18" y="30"/>
                  <a:pt x="17" y="31"/>
                  <a:pt x="17" y="31"/>
                </a:cubicBezTo>
                <a:cubicBezTo>
                  <a:pt x="16" y="32"/>
                  <a:pt x="15" y="32"/>
                  <a:pt x="14" y="32"/>
                </a:cubicBezTo>
                <a:cubicBezTo>
                  <a:pt x="12" y="32"/>
                  <a:pt x="11" y="31"/>
                  <a:pt x="10" y="30"/>
                </a:cubicBezTo>
                <a:cubicBezTo>
                  <a:pt x="9" y="28"/>
                  <a:pt x="8" y="27"/>
                  <a:pt x="8" y="24"/>
                </a:cubicBezTo>
                <a:cubicBezTo>
                  <a:pt x="8" y="22"/>
                  <a:pt x="9" y="20"/>
                  <a:pt x="10" y="19"/>
                </a:cubicBezTo>
                <a:cubicBezTo>
                  <a:pt x="11" y="18"/>
                  <a:pt x="12" y="17"/>
                  <a:pt x="14" y="17"/>
                </a:cubicBezTo>
                <a:cubicBezTo>
                  <a:pt x="15" y="17"/>
                  <a:pt x="17" y="17"/>
                  <a:pt x="18" y="18"/>
                </a:cubicBezTo>
                <a:cubicBezTo>
                  <a:pt x="22" y="14"/>
                  <a:pt x="22" y="14"/>
                  <a:pt x="22" y="14"/>
                </a:cubicBezTo>
                <a:cubicBezTo>
                  <a:pt x="21" y="13"/>
                  <a:pt x="20" y="12"/>
                  <a:pt x="18" y="11"/>
                </a:cubicBezTo>
                <a:cubicBezTo>
                  <a:pt x="17" y="11"/>
                  <a:pt x="15" y="11"/>
                  <a:pt x="14" y="11"/>
                </a:cubicBezTo>
                <a:cubicBezTo>
                  <a:pt x="12" y="11"/>
                  <a:pt x="10" y="11"/>
                  <a:pt x="9" y="11"/>
                </a:cubicBezTo>
                <a:cubicBezTo>
                  <a:pt x="7" y="12"/>
                  <a:pt x="6" y="13"/>
                  <a:pt x="4" y="14"/>
                </a:cubicBezTo>
                <a:cubicBezTo>
                  <a:pt x="3" y="15"/>
                  <a:pt x="2" y="17"/>
                  <a:pt x="1" y="18"/>
                </a:cubicBezTo>
                <a:cubicBezTo>
                  <a:pt x="1" y="20"/>
                  <a:pt x="0" y="22"/>
                  <a:pt x="0" y="24"/>
                </a:cubicBezTo>
                <a:cubicBezTo>
                  <a:pt x="0" y="27"/>
                  <a:pt x="0" y="28"/>
                  <a:pt x="1" y="30"/>
                </a:cubicBezTo>
              </a:path>
            </a:pathLst>
          </a:custGeom>
          <a:solidFill>
            <a:srgbClr val="263B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3B88"/>
              </a:buClr>
              <a:buSzPts val="4400"/>
              <a:buFont typeface="Source Sans Pro"/>
              <a:buNone/>
              <a:defRPr sz="4400" b="1" i="0" u="none" strike="noStrike" cap="none">
                <a:solidFill>
                  <a:srgbClr val="263B88"/>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95959"/>
              </a:buClr>
              <a:buSzPts val="2800"/>
              <a:buFont typeface="Arial"/>
              <a:buNone/>
              <a:defRPr sz="2800" b="0" i="0" u="none" strike="noStrike" cap="none">
                <a:solidFill>
                  <a:srgbClr val="595959"/>
                </a:solidFill>
                <a:latin typeface="Source Sans Pro"/>
                <a:ea typeface="Source Sans Pro"/>
                <a:cs typeface="Source Sans Pro"/>
                <a:sym typeface="Source Sans Pro"/>
              </a:defRPr>
            </a:lvl1pPr>
            <a:lvl2pPr marL="914400" marR="0" lvl="1" indent="-228600" algn="l" rtl="0">
              <a:lnSpc>
                <a:spcPct val="90000"/>
              </a:lnSpc>
              <a:spcBef>
                <a:spcPts val="500"/>
              </a:spcBef>
              <a:spcAft>
                <a:spcPts val="0"/>
              </a:spcAft>
              <a:buClr>
                <a:srgbClr val="595959"/>
              </a:buClr>
              <a:buSzPts val="2400"/>
              <a:buFont typeface="Arial"/>
              <a:buNone/>
              <a:defRPr sz="2400" b="0" i="0" u="none" strike="noStrike" cap="none">
                <a:solidFill>
                  <a:srgbClr val="595959"/>
                </a:solidFill>
                <a:latin typeface="Source Sans Pro"/>
                <a:ea typeface="Source Sans Pro"/>
                <a:cs typeface="Source Sans Pro"/>
                <a:sym typeface="Source Sans Pro"/>
              </a:defRPr>
            </a:lvl2pPr>
            <a:lvl3pPr marL="1371600" marR="0" lvl="2" indent="-228600" algn="l" rtl="0">
              <a:lnSpc>
                <a:spcPct val="90000"/>
              </a:lnSpc>
              <a:spcBef>
                <a:spcPts val="500"/>
              </a:spcBef>
              <a:spcAft>
                <a:spcPts val="0"/>
              </a:spcAft>
              <a:buClr>
                <a:srgbClr val="595959"/>
              </a:buClr>
              <a:buSzPts val="2000"/>
              <a:buFont typeface="Arial"/>
              <a:buNone/>
              <a:defRPr sz="2000" b="0" i="0" u="none" strike="noStrike" cap="none">
                <a:solidFill>
                  <a:srgbClr val="595959"/>
                </a:solidFill>
                <a:latin typeface="Source Sans Pro"/>
                <a:ea typeface="Source Sans Pro"/>
                <a:cs typeface="Source Sans Pro"/>
                <a:sym typeface="Source Sans Pro"/>
              </a:defRPr>
            </a:lvl3pPr>
            <a:lvl4pPr marL="1828800" marR="0" lvl="3" indent="-228600" algn="l" rtl="0">
              <a:lnSpc>
                <a:spcPct val="90000"/>
              </a:lnSpc>
              <a:spcBef>
                <a:spcPts val="500"/>
              </a:spcBef>
              <a:spcAft>
                <a:spcPts val="0"/>
              </a:spcAft>
              <a:buClr>
                <a:srgbClr val="595959"/>
              </a:buClr>
              <a:buSzPts val="1800"/>
              <a:buFont typeface="Arial"/>
              <a:buNone/>
              <a:defRPr sz="1800" b="0" i="0" u="none" strike="noStrike" cap="none">
                <a:solidFill>
                  <a:srgbClr val="595959"/>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drive.google.com/file/d/1lpKjheG1E4ztWkHpog_axbtlF8SV_TBv/view"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drive.google.com/file/d/115na2YnNkW65k5DF1Nz3m1SEWQFdMZ-N/view"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37.jpg"/><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hyperlink" Target="https://www.cadca.org/resources/cadcas-2021-webinar-wednesdays"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
          <p:cNvSpPr txBox="1">
            <a:spLocks noGrp="1"/>
          </p:cNvSpPr>
          <p:nvPr>
            <p:ph type="ctrTitle"/>
          </p:nvPr>
        </p:nvSpPr>
        <p:spPr>
          <a:xfrm>
            <a:off x="5933660" y="878549"/>
            <a:ext cx="5489714" cy="2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5400"/>
              <a:buFont typeface="Source Sans Pro"/>
              <a:buNone/>
            </a:pPr>
            <a:r>
              <a:rPr lang="en-US"/>
              <a:t>CADCA Youth Leadership Webinar </a:t>
            </a:r>
            <a:endParaRPr/>
          </a:p>
        </p:txBody>
      </p:sp>
      <p:sp>
        <p:nvSpPr>
          <p:cNvPr id="207" name="Google Shape;207;p1"/>
          <p:cNvSpPr txBox="1"/>
          <p:nvPr/>
        </p:nvSpPr>
        <p:spPr>
          <a:xfrm>
            <a:off x="184558" y="6391329"/>
            <a:ext cx="922788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394C96"/>
                </a:solidFill>
                <a:latin typeface="Source Sans Pro"/>
                <a:ea typeface="Source Sans Pro"/>
                <a:cs typeface="Source Sans Pro"/>
                <a:sym typeface="Source Sans Pro"/>
              </a:rPr>
              <a:t>GLOBAL   |   COLLABORATIVE   |   INNOVATIVE   |   PASSIONATE   |   LEADER</a:t>
            </a:r>
            <a:endParaRPr/>
          </a:p>
        </p:txBody>
      </p:sp>
      <p:pic>
        <p:nvPicPr>
          <p:cNvPr id="208" name="Google Shape;208;p1"/>
          <p:cNvPicPr preferRelativeResize="0"/>
          <p:nvPr/>
        </p:nvPicPr>
        <p:blipFill rotWithShape="1">
          <a:blip r:embed="rId3">
            <a:alphaModFix/>
          </a:blip>
          <a:srcRect/>
          <a:stretch/>
        </p:blipFill>
        <p:spPr>
          <a:xfrm>
            <a:off x="8868299" y="5293082"/>
            <a:ext cx="3028950" cy="819150"/>
          </a:xfrm>
          <a:prstGeom prst="rect">
            <a:avLst/>
          </a:prstGeom>
          <a:noFill/>
          <a:ln>
            <a:noFill/>
          </a:ln>
        </p:spPr>
      </p:pic>
      <p:pic>
        <p:nvPicPr>
          <p:cNvPr id="209" name="Google Shape;209;p1"/>
          <p:cNvPicPr preferRelativeResize="0"/>
          <p:nvPr/>
        </p:nvPicPr>
        <p:blipFill rotWithShape="1">
          <a:blip r:embed="rId4">
            <a:alphaModFix/>
          </a:blip>
          <a:srcRect/>
          <a:stretch/>
        </p:blipFill>
        <p:spPr>
          <a:xfrm>
            <a:off x="9071143" y="5506690"/>
            <a:ext cx="2352231" cy="593439"/>
          </a:xfrm>
          <a:prstGeom prst="rect">
            <a:avLst/>
          </a:prstGeom>
          <a:noFill/>
          <a:ln>
            <a:noFill/>
          </a:ln>
        </p:spPr>
      </p:pic>
      <p:pic>
        <p:nvPicPr>
          <p:cNvPr id="210" name="Google Shape;210;p1"/>
          <p:cNvPicPr preferRelativeResize="0"/>
          <p:nvPr/>
        </p:nvPicPr>
        <p:blipFill>
          <a:blip r:embed="rId5">
            <a:alphaModFix/>
          </a:blip>
          <a:stretch>
            <a:fillRect/>
          </a:stretch>
        </p:blipFill>
        <p:spPr>
          <a:xfrm>
            <a:off x="0" y="0"/>
            <a:ext cx="12192000" cy="49090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4a40cb82c9_0_134"/>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How to Think Through Public Policy </a:t>
            </a:r>
            <a:endParaRPr/>
          </a:p>
        </p:txBody>
      </p:sp>
      <p:sp>
        <p:nvSpPr>
          <p:cNvPr id="276" name="Google Shape;276;g14a40cb82c9_0_134"/>
          <p:cNvSpPr txBox="1"/>
          <p:nvPr/>
        </p:nvSpPr>
        <p:spPr>
          <a:xfrm>
            <a:off x="1344700" y="860600"/>
            <a:ext cx="835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277" name="Google Shape;277;g14a40cb82c9_0_134"/>
          <p:cNvSpPr txBox="1">
            <a:spLocks noGrp="1"/>
          </p:cNvSpPr>
          <p:nvPr>
            <p:ph type="title"/>
          </p:nvPr>
        </p:nvSpPr>
        <p:spPr>
          <a:xfrm>
            <a:off x="1487750" y="2342225"/>
            <a:ext cx="9951300" cy="4229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63B88"/>
              </a:buClr>
              <a:buSzPct val="100000"/>
              <a:buFont typeface="Source Sans Pro"/>
              <a:buNone/>
            </a:pPr>
            <a:r>
              <a:rPr lang="en-US"/>
              <a:t>Must understand how government functions. </a:t>
            </a:r>
            <a:endParaRPr/>
          </a:p>
          <a:p>
            <a:pPr marL="0" lvl="0" indent="0" algn="l" rtl="0">
              <a:spcBef>
                <a:spcPts val="0"/>
              </a:spcBef>
              <a:spcAft>
                <a:spcPts val="0"/>
              </a:spcAft>
              <a:buClr>
                <a:srgbClr val="263B88"/>
              </a:buClr>
              <a:buSzPct val="100000"/>
              <a:buFont typeface="Source Sans Pro"/>
              <a:buNone/>
            </a:pPr>
            <a:endParaRPr/>
          </a:p>
          <a:p>
            <a:pPr marL="0" lvl="0" indent="0" algn="l" rtl="0">
              <a:spcBef>
                <a:spcPts val="0"/>
              </a:spcBef>
              <a:spcAft>
                <a:spcPts val="0"/>
              </a:spcAft>
              <a:buNone/>
            </a:pPr>
            <a:r>
              <a:rPr lang="en-US"/>
              <a:t>Let’s do a Civics 101!</a:t>
            </a:r>
            <a:endParaRPr/>
          </a:p>
          <a:p>
            <a:pPr marL="0" lvl="0" indent="0" algn="l" rtl="0">
              <a:spcBef>
                <a:spcPts val="0"/>
              </a:spcBef>
              <a:spcAft>
                <a:spcPts val="0"/>
              </a:spcAft>
              <a:buClr>
                <a:srgbClr val="263B88"/>
              </a:buClr>
              <a:buSzPct val="100000"/>
              <a:buFont typeface="Source Sans Pro"/>
              <a:buNone/>
            </a:pPr>
            <a:endParaRPr/>
          </a:p>
          <a:p>
            <a:pPr marL="0" lvl="0" indent="0" algn="l" rtl="0">
              <a:spcBef>
                <a:spcPts val="0"/>
              </a:spcBef>
              <a:spcAft>
                <a:spcPts val="0"/>
              </a:spcAft>
              <a:buClr>
                <a:srgbClr val="263B88"/>
              </a:buClr>
              <a:buSzPct val="100000"/>
              <a:buFont typeface="Source Sans Pro"/>
              <a:buNone/>
            </a:pPr>
            <a:endParaRPr/>
          </a:p>
          <a:p>
            <a:pPr marL="0" lvl="0" indent="0" algn="l" rtl="0">
              <a:spcBef>
                <a:spcPts val="0"/>
              </a:spcBef>
              <a:spcAft>
                <a:spcPts val="0"/>
              </a:spcAft>
              <a:buClr>
                <a:srgbClr val="263B88"/>
              </a:buClr>
              <a:buSzPct val="100000"/>
              <a:buFont typeface="Source Sans Pro"/>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4a40cb82c9_0_102"/>
          <p:cNvSpPr txBox="1"/>
          <p:nvPr/>
        </p:nvSpPr>
        <p:spPr>
          <a:xfrm>
            <a:off x="1358175" y="820250"/>
            <a:ext cx="774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283" name="Google Shape;283;g14a40cb82c9_0_102"/>
          <p:cNvPicPr preferRelativeResize="0"/>
          <p:nvPr/>
        </p:nvPicPr>
        <p:blipFill>
          <a:blip r:embed="rId3">
            <a:alphaModFix/>
          </a:blip>
          <a:stretch>
            <a:fillRect/>
          </a:stretch>
        </p:blipFill>
        <p:spPr>
          <a:xfrm>
            <a:off x="1358175" y="2552963"/>
            <a:ext cx="3080975" cy="1671375"/>
          </a:xfrm>
          <a:prstGeom prst="rect">
            <a:avLst/>
          </a:prstGeom>
          <a:noFill/>
          <a:ln>
            <a:noFill/>
          </a:ln>
        </p:spPr>
      </p:pic>
      <p:pic>
        <p:nvPicPr>
          <p:cNvPr id="284" name="Google Shape;284;g14a40cb82c9_0_102"/>
          <p:cNvPicPr preferRelativeResize="0"/>
          <p:nvPr/>
        </p:nvPicPr>
        <p:blipFill>
          <a:blip r:embed="rId4">
            <a:alphaModFix/>
          </a:blip>
          <a:stretch>
            <a:fillRect/>
          </a:stretch>
        </p:blipFill>
        <p:spPr>
          <a:xfrm>
            <a:off x="1358175" y="509500"/>
            <a:ext cx="3080976" cy="1734675"/>
          </a:xfrm>
          <a:prstGeom prst="rect">
            <a:avLst/>
          </a:prstGeom>
          <a:noFill/>
          <a:ln>
            <a:noFill/>
          </a:ln>
        </p:spPr>
      </p:pic>
      <p:pic>
        <p:nvPicPr>
          <p:cNvPr id="285" name="Google Shape;285;g14a40cb82c9_0_102"/>
          <p:cNvPicPr preferRelativeResize="0"/>
          <p:nvPr/>
        </p:nvPicPr>
        <p:blipFill>
          <a:blip r:embed="rId5">
            <a:alphaModFix/>
          </a:blip>
          <a:stretch>
            <a:fillRect/>
          </a:stretch>
        </p:blipFill>
        <p:spPr>
          <a:xfrm>
            <a:off x="1358175" y="4812075"/>
            <a:ext cx="3080974" cy="1671350"/>
          </a:xfrm>
          <a:prstGeom prst="rect">
            <a:avLst/>
          </a:prstGeom>
          <a:noFill/>
          <a:ln>
            <a:noFill/>
          </a:ln>
        </p:spPr>
      </p:pic>
      <p:sp>
        <p:nvSpPr>
          <p:cNvPr id="286" name="Google Shape;286;g14a40cb82c9_0_102"/>
          <p:cNvSpPr txBox="1"/>
          <p:nvPr/>
        </p:nvSpPr>
        <p:spPr>
          <a:xfrm>
            <a:off x="5029200" y="961188"/>
            <a:ext cx="6575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Source Sans Pro"/>
                <a:ea typeface="Source Sans Pro"/>
                <a:cs typeface="Source Sans Pro"/>
                <a:sym typeface="Source Sans Pro"/>
              </a:rPr>
              <a:t>535 Members of Congress; 100 Senators (6-year term); 435 Representatives (2-year term</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US">
                <a:latin typeface="Source Sans Pro"/>
                <a:ea typeface="Source Sans Pro"/>
                <a:cs typeface="Source Sans Pro"/>
                <a:sym typeface="Source Sans Pro"/>
              </a:rPr>
              <a:t>PURPOSE: Propose and pass laws </a:t>
            </a:r>
            <a:endParaRPr>
              <a:latin typeface="Source Sans Pro"/>
              <a:ea typeface="Source Sans Pro"/>
              <a:cs typeface="Source Sans Pro"/>
              <a:sym typeface="Source Sans Pro"/>
            </a:endParaRPr>
          </a:p>
        </p:txBody>
      </p:sp>
      <p:sp>
        <p:nvSpPr>
          <p:cNvPr id="287" name="Google Shape;287;g14a40cb82c9_0_102"/>
          <p:cNvSpPr txBox="1"/>
          <p:nvPr/>
        </p:nvSpPr>
        <p:spPr>
          <a:xfrm>
            <a:off x="5029200" y="2972988"/>
            <a:ext cx="6575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Source Sans Pro"/>
                <a:ea typeface="Source Sans Pro"/>
                <a:cs typeface="Source Sans Pro"/>
                <a:sym typeface="Source Sans Pro"/>
              </a:rPr>
              <a:t>1 President (4-year term, maximum 8 years), 1 Vice President, and varied amount of cabinet-level officials </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US">
                <a:latin typeface="Source Sans Pro"/>
                <a:ea typeface="Source Sans Pro"/>
                <a:cs typeface="Source Sans Pro"/>
                <a:sym typeface="Source Sans Pro"/>
              </a:rPr>
              <a:t>PURPOSE: Enforce laws</a:t>
            </a:r>
            <a:endParaRPr>
              <a:latin typeface="Source Sans Pro"/>
              <a:ea typeface="Source Sans Pro"/>
              <a:cs typeface="Source Sans Pro"/>
              <a:sym typeface="Source Sans Pro"/>
            </a:endParaRPr>
          </a:p>
        </p:txBody>
      </p:sp>
      <p:sp>
        <p:nvSpPr>
          <p:cNvPr id="288" name="Google Shape;288;g14a40cb82c9_0_102"/>
          <p:cNvSpPr txBox="1"/>
          <p:nvPr/>
        </p:nvSpPr>
        <p:spPr>
          <a:xfrm>
            <a:off x="5029200" y="5232088"/>
            <a:ext cx="6575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Source Sans Pro"/>
                <a:ea typeface="Source Sans Pro"/>
                <a:cs typeface="Source Sans Pro"/>
                <a:sym typeface="Source Sans Pro"/>
              </a:rPr>
              <a:t>9 Supreme Court Justices (nominated by the President), serves for life</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US">
                <a:latin typeface="Source Sans Pro"/>
                <a:ea typeface="Source Sans Pro"/>
                <a:cs typeface="Source Sans Pro"/>
                <a:sym typeface="Source Sans Pro"/>
              </a:rPr>
              <a:t>PURPOSE: Interpret Laws</a:t>
            </a:r>
            <a:endParaRPr>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4a40cb82c9_0_143"/>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What is most important for Public Policy — Congress</a:t>
            </a:r>
            <a:endParaRPr/>
          </a:p>
        </p:txBody>
      </p:sp>
      <p:pic>
        <p:nvPicPr>
          <p:cNvPr id="294" name="Google Shape;294;g14a40cb82c9_0_143"/>
          <p:cNvPicPr preferRelativeResize="0"/>
          <p:nvPr/>
        </p:nvPicPr>
        <p:blipFill rotWithShape="1">
          <a:blip r:embed="rId3">
            <a:alphaModFix/>
          </a:blip>
          <a:srcRect t="17161" b="18900"/>
          <a:stretch/>
        </p:blipFill>
        <p:spPr>
          <a:xfrm>
            <a:off x="4226300" y="1690825"/>
            <a:ext cx="3739400" cy="5099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g14a40cb82c9_0_126"/>
          <p:cNvSpPr txBox="1"/>
          <p:nvPr/>
        </p:nvSpPr>
        <p:spPr>
          <a:xfrm>
            <a:off x="1949825" y="860600"/>
            <a:ext cx="774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300" name="Google Shape;300;g14a40cb82c9_0_126"/>
          <p:cNvPicPr preferRelativeResize="0"/>
          <p:nvPr/>
        </p:nvPicPr>
        <p:blipFill>
          <a:blip r:embed="rId3">
            <a:alphaModFix/>
          </a:blip>
          <a:stretch>
            <a:fillRect/>
          </a:stretch>
        </p:blipFill>
        <p:spPr>
          <a:xfrm>
            <a:off x="1391650" y="782800"/>
            <a:ext cx="9408710" cy="5292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8"/>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With a better understanding of government…</a:t>
            </a:r>
            <a:endParaRPr/>
          </a:p>
        </p:txBody>
      </p:sp>
      <p:sp>
        <p:nvSpPr>
          <p:cNvPr id="306" name="Google Shape;306;p8"/>
          <p:cNvSpPr txBox="1">
            <a:spLocks noGrp="1"/>
          </p:cNvSpPr>
          <p:nvPr>
            <p:ph type="body" idx="1"/>
          </p:nvPr>
        </p:nvSpPr>
        <p:spPr>
          <a:xfrm>
            <a:off x="1402592" y="1825625"/>
            <a:ext cx="9951208"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600"/>
              </a:spcBef>
              <a:spcAft>
                <a:spcPts val="0"/>
              </a:spcAft>
              <a:buClr>
                <a:srgbClr val="595959"/>
              </a:buClr>
              <a:buSzPts val="2800"/>
              <a:buNone/>
            </a:pPr>
            <a:r>
              <a:rPr lang="en-US"/>
              <a:t>Now, it’s time to identifying the </a:t>
            </a:r>
            <a:r>
              <a:rPr lang="en-US" b="1"/>
              <a:t>problem</a:t>
            </a:r>
            <a:r>
              <a:rPr lang="en-US"/>
              <a:t> in your community</a:t>
            </a:r>
            <a:endParaRPr/>
          </a:p>
          <a:p>
            <a:pPr marL="0" lvl="0" indent="0" algn="l" rtl="0">
              <a:lnSpc>
                <a:spcPct val="90000"/>
              </a:lnSpc>
              <a:spcBef>
                <a:spcPts val="1600"/>
              </a:spcBef>
              <a:spcAft>
                <a:spcPts val="0"/>
              </a:spcAft>
              <a:buClr>
                <a:srgbClr val="595959"/>
              </a:buClr>
              <a:buSzPts val="2800"/>
              <a:buNone/>
            </a:pPr>
            <a:endParaRPr/>
          </a:p>
          <a:p>
            <a:pPr marL="457200" lvl="0" indent="-406400" algn="l" rtl="0">
              <a:lnSpc>
                <a:spcPct val="90000"/>
              </a:lnSpc>
              <a:spcBef>
                <a:spcPts val="1600"/>
              </a:spcBef>
              <a:spcAft>
                <a:spcPts val="0"/>
              </a:spcAft>
              <a:buSzPts val="2800"/>
              <a:buChar char="●"/>
            </a:pPr>
            <a:r>
              <a:rPr lang="en-US"/>
              <a:t>Ex. Drug policy — underage drinking, usage of vapes, marijuana consumption. </a:t>
            </a:r>
            <a:endParaRPr/>
          </a:p>
          <a:p>
            <a:pPr marL="457200" lvl="0" indent="0" algn="l" rtl="0">
              <a:lnSpc>
                <a:spcPct val="90000"/>
              </a:lnSpc>
              <a:spcBef>
                <a:spcPts val="1600"/>
              </a:spcBef>
              <a:spcAft>
                <a:spcPts val="0"/>
              </a:spcAft>
              <a:buNone/>
            </a:pPr>
            <a:endParaRPr/>
          </a:p>
          <a:p>
            <a:pPr marL="457200" lvl="0" indent="-406400" algn="l" rtl="0">
              <a:lnSpc>
                <a:spcPct val="90000"/>
              </a:lnSpc>
              <a:spcBef>
                <a:spcPts val="1600"/>
              </a:spcBef>
              <a:spcAft>
                <a:spcPts val="0"/>
              </a:spcAft>
              <a:buSzPts val="2800"/>
              <a:buChar char="●"/>
            </a:pPr>
            <a:r>
              <a:rPr lang="en-US"/>
              <a:t>What is the problem in your community? </a:t>
            </a:r>
            <a:endParaRPr/>
          </a:p>
          <a:p>
            <a:pPr marL="0" lvl="0" indent="0" algn="l" rtl="0">
              <a:lnSpc>
                <a:spcPct val="90000"/>
              </a:lnSpc>
              <a:spcBef>
                <a:spcPts val="1600"/>
              </a:spcBef>
              <a:spcAft>
                <a:spcPts val="0"/>
              </a:spcAft>
              <a:buNone/>
            </a:pPr>
            <a:endParaRPr/>
          </a:p>
          <a:p>
            <a:pPr marL="0" lvl="0" indent="0" algn="l" rtl="0">
              <a:lnSpc>
                <a:spcPct val="90000"/>
              </a:lnSpc>
              <a:spcBef>
                <a:spcPts val="1600"/>
              </a:spcBef>
              <a:spcAft>
                <a:spcPts val="0"/>
              </a:spcAft>
              <a:buNone/>
            </a:pPr>
            <a:r>
              <a:rPr lang="en-US"/>
              <a:t>This will be the basis for the policy you end up creating.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7"/>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4400"/>
              <a:buFont typeface="Source Sans Pro"/>
              <a:buNone/>
            </a:pPr>
            <a:r>
              <a:rPr lang="en-US"/>
              <a:t>How to think about the causes</a:t>
            </a:r>
            <a:endParaRPr/>
          </a:p>
        </p:txBody>
      </p:sp>
      <p:sp>
        <p:nvSpPr>
          <p:cNvPr id="312" name="Google Shape;312;p7"/>
          <p:cNvSpPr txBox="1">
            <a:spLocks noGrp="1"/>
          </p:cNvSpPr>
          <p:nvPr>
            <p:ph type="body" idx="1"/>
          </p:nvPr>
        </p:nvSpPr>
        <p:spPr>
          <a:xfrm>
            <a:off x="1402592" y="1825625"/>
            <a:ext cx="99513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600"/>
              </a:spcBef>
              <a:spcAft>
                <a:spcPts val="0"/>
              </a:spcAft>
              <a:buNone/>
            </a:pPr>
            <a:r>
              <a:rPr lang="en-US" b="1"/>
              <a:t>Two tracks: </a:t>
            </a:r>
            <a:endParaRPr b="1"/>
          </a:p>
          <a:p>
            <a:pPr marL="0" lvl="0" indent="0" algn="l" rtl="0">
              <a:lnSpc>
                <a:spcPct val="90000"/>
              </a:lnSpc>
              <a:spcBef>
                <a:spcPts val="1600"/>
              </a:spcBef>
              <a:spcAft>
                <a:spcPts val="0"/>
              </a:spcAft>
              <a:buNone/>
            </a:pPr>
            <a:endParaRPr/>
          </a:p>
          <a:p>
            <a:pPr marL="457200" lvl="0" indent="-406400" algn="l" rtl="0">
              <a:lnSpc>
                <a:spcPct val="90000"/>
              </a:lnSpc>
              <a:spcBef>
                <a:spcPts val="1600"/>
              </a:spcBef>
              <a:spcAft>
                <a:spcPts val="0"/>
              </a:spcAft>
              <a:buSzPts val="2800"/>
              <a:buAutoNum type="arabicPeriod"/>
            </a:pPr>
            <a:r>
              <a:rPr lang="en-US"/>
              <a:t>Qualitative data in your community/state</a:t>
            </a:r>
            <a:endParaRPr/>
          </a:p>
          <a:p>
            <a:pPr marL="457200" lvl="0" indent="0" algn="l" rtl="0">
              <a:lnSpc>
                <a:spcPct val="90000"/>
              </a:lnSpc>
              <a:spcBef>
                <a:spcPts val="1600"/>
              </a:spcBef>
              <a:spcAft>
                <a:spcPts val="0"/>
              </a:spcAft>
              <a:buNone/>
            </a:pPr>
            <a:endParaRPr/>
          </a:p>
          <a:p>
            <a:pPr marL="457200" lvl="0" indent="-406400" algn="l" rtl="0">
              <a:lnSpc>
                <a:spcPct val="90000"/>
              </a:lnSpc>
              <a:spcBef>
                <a:spcPts val="1600"/>
              </a:spcBef>
              <a:spcAft>
                <a:spcPts val="0"/>
              </a:spcAft>
              <a:buSzPts val="2800"/>
              <a:buAutoNum type="arabicPeriod"/>
            </a:pPr>
            <a:r>
              <a:rPr lang="en-US"/>
              <a:t>Quantitative data in your community/state </a:t>
            </a:r>
            <a:endParaRPr/>
          </a:p>
          <a:p>
            <a:pPr marL="0" lvl="0" indent="0" algn="l" rtl="0">
              <a:lnSpc>
                <a:spcPct val="90000"/>
              </a:lnSpc>
              <a:spcBef>
                <a:spcPts val="1600"/>
              </a:spcBef>
              <a:spcAft>
                <a:spcPts val="0"/>
              </a:spcAft>
              <a:buNone/>
            </a:pPr>
            <a:endParaRPr/>
          </a:p>
          <a:p>
            <a:pPr marL="0" lvl="0" indent="0" algn="l" rtl="0">
              <a:lnSpc>
                <a:spcPct val="90000"/>
              </a:lnSpc>
              <a:spcBef>
                <a:spcPts val="160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14a40cb82c9_0_152"/>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Make your data/story compelling </a:t>
            </a:r>
            <a:endParaRPr/>
          </a:p>
        </p:txBody>
      </p:sp>
      <p:sp>
        <p:nvSpPr>
          <p:cNvPr id="318" name="Google Shape;318;g14a40cb82c9_0_152"/>
          <p:cNvSpPr txBox="1">
            <a:spLocks noGrp="1"/>
          </p:cNvSpPr>
          <p:nvPr>
            <p:ph type="body" idx="1"/>
          </p:nvPr>
        </p:nvSpPr>
        <p:spPr>
          <a:xfrm>
            <a:off x="1402600" y="1476000"/>
            <a:ext cx="9951300" cy="503250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600"/>
              </a:spcBef>
              <a:spcAft>
                <a:spcPts val="0"/>
              </a:spcAft>
              <a:buSzPts val="2800"/>
              <a:buChar char="●"/>
            </a:pPr>
            <a:r>
              <a:rPr lang="en-US"/>
              <a:t>How long has it been a problem? Short vs. Long-term? </a:t>
            </a:r>
            <a:endParaRPr/>
          </a:p>
          <a:p>
            <a:pPr marL="457200" lvl="0" indent="0" algn="l" rtl="0">
              <a:lnSpc>
                <a:spcPct val="90000"/>
              </a:lnSpc>
              <a:spcBef>
                <a:spcPts val="1600"/>
              </a:spcBef>
              <a:spcAft>
                <a:spcPts val="0"/>
              </a:spcAft>
              <a:buNone/>
            </a:pPr>
            <a:endParaRPr/>
          </a:p>
          <a:p>
            <a:pPr marL="457200" lvl="0" indent="-406400" algn="l" rtl="0">
              <a:lnSpc>
                <a:spcPct val="90000"/>
              </a:lnSpc>
              <a:spcBef>
                <a:spcPts val="1600"/>
              </a:spcBef>
              <a:spcAft>
                <a:spcPts val="0"/>
              </a:spcAft>
              <a:buSzPts val="2800"/>
              <a:buChar char="●"/>
            </a:pPr>
            <a:r>
              <a:rPr lang="en-US"/>
              <a:t>Sample size – how many people were surveyed? Enough? </a:t>
            </a:r>
            <a:endParaRPr/>
          </a:p>
          <a:p>
            <a:pPr marL="0" lvl="0" indent="0" algn="l" rtl="0">
              <a:lnSpc>
                <a:spcPct val="90000"/>
              </a:lnSpc>
              <a:spcBef>
                <a:spcPts val="1600"/>
              </a:spcBef>
              <a:spcAft>
                <a:spcPts val="0"/>
              </a:spcAft>
              <a:buNone/>
            </a:pPr>
            <a:endParaRPr/>
          </a:p>
          <a:p>
            <a:pPr marL="457200" lvl="0" indent="-406400" algn="l" rtl="0">
              <a:lnSpc>
                <a:spcPct val="90000"/>
              </a:lnSpc>
              <a:spcBef>
                <a:spcPts val="1600"/>
              </a:spcBef>
              <a:spcAft>
                <a:spcPts val="0"/>
              </a:spcAft>
              <a:buSzPts val="2800"/>
              <a:buChar char="●"/>
            </a:pPr>
            <a:r>
              <a:rPr lang="en-US"/>
              <a:t>What are the assumptions? Any leaps in logic? </a:t>
            </a:r>
            <a:endParaRPr/>
          </a:p>
          <a:p>
            <a:pPr marL="457200" lvl="0" indent="0" algn="l" rtl="0">
              <a:lnSpc>
                <a:spcPct val="90000"/>
              </a:lnSpc>
              <a:spcBef>
                <a:spcPts val="1600"/>
              </a:spcBef>
              <a:spcAft>
                <a:spcPts val="0"/>
              </a:spcAft>
              <a:buNone/>
            </a:pPr>
            <a:endParaRPr/>
          </a:p>
          <a:p>
            <a:pPr marL="457200" lvl="0" indent="-406400" algn="l" rtl="0">
              <a:lnSpc>
                <a:spcPct val="90000"/>
              </a:lnSpc>
              <a:spcBef>
                <a:spcPts val="1600"/>
              </a:spcBef>
              <a:spcAft>
                <a:spcPts val="0"/>
              </a:spcAft>
              <a:buSzPts val="2800"/>
              <a:buChar char="●"/>
            </a:pPr>
            <a:r>
              <a:rPr lang="en-US"/>
              <a:t>Easily refutable? What does the other side think?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9"/>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4400"/>
              <a:buFont typeface="Source Sans Pro"/>
              <a:buNone/>
            </a:pPr>
            <a:r>
              <a:rPr lang="en-US"/>
              <a:t>Solution </a:t>
            </a:r>
            <a:endParaRPr/>
          </a:p>
        </p:txBody>
      </p:sp>
      <p:sp>
        <p:nvSpPr>
          <p:cNvPr id="324" name="Google Shape;324;p9"/>
          <p:cNvSpPr txBox="1">
            <a:spLocks noGrp="1"/>
          </p:cNvSpPr>
          <p:nvPr>
            <p:ph type="body" idx="4294967295"/>
          </p:nvPr>
        </p:nvSpPr>
        <p:spPr>
          <a:xfrm>
            <a:off x="1402592" y="1825625"/>
            <a:ext cx="9951208" cy="43513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None/>
            </a:pPr>
            <a:r>
              <a:rPr lang="en-US" b="1"/>
              <a:t>Here at CADCA, we think through seven different strategies:</a:t>
            </a:r>
            <a:r>
              <a:rPr lang="en-US"/>
              <a:t> </a:t>
            </a:r>
            <a:endParaRPr/>
          </a:p>
          <a:p>
            <a:pPr marL="0" lvl="0" indent="0" algn="l" rtl="0">
              <a:lnSpc>
                <a:spcPct val="100000"/>
              </a:lnSpc>
              <a:spcBef>
                <a:spcPts val="600"/>
              </a:spcBef>
              <a:spcAft>
                <a:spcPts val="0"/>
              </a:spcAft>
              <a:buNone/>
            </a:pPr>
            <a:endParaRPr/>
          </a:p>
          <a:p>
            <a:pPr marL="457200" lvl="0" indent="-406400" algn="l" rtl="0">
              <a:lnSpc>
                <a:spcPct val="100000"/>
              </a:lnSpc>
              <a:spcBef>
                <a:spcPts val="600"/>
              </a:spcBef>
              <a:spcAft>
                <a:spcPts val="0"/>
              </a:spcAft>
              <a:buSzPts val="2800"/>
              <a:buAutoNum type="arabicPeriod"/>
            </a:pPr>
            <a:r>
              <a:rPr lang="en-US"/>
              <a:t>Provide information </a:t>
            </a:r>
            <a:endParaRPr/>
          </a:p>
          <a:p>
            <a:pPr marL="457200" lvl="0" indent="-406400" algn="l" rtl="0">
              <a:lnSpc>
                <a:spcPct val="100000"/>
              </a:lnSpc>
              <a:spcBef>
                <a:spcPts val="0"/>
              </a:spcBef>
              <a:spcAft>
                <a:spcPts val="0"/>
              </a:spcAft>
              <a:buSzPts val="2800"/>
              <a:buAutoNum type="arabicPeriod"/>
            </a:pPr>
            <a:r>
              <a:rPr lang="en-US"/>
              <a:t>Enhance skills</a:t>
            </a:r>
            <a:endParaRPr/>
          </a:p>
          <a:p>
            <a:pPr marL="457200" lvl="0" indent="-406400" algn="l" rtl="0">
              <a:lnSpc>
                <a:spcPct val="100000"/>
              </a:lnSpc>
              <a:spcBef>
                <a:spcPts val="0"/>
              </a:spcBef>
              <a:spcAft>
                <a:spcPts val="0"/>
              </a:spcAft>
              <a:buSzPts val="2800"/>
              <a:buAutoNum type="arabicPeriod"/>
            </a:pPr>
            <a:r>
              <a:rPr lang="en-US"/>
              <a:t>Provide support</a:t>
            </a:r>
            <a:endParaRPr/>
          </a:p>
          <a:p>
            <a:pPr marL="457200" lvl="0" indent="-406400" algn="l" rtl="0">
              <a:lnSpc>
                <a:spcPct val="100000"/>
              </a:lnSpc>
              <a:spcBef>
                <a:spcPts val="0"/>
              </a:spcBef>
              <a:spcAft>
                <a:spcPts val="0"/>
              </a:spcAft>
              <a:buSzPts val="2800"/>
              <a:buAutoNum type="arabicPeriod"/>
            </a:pPr>
            <a:r>
              <a:rPr lang="en-US"/>
              <a:t>Enhance/reduce barriers</a:t>
            </a:r>
            <a:endParaRPr/>
          </a:p>
          <a:p>
            <a:pPr marL="457200" lvl="0" indent="-406400" algn="l" rtl="0">
              <a:lnSpc>
                <a:spcPct val="100000"/>
              </a:lnSpc>
              <a:spcBef>
                <a:spcPts val="0"/>
              </a:spcBef>
              <a:spcAft>
                <a:spcPts val="0"/>
              </a:spcAft>
              <a:buSzPts val="2800"/>
              <a:buAutoNum type="arabicPeriod"/>
            </a:pPr>
            <a:r>
              <a:rPr lang="en-US"/>
              <a:t>Consequences (incentives and disincentives)</a:t>
            </a:r>
            <a:endParaRPr/>
          </a:p>
          <a:p>
            <a:pPr marL="457200" lvl="0" indent="-406400" algn="l" rtl="0">
              <a:lnSpc>
                <a:spcPct val="100000"/>
              </a:lnSpc>
              <a:spcBef>
                <a:spcPts val="0"/>
              </a:spcBef>
              <a:spcAft>
                <a:spcPts val="0"/>
              </a:spcAft>
              <a:buSzPts val="2800"/>
              <a:buAutoNum type="arabicPeriod"/>
            </a:pPr>
            <a:r>
              <a:rPr lang="en-US"/>
              <a:t>Change physical design</a:t>
            </a:r>
            <a:endParaRPr/>
          </a:p>
          <a:p>
            <a:pPr marL="457200" lvl="0" indent="-406400" algn="l" rtl="0">
              <a:lnSpc>
                <a:spcPct val="100000"/>
              </a:lnSpc>
              <a:spcBef>
                <a:spcPts val="0"/>
              </a:spcBef>
              <a:spcAft>
                <a:spcPts val="0"/>
              </a:spcAft>
              <a:buSzPts val="2800"/>
              <a:buAutoNum type="arabicPeriod"/>
            </a:pPr>
            <a:r>
              <a:rPr lang="en-US"/>
              <a:t>Modify/change policies</a:t>
            </a:r>
            <a:endParaRPr/>
          </a:p>
          <a:p>
            <a:pPr marL="360000" lvl="1" indent="0" algn="l" rtl="0">
              <a:lnSpc>
                <a:spcPct val="100000"/>
              </a:lnSpc>
              <a:spcBef>
                <a:spcPts val="600"/>
              </a:spcBef>
              <a:spcAft>
                <a:spcPts val="0"/>
              </a:spcAft>
              <a:buSzPts val="2400"/>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4400"/>
              <a:buFont typeface="Source Sans Pro"/>
              <a:buNone/>
            </a:pPr>
            <a:r>
              <a:rPr lang="en-US"/>
              <a:t>Part 2</a:t>
            </a:r>
            <a:endParaRPr/>
          </a:p>
        </p:txBody>
      </p:sp>
      <p:sp>
        <p:nvSpPr>
          <p:cNvPr id="330" name="Google Shape;330;p11"/>
          <p:cNvSpPr txBox="1">
            <a:spLocks noGrp="1"/>
          </p:cNvSpPr>
          <p:nvPr>
            <p:ph type="body" idx="1"/>
          </p:nvPr>
        </p:nvSpPr>
        <p:spPr>
          <a:xfrm>
            <a:off x="838200" y="1825625"/>
            <a:ext cx="7499465" cy="4351338"/>
          </a:xfrm>
          <a:prstGeom prst="rect">
            <a:avLst/>
          </a:prstGeom>
          <a:noFill/>
          <a:ln>
            <a:noFill/>
          </a:ln>
        </p:spPr>
        <p:txBody>
          <a:bodyPr spcFirstLastPara="1" wrap="square" lIns="90000" tIns="45700" rIns="91425" bIns="45700" anchor="t" anchorCtr="0">
            <a:normAutofit/>
          </a:bodyPr>
          <a:lstStyle/>
          <a:p>
            <a:pPr marL="457200" lvl="0" indent="-406400" algn="l" rtl="0">
              <a:lnSpc>
                <a:spcPct val="100000"/>
              </a:lnSpc>
              <a:spcBef>
                <a:spcPts val="600"/>
              </a:spcBef>
              <a:spcAft>
                <a:spcPts val="0"/>
              </a:spcAft>
              <a:buSzPts val="2800"/>
              <a:buChar char="➔"/>
            </a:pPr>
            <a:r>
              <a:rPr lang="en-US"/>
              <a:t>Where YOU fit in</a:t>
            </a:r>
            <a:endParaRPr/>
          </a:p>
          <a:p>
            <a:pPr marL="457200" lvl="0" indent="0" algn="l" rtl="0">
              <a:lnSpc>
                <a:spcPct val="100000"/>
              </a:lnSpc>
              <a:spcBef>
                <a:spcPts val="600"/>
              </a:spcBef>
              <a:spcAft>
                <a:spcPts val="0"/>
              </a:spcAft>
              <a:buNone/>
            </a:pPr>
            <a:endParaRPr/>
          </a:p>
          <a:p>
            <a:pPr marL="457200" lvl="0" indent="-406400" algn="l" rtl="0">
              <a:lnSpc>
                <a:spcPct val="100000"/>
              </a:lnSpc>
              <a:spcBef>
                <a:spcPts val="600"/>
              </a:spcBef>
              <a:spcAft>
                <a:spcPts val="0"/>
              </a:spcAft>
              <a:buSzPts val="2800"/>
              <a:buChar char="➔"/>
            </a:pPr>
            <a:r>
              <a:rPr lang="en-US"/>
              <a:t>How can you and your coalition become a better advocate and strategist in passing public policy? </a:t>
            </a:r>
            <a:endParaRPr/>
          </a:p>
          <a:p>
            <a:pPr marL="0" lvl="0" indent="0" algn="l" rtl="0">
              <a:lnSpc>
                <a:spcPct val="90000"/>
              </a:lnSpc>
              <a:spcBef>
                <a:spcPts val="1600"/>
              </a:spcBef>
              <a:spcAft>
                <a:spcPts val="0"/>
              </a:spcAft>
              <a:buClr>
                <a:srgbClr val="595959"/>
              </a:buClr>
              <a:buSzPts val="2800"/>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0"/>
          <p:cNvSpPr txBox="1">
            <a:spLocks noGrp="1"/>
          </p:cNvSpPr>
          <p:nvPr>
            <p:ph type="body" idx="2"/>
          </p:nvPr>
        </p:nvSpPr>
        <p:spPr>
          <a:xfrm>
            <a:off x="4844613" y="566776"/>
            <a:ext cx="6643200" cy="4863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00B0F0"/>
              </a:buClr>
              <a:buSzPts val="2400"/>
              <a:buNone/>
            </a:pPr>
            <a:r>
              <a:rPr lang="en-US"/>
              <a:t>Example from “Miss Sloane”</a:t>
            </a:r>
            <a:endParaRPr/>
          </a:p>
        </p:txBody>
      </p:sp>
      <p:pic>
        <p:nvPicPr>
          <p:cNvPr id="336" name="Google Shape;336;p10" title="Miss Sloane Extended TV SPOT - Foresight (2016) - Jessica Chastain Movie.mp4">
            <a:hlinkClick r:id="rId3"/>
          </p:cNvPr>
          <p:cNvPicPr preferRelativeResize="0"/>
          <p:nvPr/>
        </p:nvPicPr>
        <p:blipFill>
          <a:blip r:embed="rId4">
            <a:alphaModFix/>
          </a:blip>
          <a:stretch>
            <a:fillRect/>
          </a:stretch>
        </p:blipFill>
        <p:spPr>
          <a:xfrm>
            <a:off x="3375250" y="2560900"/>
            <a:ext cx="5441500" cy="349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1488db6472f_0_14"/>
          <p:cNvSpPr txBox="1">
            <a:spLocks noGrp="1"/>
          </p:cNvSpPr>
          <p:nvPr>
            <p:ph type="title"/>
          </p:nvPr>
        </p:nvSpPr>
        <p:spPr>
          <a:xfrm>
            <a:off x="1402592" y="365125"/>
            <a:ext cx="99513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solidFill>
                  <a:srgbClr val="ED2E26"/>
                </a:solidFill>
              </a:rPr>
              <a:t>CADCA Youth Leadership</a:t>
            </a:r>
            <a:endParaRPr>
              <a:solidFill>
                <a:srgbClr val="ED2E26"/>
              </a:solidFill>
            </a:endParaRPr>
          </a:p>
        </p:txBody>
      </p:sp>
      <p:sp>
        <p:nvSpPr>
          <p:cNvPr id="217" name="Google Shape;217;g1488db6472f_0_14"/>
          <p:cNvSpPr txBox="1">
            <a:spLocks noGrp="1"/>
          </p:cNvSpPr>
          <p:nvPr>
            <p:ph type="body" idx="1"/>
          </p:nvPr>
        </p:nvSpPr>
        <p:spPr>
          <a:xfrm>
            <a:off x="1402591" y="1833989"/>
            <a:ext cx="9951300" cy="4351200"/>
          </a:xfrm>
          <a:prstGeom prst="rect">
            <a:avLst/>
          </a:prstGeom>
        </p:spPr>
        <p:txBody>
          <a:bodyPr spcFirstLastPara="1" wrap="square" lIns="90000" tIns="45700" rIns="91425" bIns="45700" anchor="t" anchorCtr="0">
            <a:normAutofit fontScale="77500" lnSpcReduction="20000"/>
          </a:bodyPr>
          <a:lstStyle/>
          <a:p>
            <a:pPr marL="0" lvl="0" indent="0" algn="l" rtl="0">
              <a:spcBef>
                <a:spcPts val="1000"/>
              </a:spcBef>
              <a:spcAft>
                <a:spcPts val="0"/>
              </a:spcAft>
              <a:buNone/>
            </a:pPr>
            <a:r>
              <a:rPr lang="en-US" b="1">
                <a:solidFill>
                  <a:srgbClr val="263B88"/>
                </a:solidFill>
              </a:rPr>
              <a:t>MOTTO</a:t>
            </a:r>
            <a:endParaRPr b="1">
              <a:solidFill>
                <a:srgbClr val="263B88"/>
              </a:solidFill>
            </a:endParaRPr>
          </a:p>
          <a:p>
            <a:pPr marL="0" lvl="0" indent="0" algn="l" rtl="0">
              <a:spcBef>
                <a:spcPts val="1000"/>
              </a:spcBef>
              <a:spcAft>
                <a:spcPts val="0"/>
              </a:spcAft>
              <a:buNone/>
            </a:pPr>
            <a:r>
              <a:rPr lang="en-US" b="1"/>
              <a:t>CADCA's Youth Leadership is committed to strengthen the skills and capacity of young people to influence positive change in the communities where they live, learn and grow. Knowing that young people are the best resource for creating this change, our motto is “Engage. Develop. Inspire.”</a:t>
            </a:r>
            <a:endParaRPr b="1"/>
          </a:p>
          <a:p>
            <a:pPr marL="0" lvl="0" indent="0" algn="l" rtl="0">
              <a:spcBef>
                <a:spcPts val="1000"/>
              </a:spcBef>
              <a:spcAft>
                <a:spcPts val="0"/>
              </a:spcAft>
              <a:buNone/>
            </a:pPr>
            <a:endParaRPr/>
          </a:p>
          <a:p>
            <a:pPr marL="0" lvl="0" indent="0" algn="l" rtl="0">
              <a:spcBef>
                <a:spcPts val="1000"/>
              </a:spcBef>
              <a:spcAft>
                <a:spcPts val="0"/>
              </a:spcAft>
              <a:buNone/>
            </a:pPr>
            <a:r>
              <a:rPr lang="en-US" b="1">
                <a:solidFill>
                  <a:srgbClr val="263C87"/>
                </a:solidFill>
              </a:rPr>
              <a:t>PURPOSE</a:t>
            </a:r>
            <a:endParaRPr b="1">
              <a:solidFill>
                <a:srgbClr val="263C87"/>
              </a:solidFill>
            </a:endParaRPr>
          </a:p>
          <a:p>
            <a:pPr marL="0" lvl="0" indent="0" algn="l" rtl="0">
              <a:spcBef>
                <a:spcPts val="1000"/>
              </a:spcBef>
              <a:spcAft>
                <a:spcPts val="0"/>
              </a:spcAft>
              <a:buNone/>
            </a:pPr>
            <a:r>
              <a:rPr lang="en-US" b="1"/>
              <a:t>Our Youth Leadership purpose is to empower youth through Engaging, Developing and Inspiring them to be change agents in their communities. This is achieved through a highly interactive and collaborative training that goes through the Strategic Prevention Framework which is a proven model for community change that increases leadership capacities, civic and political engagement and problem-solving among youth.</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14a40cb82c9_0_158"/>
          <p:cNvSpPr txBox="1">
            <a:spLocks noGrp="1"/>
          </p:cNvSpPr>
          <p:nvPr>
            <p:ph type="body" idx="2"/>
          </p:nvPr>
        </p:nvSpPr>
        <p:spPr>
          <a:xfrm>
            <a:off x="4844613" y="566776"/>
            <a:ext cx="6643200" cy="486300"/>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rgbClr val="00B0F0"/>
              </a:buClr>
              <a:buSzPts val="2400"/>
              <a:buNone/>
            </a:pPr>
            <a:r>
              <a:rPr lang="en-US"/>
              <a:t>Example from “Miss Sloane”</a:t>
            </a:r>
            <a:endParaRPr/>
          </a:p>
        </p:txBody>
      </p:sp>
      <p:pic>
        <p:nvPicPr>
          <p:cNvPr id="342" name="Google Shape;342;g14a40cb82c9_0_158" title="Miss Sloane Clip - That Is How We Win [HD].mp4">
            <a:hlinkClick r:id="rId3"/>
          </p:cNvPr>
          <p:cNvPicPr preferRelativeResize="0"/>
          <p:nvPr/>
        </p:nvPicPr>
        <p:blipFill>
          <a:blip r:embed="rId4">
            <a:alphaModFix/>
          </a:blip>
          <a:stretch>
            <a:fillRect/>
          </a:stretch>
        </p:blipFill>
        <p:spPr>
          <a:xfrm>
            <a:off x="3357665" y="2669775"/>
            <a:ext cx="5476675" cy="3493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4a40cb82c9_0_169"/>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Key words and phrases</a:t>
            </a:r>
            <a:endParaRPr/>
          </a:p>
        </p:txBody>
      </p:sp>
      <p:sp>
        <p:nvSpPr>
          <p:cNvPr id="348" name="Google Shape;348;g14a40cb82c9_0_169"/>
          <p:cNvSpPr txBox="1">
            <a:spLocks noGrp="1"/>
          </p:cNvSpPr>
          <p:nvPr>
            <p:ph type="title"/>
          </p:nvPr>
        </p:nvSpPr>
        <p:spPr>
          <a:xfrm>
            <a:off x="1402600" y="1690825"/>
            <a:ext cx="9951300" cy="4770900"/>
          </a:xfrm>
          <a:prstGeom prst="rect">
            <a:avLst/>
          </a:prstGeom>
          <a:noFill/>
          <a:ln>
            <a:noFill/>
          </a:ln>
        </p:spPr>
        <p:txBody>
          <a:bodyPr spcFirstLastPara="1" wrap="square" lIns="91425" tIns="45700" rIns="91425" bIns="45700" anchor="ctr" anchorCtr="0">
            <a:normAutofit/>
          </a:bodyPr>
          <a:lstStyle/>
          <a:p>
            <a:pPr marL="457200" lvl="0" indent="-371475" algn="l" rtl="0">
              <a:lnSpc>
                <a:spcPct val="90000"/>
              </a:lnSpc>
              <a:spcBef>
                <a:spcPts val="0"/>
              </a:spcBef>
              <a:spcAft>
                <a:spcPts val="0"/>
              </a:spcAft>
              <a:buSzPct val="100000"/>
              <a:buChar char="●"/>
            </a:pPr>
            <a:r>
              <a:rPr lang="en-US" sz="2500"/>
              <a:t>Foresight </a:t>
            </a:r>
            <a:endParaRPr sz="2500"/>
          </a:p>
          <a:p>
            <a:pPr marL="457200" lvl="0" indent="-371475" algn="l" rtl="0">
              <a:lnSpc>
                <a:spcPct val="90000"/>
              </a:lnSpc>
              <a:spcBef>
                <a:spcPts val="0"/>
              </a:spcBef>
              <a:spcAft>
                <a:spcPts val="0"/>
              </a:spcAft>
              <a:buSzPct val="100000"/>
              <a:buChar char="●"/>
            </a:pPr>
            <a:r>
              <a:rPr lang="en-US" sz="2500"/>
              <a:t>Anticipating your opponent’s moves</a:t>
            </a:r>
            <a:endParaRPr sz="2500"/>
          </a:p>
          <a:p>
            <a:pPr marL="457200" lvl="0" indent="-371475" algn="l" rtl="0">
              <a:lnSpc>
                <a:spcPct val="90000"/>
              </a:lnSpc>
              <a:spcBef>
                <a:spcPts val="0"/>
              </a:spcBef>
              <a:spcAft>
                <a:spcPts val="0"/>
              </a:spcAft>
              <a:buSzPct val="100000"/>
              <a:buChar char="●"/>
            </a:pPr>
            <a:r>
              <a:rPr lang="en-US" sz="2500"/>
              <a:t>Advising counter measures</a:t>
            </a:r>
            <a:endParaRPr sz="2500"/>
          </a:p>
          <a:p>
            <a:pPr marL="457200" lvl="0" indent="-371475" algn="l" rtl="0">
              <a:lnSpc>
                <a:spcPct val="90000"/>
              </a:lnSpc>
              <a:spcBef>
                <a:spcPts val="0"/>
              </a:spcBef>
              <a:spcAft>
                <a:spcPts val="0"/>
              </a:spcAft>
              <a:buSzPct val="100000"/>
              <a:buChar char="●"/>
            </a:pPr>
            <a:r>
              <a:rPr lang="en-US" sz="2500"/>
              <a:t>Using resources </a:t>
            </a:r>
            <a:endParaRPr sz="2500"/>
          </a:p>
          <a:p>
            <a:pPr marL="457200" lvl="0" indent="-371475" algn="l" rtl="0">
              <a:lnSpc>
                <a:spcPct val="90000"/>
              </a:lnSpc>
              <a:spcBef>
                <a:spcPts val="0"/>
              </a:spcBef>
              <a:spcAft>
                <a:spcPts val="0"/>
              </a:spcAft>
              <a:buSzPct val="100000"/>
              <a:buChar char="●"/>
            </a:pPr>
            <a:r>
              <a:rPr lang="en-US" sz="2500"/>
              <a:t>Winner plots one step ahead of the opposition </a:t>
            </a:r>
            <a:endParaRPr sz="2500"/>
          </a:p>
          <a:p>
            <a:pPr marL="457200" lvl="0" indent="-371475" algn="l" rtl="0">
              <a:lnSpc>
                <a:spcPct val="90000"/>
              </a:lnSpc>
              <a:spcBef>
                <a:spcPts val="0"/>
              </a:spcBef>
              <a:spcAft>
                <a:spcPts val="0"/>
              </a:spcAft>
              <a:buSzPct val="100000"/>
              <a:buChar char="●"/>
            </a:pPr>
            <a:r>
              <a:rPr lang="en-US" sz="2500"/>
              <a:t>Making sure you surprise them and they don’t surprise you </a:t>
            </a:r>
            <a:endParaRPr sz="2500"/>
          </a:p>
          <a:p>
            <a:pPr marL="457200" lvl="0" indent="-371475" algn="l" rtl="0">
              <a:lnSpc>
                <a:spcPct val="90000"/>
              </a:lnSpc>
              <a:spcBef>
                <a:spcPts val="0"/>
              </a:spcBef>
              <a:spcAft>
                <a:spcPts val="0"/>
              </a:spcAft>
              <a:buSzPct val="100000"/>
              <a:buChar char="●"/>
            </a:pPr>
            <a:r>
              <a:rPr lang="en-US" sz="2500"/>
              <a:t>Grassroots action </a:t>
            </a:r>
            <a:endParaRPr sz="2500"/>
          </a:p>
          <a:p>
            <a:pPr marL="457200" lvl="0" indent="-371475" algn="l" rtl="0">
              <a:lnSpc>
                <a:spcPct val="90000"/>
              </a:lnSpc>
              <a:spcBef>
                <a:spcPts val="0"/>
              </a:spcBef>
              <a:spcAft>
                <a:spcPts val="0"/>
              </a:spcAft>
              <a:buSzPct val="100000"/>
              <a:buChar char="●"/>
            </a:pPr>
            <a:r>
              <a:rPr lang="en-US" sz="2500"/>
              <a:t>Working influential Senators </a:t>
            </a:r>
            <a:endParaRPr sz="2500"/>
          </a:p>
          <a:p>
            <a:pPr marL="457200" lvl="0" indent="-371475" algn="l" rtl="0">
              <a:lnSpc>
                <a:spcPct val="90000"/>
              </a:lnSpc>
              <a:spcBef>
                <a:spcPts val="0"/>
              </a:spcBef>
              <a:spcAft>
                <a:spcPts val="0"/>
              </a:spcAft>
              <a:buSzPct val="100000"/>
              <a:buChar char="●"/>
            </a:pPr>
            <a:r>
              <a:rPr lang="en-US" sz="2500"/>
              <a:t>Identify who holds sway </a:t>
            </a:r>
            <a:endParaRPr sz="2500"/>
          </a:p>
          <a:p>
            <a:pPr marL="457200" lvl="0" indent="-371475" algn="l" rtl="0">
              <a:lnSpc>
                <a:spcPct val="90000"/>
              </a:lnSpc>
              <a:spcBef>
                <a:spcPts val="0"/>
              </a:spcBef>
              <a:spcAft>
                <a:spcPts val="0"/>
              </a:spcAft>
              <a:buSzPct val="100000"/>
              <a:buChar char="●"/>
            </a:pPr>
            <a:r>
              <a:rPr lang="en-US" sz="2500"/>
              <a:t>Don’t just waltz into a Senator’s office and make your case – find who they trust, who they can’t afford to piss off</a:t>
            </a:r>
            <a:endParaRPr sz="2500"/>
          </a:p>
          <a:p>
            <a:pPr marL="457200" lvl="0" indent="0" algn="l" rtl="0">
              <a:lnSpc>
                <a:spcPct val="90000"/>
              </a:lnSpc>
              <a:spcBef>
                <a:spcPts val="0"/>
              </a:spcBef>
              <a:spcAft>
                <a:spcPts val="0"/>
              </a:spcAft>
              <a:buNone/>
            </a:pPr>
            <a:endParaRPr sz="2500"/>
          </a:p>
          <a:p>
            <a:pPr marL="0" lvl="0" indent="0" algn="l" rtl="0">
              <a:lnSpc>
                <a:spcPct val="90000"/>
              </a:lnSpc>
              <a:spcBef>
                <a:spcPts val="0"/>
              </a:spcBef>
              <a:spcAft>
                <a:spcPts val="0"/>
              </a:spcAft>
              <a:buNone/>
            </a:pPr>
            <a:r>
              <a:rPr lang="en-US" sz="2500"/>
              <a:t>NOTE: DFC recipients may NOT lobby. </a:t>
            </a:r>
            <a:endParaRPr sz="2500"/>
          </a:p>
          <a:p>
            <a:pPr marL="457200" lvl="0" indent="0" algn="l" rtl="0">
              <a:lnSpc>
                <a:spcPct val="90000"/>
              </a:lnSpc>
              <a:spcBef>
                <a:spcPts val="0"/>
              </a:spcBef>
              <a:spcAft>
                <a:spcPts val="0"/>
              </a:spcAft>
              <a:buNone/>
            </a:pPr>
            <a:endParaRPr sz="25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2"/>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Let’s think about Strategy in Public Policy</a:t>
            </a:r>
            <a:endParaRPr/>
          </a:p>
        </p:txBody>
      </p:sp>
      <p:pic>
        <p:nvPicPr>
          <p:cNvPr id="354" name="Google Shape;354;p12"/>
          <p:cNvPicPr preferRelativeResize="0"/>
          <p:nvPr/>
        </p:nvPicPr>
        <p:blipFill>
          <a:blip r:embed="rId3">
            <a:alphaModFix/>
          </a:blip>
          <a:stretch>
            <a:fillRect/>
          </a:stretch>
        </p:blipFill>
        <p:spPr>
          <a:xfrm>
            <a:off x="1628677" y="1958050"/>
            <a:ext cx="9499048" cy="40508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14a40cb82c9_0_175"/>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Strategy</a:t>
            </a:r>
            <a:endParaRPr/>
          </a:p>
        </p:txBody>
      </p:sp>
      <p:sp>
        <p:nvSpPr>
          <p:cNvPr id="360" name="Google Shape;360;g14a40cb82c9_0_175"/>
          <p:cNvSpPr txBox="1"/>
          <p:nvPr/>
        </p:nvSpPr>
        <p:spPr>
          <a:xfrm>
            <a:off x="1402600" y="1799700"/>
            <a:ext cx="11214900" cy="78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rgbClr val="000000"/>
                </a:solidFill>
                <a:latin typeface="Trebuchet MS"/>
                <a:ea typeface="Trebuchet MS"/>
                <a:cs typeface="Trebuchet MS"/>
                <a:sym typeface="Trebuchet MS"/>
              </a:rPr>
              <a:t>Strategy is not just about getting from “A” to “B”</a:t>
            </a:r>
            <a:endParaRPr sz="2800" b="1">
              <a:solidFill>
                <a:srgbClr val="000000"/>
              </a:solidFill>
              <a:latin typeface="Trebuchet MS"/>
              <a:ea typeface="Trebuchet MS"/>
              <a:cs typeface="Trebuchet MS"/>
              <a:sym typeface="Trebuchet MS"/>
            </a:endParaRPr>
          </a:p>
        </p:txBody>
      </p:sp>
      <p:sp>
        <p:nvSpPr>
          <p:cNvPr id="361" name="Google Shape;361;g14a40cb82c9_0_175"/>
          <p:cNvSpPr/>
          <p:nvPr/>
        </p:nvSpPr>
        <p:spPr>
          <a:xfrm>
            <a:off x="2426338" y="3655555"/>
            <a:ext cx="2386500" cy="2464500"/>
          </a:xfrm>
          <a:prstGeom prst="ellipse">
            <a:avLst/>
          </a:prstGeom>
          <a:gradFill>
            <a:gsLst>
              <a:gs pos="0">
                <a:srgbClr val="DFE9FB"/>
              </a:gs>
              <a:gs pos="100000">
                <a:srgbClr val="6E9BE7"/>
              </a:gs>
            </a:gsLst>
            <a:path path="circle">
              <a:fillToRect l="50000" t="50000" r="50000" b="50000"/>
            </a:path>
            <a:tileRect/>
          </a:gradFill>
          <a:ln w="381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4a40cb82c9_0_175"/>
          <p:cNvSpPr/>
          <p:nvPr/>
        </p:nvSpPr>
        <p:spPr>
          <a:xfrm>
            <a:off x="7863182" y="3655555"/>
            <a:ext cx="2386500" cy="2464500"/>
          </a:xfrm>
          <a:prstGeom prst="ellipse">
            <a:avLst/>
          </a:prstGeom>
          <a:solidFill>
            <a:srgbClr val="FF0000"/>
          </a:solidFill>
          <a:ln w="381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63" name="Google Shape;363;g14a40cb82c9_0_175"/>
          <p:cNvCxnSpPr/>
          <p:nvPr/>
        </p:nvCxnSpPr>
        <p:spPr>
          <a:xfrm rot="10800000" flipH="1">
            <a:off x="5352001" y="4940526"/>
            <a:ext cx="2146200" cy="30000"/>
          </a:xfrm>
          <a:prstGeom prst="straightConnector1">
            <a:avLst/>
          </a:prstGeom>
          <a:noFill/>
          <a:ln w="76200" cap="flat" cmpd="sng">
            <a:solidFill>
              <a:srgbClr val="595959"/>
            </a:solidFill>
            <a:prstDash val="solid"/>
            <a:round/>
            <a:headEnd type="none" w="sm" len="sm"/>
            <a:tailEnd type="triangle" w="med" len="med"/>
          </a:ln>
        </p:spPr>
      </p:cxnSp>
      <p:sp>
        <p:nvSpPr>
          <p:cNvPr id="364" name="Google Shape;364;g14a40cb82c9_0_175"/>
          <p:cNvSpPr txBox="1"/>
          <p:nvPr/>
        </p:nvSpPr>
        <p:spPr>
          <a:xfrm>
            <a:off x="1729067" y="2886415"/>
            <a:ext cx="4494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g14a40cb82c9_0_175"/>
          <p:cNvSpPr txBox="1"/>
          <p:nvPr/>
        </p:nvSpPr>
        <p:spPr>
          <a:xfrm>
            <a:off x="8786976" y="4668463"/>
            <a:ext cx="539100" cy="57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highlight>
                  <a:srgbClr val="FFFF00"/>
                </a:highlight>
                <a:latin typeface="Trebuchet MS"/>
                <a:ea typeface="Trebuchet MS"/>
                <a:cs typeface="Trebuchet MS"/>
                <a:sym typeface="Trebuchet MS"/>
              </a:rPr>
              <a:t>B</a:t>
            </a:r>
            <a:endParaRPr sz="2400" b="1" i="0" u="none" strike="noStrike" cap="none">
              <a:solidFill>
                <a:srgbClr val="000000"/>
              </a:solidFill>
              <a:highlight>
                <a:srgbClr val="FFFF00"/>
              </a:highlight>
              <a:latin typeface="Trebuchet MS"/>
              <a:ea typeface="Trebuchet MS"/>
              <a:cs typeface="Trebuchet MS"/>
              <a:sym typeface="Trebuchet MS"/>
            </a:endParaRPr>
          </a:p>
        </p:txBody>
      </p:sp>
      <p:sp>
        <p:nvSpPr>
          <p:cNvPr id="366" name="Google Shape;366;g14a40cb82c9_0_175"/>
          <p:cNvSpPr txBox="1"/>
          <p:nvPr/>
        </p:nvSpPr>
        <p:spPr>
          <a:xfrm>
            <a:off x="3350133" y="4600812"/>
            <a:ext cx="539100" cy="57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highlight>
                  <a:srgbClr val="FFFF00"/>
                </a:highlight>
                <a:latin typeface="Trebuchet MS"/>
                <a:ea typeface="Trebuchet MS"/>
                <a:cs typeface="Trebuchet MS"/>
                <a:sym typeface="Trebuchet MS"/>
              </a:rPr>
              <a:t>A</a:t>
            </a:r>
            <a:endParaRPr sz="2400" b="1" i="0" u="none" strike="noStrike" cap="none">
              <a:solidFill>
                <a:srgbClr val="000000"/>
              </a:solidFill>
              <a:highlight>
                <a:srgbClr val="FFFF00"/>
              </a:highlight>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14a40cb82c9_0_282"/>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Strategy</a:t>
            </a:r>
            <a:endParaRPr/>
          </a:p>
        </p:txBody>
      </p:sp>
      <p:sp>
        <p:nvSpPr>
          <p:cNvPr id="372" name="Google Shape;372;g14a40cb82c9_0_282"/>
          <p:cNvSpPr txBox="1"/>
          <p:nvPr/>
        </p:nvSpPr>
        <p:spPr>
          <a:xfrm>
            <a:off x="1481290" y="1618250"/>
            <a:ext cx="9887700" cy="6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rgbClr val="000000"/>
                </a:solidFill>
                <a:latin typeface="Trebuchet MS"/>
                <a:ea typeface="Trebuchet MS"/>
                <a:cs typeface="Trebuchet MS"/>
                <a:sym typeface="Trebuchet MS"/>
              </a:rPr>
              <a:t>Strategy </a:t>
            </a:r>
            <a:r>
              <a:rPr lang="en-US" sz="2800" b="1">
                <a:latin typeface="Trebuchet MS"/>
                <a:ea typeface="Trebuchet MS"/>
                <a:cs typeface="Trebuchet MS"/>
                <a:sym typeface="Trebuchet MS"/>
              </a:rPr>
              <a:t>will always be filled with unexpected roadblocks</a:t>
            </a:r>
            <a:endParaRPr sz="2800" b="1">
              <a:solidFill>
                <a:srgbClr val="000000"/>
              </a:solidFill>
              <a:latin typeface="Trebuchet MS"/>
              <a:ea typeface="Trebuchet MS"/>
              <a:cs typeface="Trebuchet MS"/>
              <a:sym typeface="Trebuchet MS"/>
            </a:endParaRPr>
          </a:p>
        </p:txBody>
      </p:sp>
      <p:sp>
        <p:nvSpPr>
          <p:cNvPr id="373" name="Google Shape;373;g14a40cb82c9_0_282"/>
          <p:cNvSpPr/>
          <p:nvPr/>
        </p:nvSpPr>
        <p:spPr>
          <a:xfrm>
            <a:off x="1209075" y="4717206"/>
            <a:ext cx="2104200" cy="1959300"/>
          </a:xfrm>
          <a:prstGeom prst="ellipse">
            <a:avLst/>
          </a:prstGeom>
          <a:gradFill>
            <a:gsLst>
              <a:gs pos="0">
                <a:srgbClr val="DFE9FB"/>
              </a:gs>
              <a:gs pos="100000">
                <a:srgbClr val="6E9BE7"/>
              </a:gs>
            </a:gsLst>
            <a:path path="circle">
              <a:fillToRect l="50000" t="50000" r="50000" b="50000"/>
            </a:path>
            <a:tileRect/>
          </a:gradFill>
          <a:ln w="381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14a40cb82c9_0_282"/>
          <p:cNvSpPr/>
          <p:nvPr/>
        </p:nvSpPr>
        <p:spPr>
          <a:xfrm>
            <a:off x="9519375" y="2242384"/>
            <a:ext cx="2104200" cy="1959300"/>
          </a:xfrm>
          <a:prstGeom prst="ellipse">
            <a:avLst/>
          </a:prstGeom>
          <a:solidFill>
            <a:srgbClr val="FF0000"/>
          </a:solidFill>
          <a:ln w="381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g14a40cb82c9_0_282"/>
          <p:cNvSpPr txBox="1"/>
          <p:nvPr/>
        </p:nvSpPr>
        <p:spPr>
          <a:xfrm>
            <a:off x="2219054" y="2761052"/>
            <a:ext cx="396300" cy="34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g14a40cb82c9_0_282"/>
          <p:cNvSpPr txBox="1"/>
          <p:nvPr/>
        </p:nvSpPr>
        <p:spPr>
          <a:xfrm>
            <a:off x="10333846" y="2993862"/>
            <a:ext cx="475200" cy="45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highlight>
                  <a:srgbClr val="FFFF00"/>
                </a:highlight>
                <a:latin typeface="Trebuchet MS"/>
                <a:ea typeface="Trebuchet MS"/>
                <a:cs typeface="Trebuchet MS"/>
                <a:sym typeface="Trebuchet MS"/>
              </a:rPr>
              <a:t>B</a:t>
            </a:r>
            <a:endParaRPr sz="2400" b="1" i="0" u="none" strike="noStrike" cap="none">
              <a:solidFill>
                <a:srgbClr val="000000"/>
              </a:solidFill>
              <a:highlight>
                <a:srgbClr val="FFFF00"/>
              </a:highlight>
              <a:latin typeface="Trebuchet MS"/>
              <a:ea typeface="Trebuchet MS"/>
              <a:cs typeface="Trebuchet MS"/>
              <a:sym typeface="Trebuchet MS"/>
            </a:endParaRPr>
          </a:p>
        </p:txBody>
      </p:sp>
      <p:sp>
        <p:nvSpPr>
          <p:cNvPr id="377" name="Google Shape;377;g14a40cb82c9_0_282"/>
          <p:cNvSpPr txBox="1"/>
          <p:nvPr/>
        </p:nvSpPr>
        <p:spPr>
          <a:xfrm>
            <a:off x="2023545" y="5468684"/>
            <a:ext cx="475200" cy="45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highlight>
                  <a:srgbClr val="FFFF00"/>
                </a:highlight>
                <a:latin typeface="Trebuchet MS"/>
                <a:ea typeface="Trebuchet MS"/>
                <a:cs typeface="Trebuchet MS"/>
                <a:sym typeface="Trebuchet MS"/>
              </a:rPr>
              <a:t>A</a:t>
            </a:r>
            <a:endParaRPr sz="2400" b="1" i="0" u="none" strike="noStrike" cap="none">
              <a:solidFill>
                <a:srgbClr val="000000"/>
              </a:solidFill>
              <a:highlight>
                <a:srgbClr val="FFFF00"/>
              </a:highlight>
              <a:latin typeface="Trebuchet MS"/>
              <a:ea typeface="Trebuchet MS"/>
              <a:cs typeface="Trebuchet MS"/>
              <a:sym typeface="Trebuchet MS"/>
            </a:endParaRPr>
          </a:p>
        </p:txBody>
      </p:sp>
      <p:sp>
        <p:nvSpPr>
          <p:cNvPr id="378" name="Google Shape;378;g14a40cb82c9_0_282"/>
          <p:cNvSpPr/>
          <p:nvPr/>
        </p:nvSpPr>
        <p:spPr>
          <a:xfrm>
            <a:off x="7895425" y="5402451"/>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g14a40cb82c9_0_282"/>
          <p:cNvSpPr/>
          <p:nvPr/>
        </p:nvSpPr>
        <p:spPr>
          <a:xfrm>
            <a:off x="8583666" y="478812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g14a40cb82c9_0_282"/>
          <p:cNvSpPr/>
          <p:nvPr/>
        </p:nvSpPr>
        <p:spPr>
          <a:xfrm>
            <a:off x="7533216" y="360148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14a40cb82c9_0_282"/>
          <p:cNvSpPr/>
          <p:nvPr/>
        </p:nvSpPr>
        <p:spPr>
          <a:xfrm>
            <a:off x="5306521" y="5000202"/>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g14a40cb82c9_0_282"/>
          <p:cNvSpPr/>
          <p:nvPr/>
        </p:nvSpPr>
        <p:spPr>
          <a:xfrm>
            <a:off x="4422278" y="345027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14a40cb82c9_0_282"/>
          <p:cNvSpPr/>
          <p:nvPr/>
        </p:nvSpPr>
        <p:spPr>
          <a:xfrm>
            <a:off x="3192827" y="4031743"/>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14a40cb82c9_0_282"/>
          <p:cNvSpPr/>
          <p:nvPr/>
        </p:nvSpPr>
        <p:spPr>
          <a:xfrm>
            <a:off x="3827977" y="5204514"/>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14a40cb82c9_0_282"/>
          <p:cNvSpPr/>
          <p:nvPr/>
        </p:nvSpPr>
        <p:spPr>
          <a:xfrm>
            <a:off x="4846253" y="386565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14a40cb82c9_0_282"/>
          <p:cNvSpPr/>
          <p:nvPr/>
        </p:nvSpPr>
        <p:spPr>
          <a:xfrm>
            <a:off x="6190822" y="5326410"/>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g14a40cb82c9_0_282"/>
          <p:cNvSpPr/>
          <p:nvPr/>
        </p:nvSpPr>
        <p:spPr>
          <a:xfrm>
            <a:off x="6297266" y="3767573"/>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14a40cb82c9_0_282"/>
          <p:cNvSpPr/>
          <p:nvPr/>
        </p:nvSpPr>
        <p:spPr>
          <a:xfrm>
            <a:off x="10224385" y="4598008"/>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14a40cb82c9_0_282"/>
          <p:cNvSpPr/>
          <p:nvPr/>
        </p:nvSpPr>
        <p:spPr>
          <a:xfrm>
            <a:off x="8074426" y="284507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14a40cb82c9_0_282"/>
          <p:cNvSpPr/>
          <p:nvPr/>
        </p:nvSpPr>
        <p:spPr>
          <a:xfrm>
            <a:off x="4083858" y="445303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14a40cb82c9_0_282"/>
          <p:cNvSpPr/>
          <p:nvPr/>
        </p:nvSpPr>
        <p:spPr>
          <a:xfrm>
            <a:off x="6129028" y="4333838"/>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14a40cb82c9_0_282"/>
          <p:cNvSpPr/>
          <p:nvPr/>
        </p:nvSpPr>
        <p:spPr>
          <a:xfrm>
            <a:off x="7277334" y="452395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14a40cb82c9_0_282"/>
          <p:cNvSpPr/>
          <p:nvPr/>
        </p:nvSpPr>
        <p:spPr>
          <a:xfrm>
            <a:off x="8526296" y="371444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g14a40cb82c9_0_282"/>
          <p:cNvSpPr/>
          <p:nvPr/>
        </p:nvSpPr>
        <p:spPr>
          <a:xfrm>
            <a:off x="2709117" y="445303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g14a40cb82c9_0_282"/>
          <p:cNvSpPr/>
          <p:nvPr/>
        </p:nvSpPr>
        <p:spPr>
          <a:xfrm>
            <a:off x="9519375" y="5000202"/>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g14a40cb82c9_0_282"/>
          <p:cNvSpPr/>
          <p:nvPr/>
        </p:nvSpPr>
        <p:spPr>
          <a:xfrm>
            <a:off x="6041384" y="293716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g14a40cb82c9_0_282"/>
          <p:cNvSpPr/>
          <p:nvPr/>
        </p:nvSpPr>
        <p:spPr>
          <a:xfrm>
            <a:off x="3448709" y="4862178"/>
            <a:ext cx="255900" cy="264300"/>
          </a:xfrm>
          <a:prstGeom prst="ellipse">
            <a:avLst/>
          </a:prstGeom>
          <a:gradFill>
            <a:gsLst>
              <a:gs pos="0">
                <a:srgbClr val="DCECD5"/>
              </a:gs>
              <a:gs pos="100000">
                <a:srgbClr val="93BC81"/>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g14a40cb82c9_0_282"/>
          <p:cNvSpPr/>
          <p:nvPr/>
        </p:nvSpPr>
        <p:spPr>
          <a:xfrm>
            <a:off x="8796901" y="267299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g14a40cb82c9_0_282"/>
          <p:cNvSpPr/>
          <p:nvPr/>
        </p:nvSpPr>
        <p:spPr>
          <a:xfrm>
            <a:off x="5216890" y="3089984"/>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g14a40cb82c9_0_282"/>
          <p:cNvSpPr/>
          <p:nvPr/>
        </p:nvSpPr>
        <p:spPr>
          <a:xfrm>
            <a:off x="6911005" y="5760617"/>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14a40cb82c9_0_282"/>
          <p:cNvSpPr/>
          <p:nvPr/>
        </p:nvSpPr>
        <p:spPr>
          <a:xfrm>
            <a:off x="6911005" y="3089984"/>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4a40cb82c9_0_187"/>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Strategy</a:t>
            </a:r>
            <a:endParaRPr/>
          </a:p>
        </p:txBody>
      </p:sp>
      <p:sp>
        <p:nvSpPr>
          <p:cNvPr id="407" name="Google Shape;407;g14a40cb82c9_0_187"/>
          <p:cNvSpPr txBox="1"/>
          <p:nvPr/>
        </p:nvSpPr>
        <p:spPr>
          <a:xfrm>
            <a:off x="1481290" y="1618250"/>
            <a:ext cx="9887700" cy="6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Trebuchet MS"/>
                <a:ea typeface="Trebuchet MS"/>
                <a:cs typeface="Trebuchet MS"/>
                <a:sym typeface="Trebuchet MS"/>
              </a:rPr>
              <a:t>So it’s about anticipating and working around them</a:t>
            </a:r>
            <a:endParaRPr sz="2800" b="1">
              <a:solidFill>
                <a:srgbClr val="000000"/>
              </a:solidFill>
              <a:latin typeface="Trebuchet MS"/>
              <a:ea typeface="Trebuchet MS"/>
              <a:cs typeface="Trebuchet MS"/>
              <a:sym typeface="Trebuchet MS"/>
            </a:endParaRPr>
          </a:p>
        </p:txBody>
      </p:sp>
      <p:sp>
        <p:nvSpPr>
          <p:cNvPr id="408" name="Google Shape;408;g14a40cb82c9_0_187"/>
          <p:cNvSpPr/>
          <p:nvPr/>
        </p:nvSpPr>
        <p:spPr>
          <a:xfrm>
            <a:off x="1209075" y="4717206"/>
            <a:ext cx="2104200" cy="1959300"/>
          </a:xfrm>
          <a:prstGeom prst="ellipse">
            <a:avLst/>
          </a:prstGeom>
          <a:gradFill>
            <a:gsLst>
              <a:gs pos="0">
                <a:srgbClr val="DFE9FB"/>
              </a:gs>
              <a:gs pos="100000">
                <a:srgbClr val="6E9BE7"/>
              </a:gs>
            </a:gsLst>
            <a:path path="circle">
              <a:fillToRect l="50000" t="50000" r="50000" b="50000"/>
            </a:path>
            <a:tileRect/>
          </a:gradFill>
          <a:ln w="381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g14a40cb82c9_0_187"/>
          <p:cNvSpPr/>
          <p:nvPr/>
        </p:nvSpPr>
        <p:spPr>
          <a:xfrm>
            <a:off x="9519375" y="2242384"/>
            <a:ext cx="2104200" cy="1959300"/>
          </a:xfrm>
          <a:prstGeom prst="ellipse">
            <a:avLst/>
          </a:prstGeom>
          <a:solidFill>
            <a:srgbClr val="FF0000"/>
          </a:solidFill>
          <a:ln w="3810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g14a40cb82c9_0_187"/>
          <p:cNvSpPr txBox="1"/>
          <p:nvPr/>
        </p:nvSpPr>
        <p:spPr>
          <a:xfrm>
            <a:off x="2219054" y="2761052"/>
            <a:ext cx="396300" cy="348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14a40cb82c9_0_187"/>
          <p:cNvSpPr txBox="1"/>
          <p:nvPr/>
        </p:nvSpPr>
        <p:spPr>
          <a:xfrm>
            <a:off x="10333846" y="2993862"/>
            <a:ext cx="475200" cy="45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highlight>
                  <a:srgbClr val="FFFF00"/>
                </a:highlight>
                <a:latin typeface="Trebuchet MS"/>
                <a:ea typeface="Trebuchet MS"/>
                <a:cs typeface="Trebuchet MS"/>
                <a:sym typeface="Trebuchet MS"/>
              </a:rPr>
              <a:t>B</a:t>
            </a:r>
            <a:endParaRPr sz="2400" b="1" i="0" u="none" strike="noStrike" cap="none">
              <a:solidFill>
                <a:srgbClr val="000000"/>
              </a:solidFill>
              <a:highlight>
                <a:srgbClr val="FFFF00"/>
              </a:highlight>
              <a:latin typeface="Trebuchet MS"/>
              <a:ea typeface="Trebuchet MS"/>
              <a:cs typeface="Trebuchet MS"/>
              <a:sym typeface="Trebuchet MS"/>
            </a:endParaRPr>
          </a:p>
        </p:txBody>
      </p:sp>
      <p:sp>
        <p:nvSpPr>
          <p:cNvPr id="412" name="Google Shape;412;g14a40cb82c9_0_187"/>
          <p:cNvSpPr txBox="1"/>
          <p:nvPr/>
        </p:nvSpPr>
        <p:spPr>
          <a:xfrm>
            <a:off x="2023545" y="5468684"/>
            <a:ext cx="475200" cy="45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highlight>
                  <a:srgbClr val="FFFF00"/>
                </a:highlight>
                <a:latin typeface="Trebuchet MS"/>
                <a:ea typeface="Trebuchet MS"/>
                <a:cs typeface="Trebuchet MS"/>
                <a:sym typeface="Trebuchet MS"/>
              </a:rPr>
              <a:t>A</a:t>
            </a:r>
            <a:endParaRPr sz="2400" b="1" i="0" u="none" strike="noStrike" cap="none">
              <a:solidFill>
                <a:srgbClr val="000000"/>
              </a:solidFill>
              <a:highlight>
                <a:srgbClr val="FFFF00"/>
              </a:highlight>
              <a:latin typeface="Trebuchet MS"/>
              <a:ea typeface="Trebuchet MS"/>
              <a:cs typeface="Trebuchet MS"/>
              <a:sym typeface="Trebuchet MS"/>
            </a:endParaRPr>
          </a:p>
        </p:txBody>
      </p:sp>
      <p:sp>
        <p:nvSpPr>
          <p:cNvPr id="413" name="Google Shape;413;g14a40cb82c9_0_187"/>
          <p:cNvSpPr/>
          <p:nvPr/>
        </p:nvSpPr>
        <p:spPr>
          <a:xfrm>
            <a:off x="7895425" y="5402451"/>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g14a40cb82c9_0_187"/>
          <p:cNvSpPr/>
          <p:nvPr/>
        </p:nvSpPr>
        <p:spPr>
          <a:xfrm>
            <a:off x="8583666" y="478812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g14a40cb82c9_0_187"/>
          <p:cNvSpPr/>
          <p:nvPr/>
        </p:nvSpPr>
        <p:spPr>
          <a:xfrm>
            <a:off x="7533216" y="360148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14a40cb82c9_0_187"/>
          <p:cNvSpPr/>
          <p:nvPr/>
        </p:nvSpPr>
        <p:spPr>
          <a:xfrm>
            <a:off x="5306521" y="5000202"/>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g14a40cb82c9_0_187"/>
          <p:cNvSpPr/>
          <p:nvPr/>
        </p:nvSpPr>
        <p:spPr>
          <a:xfrm>
            <a:off x="4422278" y="345027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g14a40cb82c9_0_187"/>
          <p:cNvSpPr/>
          <p:nvPr/>
        </p:nvSpPr>
        <p:spPr>
          <a:xfrm>
            <a:off x="3192827" y="4031743"/>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14a40cb82c9_0_187"/>
          <p:cNvSpPr/>
          <p:nvPr/>
        </p:nvSpPr>
        <p:spPr>
          <a:xfrm>
            <a:off x="3827977" y="5204514"/>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g14a40cb82c9_0_187"/>
          <p:cNvSpPr/>
          <p:nvPr/>
        </p:nvSpPr>
        <p:spPr>
          <a:xfrm>
            <a:off x="4846253" y="386565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g14a40cb82c9_0_187"/>
          <p:cNvSpPr/>
          <p:nvPr/>
        </p:nvSpPr>
        <p:spPr>
          <a:xfrm>
            <a:off x="6190822" y="5326410"/>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g14a40cb82c9_0_187"/>
          <p:cNvSpPr/>
          <p:nvPr/>
        </p:nvSpPr>
        <p:spPr>
          <a:xfrm>
            <a:off x="6297266" y="3767573"/>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g14a40cb82c9_0_187"/>
          <p:cNvSpPr/>
          <p:nvPr/>
        </p:nvSpPr>
        <p:spPr>
          <a:xfrm>
            <a:off x="4535394" y="5925097"/>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g14a40cb82c9_0_187"/>
          <p:cNvSpPr/>
          <p:nvPr/>
        </p:nvSpPr>
        <p:spPr>
          <a:xfrm>
            <a:off x="10224385" y="4598008"/>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g14a40cb82c9_0_187"/>
          <p:cNvSpPr/>
          <p:nvPr/>
        </p:nvSpPr>
        <p:spPr>
          <a:xfrm>
            <a:off x="8074426" y="284507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g14a40cb82c9_0_187"/>
          <p:cNvSpPr/>
          <p:nvPr/>
        </p:nvSpPr>
        <p:spPr>
          <a:xfrm>
            <a:off x="4083858" y="445303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g14a40cb82c9_0_187"/>
          <p:cNvSpPr/>
          <p:nvPr/>
        </p:nvSpPr>
        <p:spPr>
          <a:xfrm>
            <a:off x="6129028" y="4333838"/>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g14a40cb82c9_0_187"/>
          <p:cNvSpPr/>
          <p:nvPr/>
        </p:nvSpPr>
        <p:spPr>
          <a:xfrm>
            <a:off x="7277334" y="452395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14a40cb82c9_0_187"/>
          <p:cNvSpPr/>
          <p:nvPr/>
        </p:nvSpPr>
        <p:spPr>
          <a:xfrm>
            <a:off x="8526296" y="371444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14a40cb82c9_0_187"/>
          <p:cNvSpPr/>
          <p:nvPr/>
        </p:nvSpPr>
        <p:spPr>
          <a:xfrm>
            <a:off x="2709117" y="4453036"/>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g14a40cb82c9_0_187"/>
          <p:cNvSpPr/>
          <p:nvPr/>
        </p:nvSpPr>
        <p:spPr>
          <a:xfrm>
            <a:off x="9519375" y="5000202"/>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g14a40cb82c9_0_187"/>
          <p:cNvSpPr/>
          <p:nvPr/>
        </p:nvSpPr>
        <p:spPr>
          <a:xfrm>
            <a:off x="6041384" y="293716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g14a40cb82c9_0_187"/>
          <p:cNvSpPr/>
          <p:nvPr/>
        </p:nvSpPr>
        <p:spPr>
          <a:xfrm>
            <a:off x="3572095" y="6020782"/>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14a40cb82c9_0_187"/>
          <p:cNvSpPr/>
          <p:nvPr/>
        </p:nvSpPr>
        <p:spPr>
          <a:xfrm>
            <a:off x="3448709" y="4862178"/>
            <a:ext cx="255900" cy="264300"/>
          </a:xfrm>
          <a:prstGeom prst="ellipse">
            <a:avLst/>
          </a:prstGeom>
          <a:gradFill>
            <a:gsLst>
              <a:gs pos="0">
                <a:srgbClr val="DCECD5"/>
              </a:gs>
              <a:gs pos="100000">
                <a:srgbClr val="93BC81"/>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g14a40cb82c9_0_187"/>
          <p:cNvSpPr/>
          <p:nvPr/>
        </p:nvSpPr>
        <p:spPr>
          <a:xfrm>
            <a:off x="8796901" y="2672995"/>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g14a40cb82c9_0_187"/>
          <p:cNvSpPr/>
          <p:nvPr/>
        </p:nvSpPr>
        <p:spPr>
          <a:xfrm>
            <a:off x="5216890" y="3089984"/>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g14a40cb82c9_0_187"/>
          <p:cNvSpPr/>
          <p:nvPr/>
        </p:nvSpPr>
        <p:spPr>
          <a:xfrm>
            <a:off x="5315080" y="6024787"/>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g14a40cb82c9_0_187"/>
          <p:cNvSpPr/>
          <p:nvPr/>
        </p:nvSpPr>
        <p:spPr>
          <a:xfrm>
            <a:off x="6911005" y="5760617"/>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14a40cb82c9_0_187"/>
          <p:cNvSpPr/>
          <p:nvPr/>
        </p:nvSpPr>
        <p:spPr>
          <a:xfrm>
            <a:off x="6911005" y="3089984"/>
            <a:ext cx="255900" cy="264300"/>
          </a:xfrm>
          <a:prstGeom prst="ellipse">
            <a:avLst/>
          </a:prstGeom>
          <a:gradFill>
            <a:gsLst>
              <a:gs pos="0">
                <a:srgbClr val="DCECD5"/>
              </a:gs>
              <a:gs pos="100000">
                <a:srgbClr val="93BC81"/>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40" name="Google Shape;440;g14a40cb82c9_0_187"/>
          <p:cNvCxnSpPr/>
          <p:nvPr/>
        </p:nvCxnSpPr>
        <p:spPr>
          <a:xfrm rot="10800000" flipH="1">
            <a:off x="3459153" y="5455667"/>
            <a:ext cx="1534200" cy="210900"/>
          </a:xfrm>
          <a:prstGeom prst="straightConnector1">
            <a:avLst/>
          </a:prstGeom>
          <a:noFill/>
          <a:ln w="9525" cap="flat" cmpd="sng">
            <a:solidFill>
              <a:srgbClr val="595959"/>
            </a:solidFill>
            <a:prstDash val="solid"/>
            <a:round/>
            <a:headEnd type="none" w="sm" len="sm"/>
            <a:tailEnd type="triangle" w="med" len="med"/>
          </a:ln>
        </p:spPr>
      </p:cxnSp>
      <p:cxnSp>
        <p:nvCxnSpPr>
          <p:cNvPr id="441" name="Google Shape;441;g14a40cb82c9_0_187"/>
          <p:cNvCxnSpPr/>
          <p:nvPr/>
        </p:nvCxnSpPr>
        <p:spPr>
          <a:xfrm rot="10800000" flipH="1">
            <a:off x="4993400" y="5231138"/>
            <a:ext cx="1534200" cy="210900"/>
          </a:xfrm>
          <a:prstGeom prst="straightConnector1">
            <a:avLst/>
          </a:prstGeom>
          <a:noFill/>
          <a:ln w="9525" cap="flat" cmpd="sng">
            <a:solidFill>
              <a:srgbClr val="595959"/>
            </a:solidFill>
            <a:prstDash val="solid"/>
            <a:round/>
            <a:headEnd type="none" w="sm" len="sm"/>
            <a:tailEnd type="triangle" w="med" len="med"/>
          </a:ln>
        </p:spPr>
      </p:cxnSp>
      <p:cxnSp>
        <p:nvCxnSpPr>
          <p:cNvPr id="442" name="Google Shape;442;g14a40cb82c9_0_187"/>
          <p:cNvCxnSpPr/>
          <p:nvPr/>
        </p:nvCxnSpPr>
        <p:spPr>
          <a:xfrm rot="10800000" flipH="1">
            <a:off x="6527646" y="4989827"/>
            <a:ext cx="1534200" cy="210900"/>
          </a:xfrm>
          <a:prstGeom prst="straightConnector1">
            <a:avLst/>
          </a:prstGeom>
          <a:noFill/>
          <a:ln w="9525" cap="flat" cmpd="sng">
            <a:solidFill>
              <a:srgbClr val="595959"/>
            </a:solidFill>
            <a:prstDash val="solid"/>
            <a:round/>
            <a:headEnd type="none" w="sm" len="sm"/>
            <a:tailEnd type="triangle" w="med" len="med"/>
          </a:ln>
        </p:spPr>
      </p:cxnSp>
      <p:cxnSp>
        <p:nvCxnSpPr>
          <p:cNvPr id="443" name="Google Shape;443;g14a40cb82c9_0_187"/>
          <p:cNvCxnSpPr/>
          <p:nvPr/>
        </p:nvCxnSpPr>
        <p:spPr>
          <a:xfrm rot="10800000" flipH="1">
            <a:off x="7956669" y="4431182"/>
            <a:ext cx="1373100" cy="494100"/>
          </a:xfrm>
          <a:prstGeom prst="straightConnector1">
            <a:avLst/>
          </a:prstGeom>
          <a:noFill/>
          <a:ln w="9525" cap="flat" cmpd="sng">
            <a:solidFill>
              <a:srgbClr val="595959"/>
            </a:solidFill>
            <a:prstDash val="solid"/>
            <a:round/>
            <a:headEnd type="none" w="sm" len="sm"/>
            <a:tailEnd type="triangle" w="med" len="med"/>
          </a:ln>
        </p:spPr>
      </p:cxnSp>
      <p:cxnSp>
        <p:nvCxnSpPr>
          <p:cNvPr id="444" name="Google Shape;444;g14a40cb82c9_0_187"/>
          <p:cNvCxnSpPr>
            <a:endCxn id="409" idx="3"/>
          </p:cNvCxnSpPr>
          <p:nvPr/>
        </p:nvCxnSpPr>
        <p:spPr>
          <a:xfrm rot="10800000" flipH="1">
            <a:off x="9289028" y="3914751"/>
            <a:ext cx="538500" cy="498000"/>
          </a:xfrm>
          <a:prstGeom prst="straightConnector1">
            <a:avLst/>
          </a:prstGeom>
          <a:noFill/>
          <a:ln w="9525" cap="flat" cmpd="sng">
            <a:solidFill>
              <a:srgbClr val="595959"/>
            </a:solidFill>
            <a:prstDash val="solid"/>
            <a:round/>
            <a:headEnd type="none" w="sm" len="sm"/>
            <a:tailEnd type="triangle" w="med" len="med"/>
          </a:ln>
        </p:spPr>
      </p:cxnSp>
      <p:cxnSp>
        <p:nvCxnSpPr>
          <p:cNvPr id="445" name="Google Shape;445;g14a40cb82c9_0_187"/>
          <p:cNvCxnSpPr>
            <a:stCxn id="408" idx="7"/>
          </p:cNvCxnSpPr>
          <p:nvPr/>
        </p:nvCxnSpPr>
        <p:spPr>
          <a:xfrm rot="10800000" flipH="1">
            <a:off x="3005122" y="4212139"/>
            <a:ext cx="1166700" cy="792000"/>
          </a:xfrm>
          <a:prstGeom prst="straightConnector1">
            <a:avLst/>
          </a:prstGeom>
          <a:noFill/>
          <a:ln w="9525" cap="flat" cmpd="sng">
            <a:solidFill>
              <a:srgbClr val="595959"/>
            </a:solidFill>
            <a:prstDash val="solid"/>
            <a:round/>
            <a:headEnd type="none" w="sm" len="sm"/>
            <a:tailEnd type="triangle" w="med" len="med"/>
          </a:ln>
        </p:spPr>
      </p:cxnSp>
      <p:cxnSp>
        <p:nvCxnSpPr>
          <p:cNvPr id="446" name="Google Shape;446;g14a40cb82c9_0_187"/>
          <p:cNvCxnSpPr/>
          <p:nvPr/>
        </p:nvCxnSpPr>
        <p:spPr>
          <a:xfrm rot="10800000" flipH="1">
            <a:off x="4150571" y="3452960"/>
            <a:ext cx="1166700" cy="792000"/>
          </a:xfrm>
          <a:prstGeom prst="straightConnector1">
            <a:avLst/>
          </a:prstGeom>
          <a:noFill/>
          <a:ln w="9525" cap="flat" cmpd="sng">
            <a:solidFill>
              <a:srgbClr val="595959"/>
            </a:solidFill>
            <a:prstDash val="solid"/>
            <a:round/>
            <a:headEnd type="none" w="sm" len="sm"/>
            <a:tailEnd type="triangle" w="med" len="med"/>
          </a:ln>
        </p:spPr>
      </p:cxnSp>
      <p:cxnSp>
        <p:nvCxnSpPr>
          <p:cNvPr id="447" name="Google Shape;447;g14a40cb82c9_0_187"/>
          <p:cNvCxnSpPr/>
          <p:nvPr/>
        </p:nvCxnSpPr>
        <p:spPr>
          <a:xfrm>
            <a:off x="5317183" y="3465473"/>
            <a:ext cx="1823400" cy="64200"/>
          </a:xfrm>
          <a:prstGeom prst="straightConnector1">
            <a:avLst/>
          </a:prstGeom>
          <a:noFill/>
          <a:ln w="9525" cap="flat" cmpd="sng">
            <a:solidFill>
              <a:srgbClr val="595959"/>
            </a:solidFill>
            <a:prstDash val="solid"/>
            <a:round/>
            <a:headEnd type="none" w="sm" len="sm"/>
            <a:tailEnd type="triangle" w="med" len="med"/>
          </a:ln>
        </p:spPr>
      </p:cxnSp>
      <p:cxnSp>
        <p:nvCxnSpPr>
          <p:cNvPr id="448" name="Google Shape;448;g14a40cb82c9_0_187"/>
          <p:cNvCxnSpPr>
            <a:endCxn id="409" idx="2"/>
          </p:cNvCxnSpPr>
          <p:nvPr/>
        </p:nvCxnSpPr>
        <p:spPr>
          <a:xfrm rot="10800000" flipH="1">
            <a:off x="7077975" y="3222034"/>
            <a:ext cx="2441400" cy="330900"/>
          </a:xfrm>
          <a:prstGeom prst="straightConnector1">
            <a:avLst/>
          </a:prstGeom>
          <a:noFill/>
          <a:ln w="9525" cap="flat" cmpd="sng">
            <a:solidFill>
              <a:srgbClr val="595959"/>
            </a:solidFill>
            <a:prstDash val="solid"/>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g14a40cb82c9_0_332"/>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Strategy</a:t>
            </a:r>
            <a:endParaRPr/>
          </a:p>
        </p:txBody>
      </p:sp>
      <p:sp>
        <p:nvSpPr>
          <p:cNvPr id="454" name="Google Shape;454;g14a40cb82c9_0_332"/>
          <p:cNvSpPr txBox="1">
            <a:spLocks noGrp="1"/>
          </p:cNvSpPr>
          <p:nvPr>
            <p:ph type="title"/>
          </p:nvPr>
        </p:nvSpPr>
        <p:spPr>
          <a:xfrm>
            <a:off x="1402600" y="1799675"/>
            <a:ext cx="9951300" cy="4770900"/>
          </a:xfrm>
          <a:prstGeom prst="rect">
            <a:avLst/>
          </a:prstGeom>
          <a:noFill/>
          <a:ln>
            <a:noFill/>
          </a:ln>
        </p:spPr>
        <p:txBody>
          <a:bodyPr spcFirstLastPara="1" wrap="square" lIns="91425" tIns="45700" rIns="91425" bIns="45700" anchor="ctr" anchorCtr="0">
            <a:normAutofit/>
          </a:bodyPr>
          <a:lstStyle/>
          <a:p>
            <a:pPr marL="457200" lvl="0" indent="-387350" algn="l" rtl="0">
              <a:lnSpc>
                <a:spcPct val="90000"/>
              </a:lnSpc>
              <a:spcBef>
                <a:spcPts val="0"/>
              </a:spcBef>
              <a:spcAft>
                <a:spcPts val="0"/>
              </a:spcAft>
              <a:buSzPts val="2500"/>
              <a:buChar char="●"/>
            </a:pPr>
            <a:r>
              <a:rPr lang="en-US" sz="2500" b="0"/>
              <a:t>The outcome is the same (winning), but the process is what matters </a:t>
            </a:r>
            <a:endParaRPr sz="2500" b="0"/>
          </a:p>
          <a:p>
            <a:pPr marL="457200" lvl="0" indent="0" algn="l" rtl="0">
              <a:lnSpc>
                <a:spcPct val="90000"/>
              </a:lnSpc>
              <a:spcBef>
                <a:spcPts val="0"/>
              </a:spcBef>
              <a:spcAft>
                <a:spcPts val="0"/>
              </a:spcAft>
              <a:buNone/>
            </a:pPr>
            <a:endParaRPr sz="2500" b="0"/>
          </a:p>
          <a:p>
            <a:pPr marL="457200" lvl="0" indent="-387350" algn="l" rtl="0">
              <a:lnSpc>
                <a:spcPct val="90000"/>
              </a:lnSpc>
              <a:spcBef>
                <a:spcPts val="0"/>
              </a:spcBef>
              <a:spcAft>
                <a:spcPts val="0"/>
              </a:spcAft>
              <a:buSzPts val="2500"/>
              <a:buChar char="●"/>
            </a:pPr>
            <a:r>
              <a:rPr lang="en-US" sz="2500" b="0"/>
              <a:t>Thinking about the steps </a:t>
            </a:r>
            <a:endParaRPr sz="2500" b="0"/>
          </a:p>
          <a:p>
            <a:pPr marL="457200" lvl="0" indent="0" algn="l" rtl="0">
              <a:lnSpc>
                <a:spcPct val="90000"/>
              </a:lnSpc>
              <a:spcBef>
                <a:spcPts val="0"/>
              </a:spcBef>
              <a:spcAft>
                <a:spcPts val="0"/>
              </a:spcAft>
              <a:buNone/>
            </a:pPr>
            <a:endParaRPr sz="2500" b="0"/>
          </a:p>
          <a:p>
            <a:pPr marL="457200" lvl="0" indent="-387350" algn="l" rtl="0">
              <a:lnSpc>
                <a:spcPct val="90000"/>
              </a:lnSpc>
              <a:spcBef>
                <a:spcPts val="0"/>
              </a:spcBef>
              <a:spcAft>
                <a:spcPts val="0"/>
              </a:spcAft>
              <a:buSzPts val="2500"/>
              <a:buChar char="●"/>
            </a:pPr>
            <a:r>
              <a:rPr lang="en-US" sz="2500" b="0"/>
              <a:t>Thinking through the various advantages and disadvantages </a:t>
            </a:r>
            <a:endParaRPr sz="2500" b="0"/>
          </a:p>
          <a:p>
            <a:pPr marL="457200" lvl="0" indent="0" algn="l" rtl="0">
              <a:lnSpc>
                <a:spcPct val="90000"/>
              </a:lnSpc>
              <a:spcBef>
                <a:spcPts val="0"/>
              </a:spcBef>
              <a:spcAft>
                <a:spcPts val="0"/>
              </a:spcAft>
              <a:buNone/>
            </a:pPr>
            <a:endParaRPr sz="2500" b="0"/>
          </a:p>
          <a:p>
            <a:pPr marL="457200" lvl="0" indent="-387350" algn="l" rtl="0">
              <a:lnSpc>
                <a:spcPct val="90000"/>
              </a:lnSpc>
              <a:spcBef>
                <a:spcPts val="0"/>
              </a:spcBef>
              <a:spcAft>
                <a:spcPts val="0"/>
              </a:spcAft>
              <a:buSzPts val="2500"/>
              <a:buChar char="●"/>
            </a:pPr>
            <a:r>
              <a:rPr lang="en-US" sz="2500" b="0"/>
              <a:t>And that requires not only strategy but also foresight </a:t>
            </a:r>
            <a:endParaRPr sz="2500" b="0"/>
          </a:p>
          <a:p>
            <a:pPr marL="0" lvl="0" indent="0" algn="l" rtl="0">
              <a:lnSpc>
                <a:spcPct val="90000"/>
              </a:lnSpc>
              <a:spcBef>
                <a:spcPts val="0"/>
              </a:spcBef>
              <a:spcAft>
                <a:spcPts val="0"/>
              </a:spcAft>
              <a:buNone/>
            </a:pPr>
            <a:endParaRPr sz="2500"/>
          </a:p>
          <a:p>
            <a:pPr marL="457200" lvl="0" indent="0" algn="l" rtl="0">
              <a:lnSpc>
                <a:spcPct val="90000"/>
              </a:lnSpc>
              <a:spcBef>
                <a:spcPts val="0"/>
              </a:spcBef>
              <a:spcAft>
                <a:spcPts val="0"/>
              </a:spcAft>
              <a:buNone/>
            </a:pPr>
            <a:endParaRPr sz="2500"/>
          </a:p>
        </p:txBody>
      </p:sp>
      <p:pic>
        <p:nvPicPr>
          <p:cNvPr id="455" name="Google Shape;455;g14a40cb82c9_0_332"/>
          <p:cNvPicPr preferRelativeResize="0"/>
          <p:nvPr/>
        </p:nvPicPr>
        <p:blipFill rotWithShape="1">
          <a:blip r:embed="rId3">
            <a:alphaModFix/>
          </a:blip>
          <a:srcRect/>
          <a:stretch/>
        </p:blipFill>
        <p:spPr>
          <a:xfrm>
            <a:off x="7652575" y="290775"/>
            <a:ext cx="3983050" cy="2572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14a40cb82c9_0_338"/>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Foresight</a:t>
            </a:r>
            <a:endParaRPr/>
          </a:p>
        </p:txBody>
      </p:sp>
      <p:sp>
        <p:nvSpPr>
          <p:cNvPr id="461" name="Google Shape;461;g14a40cb82c9_0_338"/>
          <p:cNvSpPr txBox="1">
            <a:spLocks noGrp="1"/>
          </p:cNvSpPr>
          <p:nvPr>
            <p:ph type="title"/>
          </p:nvPr>
        </p:nvSpPr>
        <p:spPr>
          <a:xfrm>
            <a:off x="1402600" y="1799675"/>
            <a:ext cx="9951300" cy="4770900"/>
          </a:xfrm>
          <a:prstGeom prst="rect">
            <a:avLst/>
          </a:prstGeom>
          <a:noFill/>
          <a:ln>
            <a:noFill/>
          </a:ln>
        </p:spPr>
        <p:txBody>
          <a:bodyPr spcFirstLastPara="1" wrap="square" lIns="91425" tIns="45700" rIns="91425" bIns="45700" anchor="ctr" anchorCtr="0">
            <a:normAutofit/>
          </a:bodyPr>
          <a:lstStyle/>
          <a:p>
            <a:pPr marL="457200" lvl="0" indent="-406400" algn="l" rtl="0">
              <a:spcBef>
                <a:spcPts val="0"/>
              </a:spcBef>
              <a:spcAft>
                <a:spcPts val="0"/>
              </a:spcAft>
              <a:buSzPts val="2800"/>
              <a:buChar char="●"/>
            </a:pPr>
            <a:r>
              <a:rPr lang="en-US" sz="2800"/>
              <a:t>Involves opponent usually </a:t>
            </a:r>
            <a:endParaRPr sz="2800"/>
          </a:p>
          <a:p>
            <a:pPr marL="457200" lvl="0" indent="-406400" algn="l" rtl="0">
              <a:spcBef>
                <a:spcPts val="0"/>
              </a:spcBef>
              <a:spcAft>
                <a:spcPts val="0"/>
              </a:spcAft>
              <a:buSzPts val="2800"/>
              <a:buChar char="●"/>
            </a:pPr>
            <a:r>
              <a:rPr lang="en-US" sz="2800"/>
              <a:t>Consider what your power leverage is</a:t>
            </a:r>
            <a:endParaRPr sz="2800"/>
          </a:p>
          <a:p>
            <a:pPr marL="457200" lvl="0" indent="-406400" algn="l" rtl="0">
              <a:spcBef>
                <a:spcPts val="0"/>
              </a:spcBef>
              <a:spcAft>
                <a:spcPts val="0"/>
              </a:spcAft>
              <a:buSzPts val="2800"/>
              <a:buChar char="●"/>
            </a:pPr>
            <a:r>
              <a:rPr lang="en-US" sz="2800"/>
              <a:t>What is in your power? In your favor? </a:t>
            </a:r>
            <a:endParaRPr sz="2800"/>
          </a:p>
          <a:p>
            <a:pPr marL="457200" lvl="0" indent="-406400" algn="l" rtl="0">
              <a:spcBef>
                <a:spcPts val="0"/>
              </a:spcBef>
              <a:spcAft>
                <a:spcPts val="0"/>
              </a:spcAft>
              <a:buSzPts val="2800"/>
              <a:buChar char="●"/>
            </a:pPr>
            <a:r>
              <a:rPr lang="en-US" sz="2800"/>
              <a:t>What isn’t in your power and favor? How do you respond? </a:t>
            </a:r>
            <a:endParaRPr sz="2800"/>
          </a:p>
          <a:p>
            <a:pPr marL="457200" lvl="0" indent="-406400" algn="l" rtl="0">
              <a:spcBef>
                <a:spcPts val="0"/>
              </a:spcBef>
              <a:spcAft>
                <a:spcPts val="0"/>
              </a:spcAft>
              <a:buSzPts val="2800"/>
              <a:buChar char="●"/>
            </a:pPr>
            <a:r>
              <a:rPr lang="en-US" sz="2800"/>
              <a:t>Take advantage of your strengths </a:t>
            </a:r>
            <a:endParaRPr sz="2800"/>
          </a:p>
          <a:p>
            <a:pPr marL="457200" lvl="0" indent="-406400" algn="l" rtl="0">
              <a:spcBef>
                <a:spcPts val="0"/>
              </a:spcBef>
              <a:spcAft>
                <a:spcPts val="0"/>
              </a:spcAft>
              <a:buSzPts val="2800"/>
              <a:buChar char="●"/>
            </a:pPr>
            <a:r>
              <a:rPr lang="en-US" sz="2800"/>
              <a:t>End goal: Win</a:t>
            </a:r>
            <a:endParaRPr sz="900"/>
          </a:p>
          <a:p>
            <a:pPr marL="457200" lvl="0" indent="0" algn="l" rtl="0">
              <a:lnSpc>
                <a:spcPct val="90000"/>
              </a:lnSpc>
              <a:spcBef>
                <a:spcPts val="0"/>
              </a:spcBef>
              <a:spcAft>
                <a:spcPts val="0"/>
              </a:spcAft>
              <a:buNone/>
            </a:pPr>
            <a:endParaRPr sz="2500"/>
          </a:p>
        </p:txBody>
      </p:sp>
      <p:pic>
        <p:nvPicPr>
          <p:cNvPr id="462" name="Google Shape;462;g14a40cb82c9_0_338"/>
          <p:cNvPicPr preferRelativeResize="0"/>
          <p:nvPr/>
        </p:nvPicPr>
        <p:blipFill rotWithShape="1">
          <a:blip r:embed="rId3">
            <a:alphaModFix/>
          </a:blip>
          <a:srcRect t="-2380" b="2380"/>
          <a:stretch/>
        </p:blipFill>
        <p:spPr>
          <a:xfrm>
            <a:off x="7954925" y="0"/>
            <a:ext cx="3983076" cy="30454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g14a40cb82c9_0_345"/>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Foresight</a:t>
            </a:r>
            <a:endParaRPr/>
          </a:p>
        </p:txBody>
      </p:sp>
      <p:sp>
        <p:nvSpPr>
          <p:cNvPr id="468" name="Google Shape;468;g14a40cb82c9_0_345"/>
          <p:cNvSpPr txBox="1">
            <a:spLocks noGrp="1"/>
          </p:cNvSpPr>
          <p:nvPr>
            <p:ph type="title"/>
          </p:nvPr>
        </p:nvSpPr>
        <p:spPr>
          <a:xfrm>
            <a:off x="1402600" y="1799675"/>
            <a:ext cx="9951300" cy="4770900"/>
          </a:xfrm>
          <a:prstGeom prst="rect">
            <a:avLst/>
          </a:prstGeom>
          <a:noFill/>
          <a:ln>
            <a:noFill/>
          </a:ln>
        </p:spPr>
        <p:txBody>
          <a:bodyPr spcFirstLastPara="1" wrap="square" lIns="91425" tIns="45700" rIns="91425" bIns="45700" anchor="ctr" anchorCtr="0">
            <a:normAutofit/>
          </a:bodyPr>
          <a:lstStyle/>
          <a:p>
            <a:pPr marL="457200" lvl="0" indent="-406400" algn="l" rtl="0">
              <a:spcBef>
                <a:spcPts val="0"/>
              </a:spcBef>
              <a:spcAft>
                <a:spcPts val="0"/>
              </a:spcAft>
              <a:buSzPts val="2800"/>
              <a:buChar char="●"/>
            </a:pPr>
            <a:r>
              <a:rPr lang="en-US" sz="2800"/>
              <a:t>Involves opponent usually </a:t>
            </a:r>
            <a:endParaRPr sz="2800"/>
          </a:p>
          <a:p>
            <a:pPr marL="457200" lvl="0" indent="-406400" algn="l" rtl="0">
              <a:spcBef>
                <a:spcPts val="0"/>
              </a:spcBef>
              <a:spcAft>
                <a:spcPts val="0"/>
              </a:spcAft>
              <a:buSzPts val="2800"/>
              <a:buChar char="●"/>
            </a:pPr>
            <a:r>
              <a:rPr lang="en-US" sz="2800"/>
              <a:t>Consider what your power leverage is</a:t>
            </a:r>
            <a:endParaRPr sz="2800"/>
          </a:p>
          <a:p>
            <a:pPr marL="457200" lvl="0" indent="-406400" algn="l" rtl="0">
              <a:spcBef>
                <a:spcPts val="0"/>
              </a:spcBef>
              <a:spcAft>
                <a:spcPts val="0"/>
              </a:spcAft>
              <a:buSzPts val="2800"/>
              <a:buChar char="●"/>
            </a:pPr>
            <a:r>
              <a:rPr lang="en-US" sz="2800"/>
              <a:t>What is in your power? In your favor? </a:t>
            </a:r>
            <a:endParaRPr sz="2800"/>
          </a:p>
          <a:p>
            <a:pPr marL="457200" lvl="0" indent="-406400" algn="l" rtl="0">
              <a:spcBef>
                <a:spcPts val="0"/>
              </a:spcBef>
              <a:spcAft>
                <a:spcPts val="0"/>
              </a:spcAft>
              <a:buSzPts val="2800"/>
              <a:buChar char="●"/>
            </a:pPr>
            <a:r>
              <a:rPr lang="en-US" sz="2800"/>
              <a:t>What isn’t in your power and favor? How do you respond? </a:t>
            </a:r>
            <a:endParaRPr sz="2800"/>
          </a:p>
          <a:p>
            <a:pPr marL="457200" lvl="0" indent="-406400" algn="l" rtl="0">
              <a:spcBef>
                <a:spcPts val="0"/>
              </a:spcBef>
              <a:spcAft>
                <a:spcPts val="0"/>
              </a:spcAft>
              <a:buSzPts val="2800"/>
              <a:buChar char="●"/>
            </a:pPr>
            <a:r>
              <a:rPr lang="en-US" sz="2800"/>
              <a:t>Take advantage of your strengths </a:t>
            </a:r>
            <a:endParaRPr sz="2800"/>
          </a:p>
          <a:p>
            <a:pPr marL="457200" lvl="0" indent="-406400" algn="l" rtl="0">
              <a:spcBef>
                <a:spcPts val="0"/>
              </a:spcBef>
              <a:spcAft>
                <a:spcPts val="0"/>
              </a:spcAft>
              <a:buSzPts val="2800"/>
              <a:buChar char="●"/>
            </a:pPr>
            <a:r>
              <a:rPr lang="en-US" sz="2800"/>
              <a:t>End goal: Win</a:t>
            </a:r>
            <a:endParaRPr sz="900"/>
          </a:p>
          <a:p>
            <a:pPr marL="457200" lvl="0" indent="0" algn="l" rtl="0">
              <a:lnSpc>
                <a:spcPct val="90000"/>
              </a:lnSpc>
              <a:spcBef>
                <a:spcPts val="0"/>
              </a:spcBef>
              <a:spcAft>
                <a:spcPts val="0"/>
              </a:spcAft>
              <a:buNone/>
            </a:pPr>
            <a:endParaRPr sz="2500"/>
          </a:p>
        </p:txBody>
      </p:sp>
      <p:pic>
        <p:nvPicPr>
          <p:cNvPr id="469" name="Google Shape;469;g14a40cb82c9_0_345"/>
          <p:cNvPicPr preferRelativeResize="0"/>
          <p:nvPr/>
        </p:nvPicPr>
        <p:blipFill rotWithShape="1">
          <a:blip r:embed="rId3">
            <a:alphaModFix/>
          </a:blip>
          <a:srcRect t="-2380" b="2380"/>
          <a:stretch/>
        </p:blipFill>
        <p:spPr>
          <a:xfrm>
            <a:off x="7954925" y="0"/>
            <a:ext cx="3983076" cy="3045401"/>
          </a:xfrm>
          <a:prstGeom prst="rect">
            <a:avLst/>
          </a:prstGeom>
          <a:noFill/>
          <a:ln>
            <a:noFill/>
          </a:ln>
        </p:spPr>
      </p:pic>
      <p:pic>
        <p:nvPicPr>
          <p:cNvPr id="470" name="Google Shape;470;g14a40cb82c9_0_345"/>
          <p:cNvPicPr preferRelativeResize="0"/>
          <p:nvPr/>
        </p:nvPicPr>
        <p:blipFill>
          <a:blip r:embed="rId4">
            <a:alphaModFix/>
          </a:blip>
          <a:stretch>
            <a:fillRect/>
          </a:stretch>
        </p:blipFill>
        <p:spPr>
          <a:xfrm>
            <a:off x="0" y="-40825"/>
            <a:ext cx="12337151" cy="69396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13"/>
          <p:cNvSpPr txBox="1">
            <a:spLocks noGrp="1"/>
          </p:cNvSpPr>
          <p:nvPr>
            <p:ph type="body" idx="4294967295"/>
          </p:nvPr>
        </p:nvSpPr>
        <p:spPr>
          <a:xfrm>
            <a:off x="1402592" y="2055813"/>
            <a:ext cx="4106110" cy="3664051"/>
          </a:xfrm>
          <a:prstGeom prst="rect">
            <a:avLst/>
          </a:prstGeom>
          <a:noFill/>
          <a:ln>
            <a:noFill/>
          </a:ln>
        </p:spPr>
        <p:txBody>
          <a:bodyPr spcFirstLastPara="1" wrap="square" lIns="91425" tIns="45700" rIns="91425" bIns="45700" anchor="t" anchorCtr="0">
            <a:normAutofit lnSpcReduction="10000"/>
          </a:bodyPr>
          <a:lstStyle/>
          <a:p>
            <a:pPr marL="0" lvl="0" indent="-196850" algn="l" rtl="0">
              <a:spcBef>
                <a:spcPts val="1000"/>
              </a:spcBef>
              <a:spcAft>
                <a:spcPts val="0"/>
              </a:spcAft>
              <a:buSzPts val="3100"/>
              <a:buChar char="•"/>
            </a:pPr>
            <a:r>
              <a:rPr lang="en-US" sz="3100"/>
              <a:t>Community Coalition-Building </a:t>
            </a:r>
            <a:endParaRPr sz="3100"/>
          </a:p>
          <a:p>
            <a:pPr marL="0" lvl="0" indent="-196850" algn="l" rtl="0">
              <a:spcBef>
                <a:spcPts val="1000"/>
              </a:spcBef>
              <a:spcAft>
                <a:spcPts val="0"/>
              </a:spcAft>
              <a:buSzPts val="3100"/>
              <a:buChar char="•"/>
            </a:pPr>
            <a:r>
              <a:rPr lang="en-US" sz="3100"/>
              <a:t>Civic Advocacy </a:t>
            </a:r>
            <a:endParaRPr sz="3100"/>
          </a:p>
          <a:p>
            <a:pPr marL="0" lvl="0" indent="-196850" algn="l" rtl="0">
              <a:spcBef>
                <a:spcPts val="1000"/>
              </a:spcBef>
              <a:spcAft>
                <a:spcPts val="0"/>
              </a:spcAft>
              <a:buSzPts val="3100"/>
              <a:buChar char="•"/>
            </a:pPr>
            <a:r>
              <a:rPr lang="en-US" sz="3100"/>
              <a:t>Lobbying</a:t>
            </a:r>
            <a:endParaRPr sz="3100"/>
          </a:p>
          <a:p>
            <a:pPr marL="0" lvl="0" indent="-196850" algn="l" rtl="0">
              <a:spcBef>
                <a:spcPts val="1000"/>
              </a:spcBef>
              <a:spcAft>
                <a:spcPts val="0"/>
              </a:spcAft>
              <a:buSzPts val="3100"/>
              <a:buChar char="•"/>
            </a:pPr>
            <a:r>
              <a:rPr lang="en-US" sz="3100"/>
              <a:t>Grassroots Demonstrating</a:t>
            </a:r>
            <a:endParaRPr sz="3100"/>
          </a:p>
          <a:p>
            <a:pPr marL="0" lvl="0" indent="-196850" algn="l" rtl="0">
              <a:spcBef>
                <a:spcPts val="1000"/>
              </a:spcBef>
              <a:spcAft>
                <a:spcPts val="0"/>
              </a:spcAft>
              <a:buSzPts val="3100"/>
              <a:buChar char="•"/>
            </a:pPr>
            <a:r>
              <a:rPr lang="en-US" sz="3100"/>
              <a:t>Civil Disobedience</a:t>
            </a:r>
            <a:endParaRPr sz="2700"/>
          </a:p>
        </p:txBody>
      </p:sp>
      <p:sp>
        <p:nvSpPr>
          <p:cNvPr id="476" name="Google Shape;476;p13"/>
          <p:cNvSpPr txBox="1">
            <a:spLocks noGrp="1"/>
          </p:cNvSpPr>
          <p:nvPr>
            <p:ph type="title"/>
          </p:nvPr>
        </p:nvSpPr>
        <p:spPr>
          <a:xfrm>
            <a:off x="1402592" y="365125"/>
            <a:ext cx="995120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Next: Applying it to the levels of change</a:t>
            </a:r>
            <a:endParaRPr/>
          </a:p>
        </p:txBody>
      </p:sp>
      <p:pic>
        <p:nvPicPr>
          <p:cNvPr id="477" name="Google Shape;477;p13"/>
          <p:cNvPicPr preferRelativeResize="0"/>
          <p:nvPr/>
        </p:nvPicPr>
        <p:blipFill rotWithShape="1">
          <a:blip r:embed="rId3">
            <a:alphaModFix/>
          </a:blip>
          <a:srcRect/>
          <a:stretch/>
        </p:blipFill>
        <p:spPr>
          <a:xfrm>
            <a:off x="6456775" y="2216825"/>
            <a:ext cx="4006926" cy="3005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488db6472f_0_0"/>
          <p:cNvSpPr txBox="1">
            <a:spLocks noGrp="1"/>
          </p:cNvSpPr>
          <p:nvPr>
            <p:ph type="ctrTitle"/>
          </p:nvPr>
        </p:nvSpPr>
        <p:spPr>
          <a:xfrm>
            <a:off x="5933660" y="878549"/>
            <a:ext cx="5489700" cy="2387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lt1"/>
              </a:buClr>
              <a:buSzPts val="5400"/>
              <a:buFont typeface="Source Sans Pro"/>
              <a:buNone/>
            </a:pPr>
            <a:r>
              <a:rPr lang="en-US"/>
              <a:t>Engaging Youth Coalitions in Public Policy</a:t>
            </a:r>
            <a:endParaRPr/>
          </a:p>
        </p:txBody>
      </p:sp>
      <p:sp>
        <p:nvSpPr>
          <p:cNvPr id="223" name="Google Shape;223;g1488db6472f_0_0"/>
          <p:cNvSpPr txBox="1">
            <a:spLocks noGrp="1"/>
          </p:cNvSpPr>
          <p:nvPr>
            <p:ph type="subTitle" idx="1"/>
          </p:nvPr>
        </p:nvSpPr>
        <p:spPr>
          <a:xfrm>
            <a:off x="5933660" y="3358224"/>
            <a:ext cx="5489700" cy="16557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00B0F0"/>
              </a:buClr>
              <a:buSzPts val="2400"/>
              <a:buNone/>
            </a:pPr>
            <a:r>
              <a:rPr lang="en-US"/>
              <a:t>Victor Shi, CADCA youth Trainer</a:t>
            </a:r>
            <a:endParaRPr/>
          </a:p>
        </p:txBody>
      </p:sp>
      <p:sp>
        <p:nvSpPr>
          <p:cNvPr id="224" name="Google Shape;224;g1488db6472f_0_0"/>
          <p:cNvSpPr txBox="1"/>
          <p:nvPr/>
        </p:nvSpPr>
        <p:spPr>
          <a:xfrm>
            <a:off x="184558" y="6391329"/>
            <a:ext cx="9228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394C96"/>
                </a:solidFill>
                <a:latin typeface="Source Sans Pro"/>
                <a:ea typeface="Source Sans Pro"/>
                <a:cs typeface="Source Sans Pro"/>
                <a:sym typeface="Source Sans Pro"/>
              </a:rPr>
              <a:t>GLOBAL   |   COLLABORATIVE   |   INNOVATIVE   |   PASSIONATE   |   LEADER</a:t>
            </a:r>
            <a:endParaRPr/>
          </a:p>
        </p:txBody>
      </p:sp>
      <p:pic>
        <p:nvPicPr>
          <p:cNvPr id="225" name="Google Shape;225;g1488db6472f_0_0"/>
          <p:cNvPicPr preferRelativeResize="0"/>
          <p:nvPr/>
        </p:nvPicPr>
        <p:blipFill rotWithShape="1">
          <a:blip r:embed="rId3">
            <a:alphaModFix/>
          </a:blip>
          <a:srcRect/>
          <a:stretch/>
        </p:blipFill>
        <p:spPr>
          <a:xfrm>
            <a:off x="8868299" y="5293082"/>
            <a:ext cx="3028950" cy="819150"/>
          </a:xfrm>
          <a:prstGeom prst="rect">
            <a:avLst/>
          </a:prstGeom>
          <a:noFill/>
          <a:ln>
            <a:noFill/>
          </a:ln>
        </p:spPr>
      </p:pic>
      <p:pic>
        <p:nvPicPr>
          <p:cNvPr id="226" name="Google Shape;226;g1488db6472f_0_0"/>
          <p:cNvPicPr preferRelativeResize="0"/>
          <p:nvPr/>
        </p:nvPicPr>
        <p:blipFill rotWithShape="1">
          <a:blip r:embed="rId4">
            <a:alphaModFix/>
          </a:blip>
          <a:srcRect/>
          <a:stretch/>
        </p:blipFill>
        <p:spPr>
          <a:xfrm>
            <a:off x="9071143" y="5506690"/>
            <a:ext cx="2352232" cy="59343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14a40cb82c9_0_353"/>
          <p:cNvSpPr txBox="1">
            <a:spLocks noGrp="1"/>
          </p:cNvSpPr>
          <p:nvPr>
            <p:ph type="body" idx="4294967295"/>
          </p:nvPr>
        </p:nvSpPr>
        <p:spPr>
          <a:xfrm>
            <a:off x="1402597" y="1789725"/>
            <a:ext cx="10898400" cy="3664200"/>
          </a:xfrm>
          <a:prstGeom prst="rect">
            <a:avLst/>
          </a:prstGeom>
          <a:noFill/>
          <a:ln>
            <a:noFill/>
          </a:ln>
        </p:spPr>
        <p:txBody>
          <a:bodyPr spcFirstLastPara="1" wrap="square" lIns="91425" tIns="45700" rIns="91425" bIns="45700" anchor="t" anchorCtr="0">
            <a:normAutofit/>
          </a:bodyPr>
          <a:lstStyle/>
          <a:p>
            <a:pPr marL="0" lvl="0" indent="0" algn="l" rtl="0">
              <a:spcBef>
                <a:spcPts val="1000"/>
              </a:spcBef>
              <a:spcAft>
                <a:spcPts val="0"/>
              </a:spcAft>
              <a:buNone/>
            </a:pPr>
            <a:r>
              <a:rPr lang="en-US"/>
              <a:t>Coalition: An alliance of tactical groups formed to oppose a common foe and work toward a common goal</a:t>
            </a:r>
            <a:endParaRPr/>
          </a:p>
          <a:p>
            <a:pPr marL="0" lvl="0" indent="0" algn="l" rtl="0">
              <a:spcBef>
                <a:spcPts val="1000"/>
              </a:spcBef>
              <a:spcAft>
                <a:spcPts val="0"/>
              </a:spcAft>
              <a:buNone/>
            </a:pPr>
            <a:endParaRPr/>
          </a:p>
          <a:p>
            <a:pPr marL="457200" lvl="0" indent="-406400" algn="l" rtl="0">
              <a:spcBef>
                <a:spcPts val="1000"/>
              </a:spcBef>
              <a:spcAft>
                <a:spcPts val="0"/>
              </a:spcAft>
              <a:buSzPts val="2800"/>
              <a:buChar char="➢"/>
            </a:pPr>
            <a:r>
              <a:rPr lang="en-US"/>
              <a:t>Solid leadership is needed</a:t>
            </a:r>
            <a:endParaRPr/>
          </a:p>
          <a:p>
            <a:pPr marL="457200" lvl="0" indent="-406400" algn="l" rtl="0">
              <a:spcBef>
                <a:spcPts val="1000"/>
              </a:spcBef>
              <a:spcAft>
                <a:spcPts val="0"/>
              </a:spcAft>
              <a:buSzPts val="2800"/>
              <a:buChar char="➢"/>
            </a:pPr>
            <a:r>
              <a:rPr lang="en-US"/>
              <a:t>Have a clear intention</a:t>
            </a:r>
            <a:endParaRPr/>
          </a:p>
          <a:p>
            <a:pPr marL="457200" lvl="0" indent="-406400" algn="l" rtl="0">
              <a:spcBef>
                <a:spcPts val="1000"/>
              </a:spcBef>
              <a:spcAft>
                <a:spcPts val="0"/>
              </a:spcAft>
              <a:buSzPts val="2800"/>
              <a:buChar char="➢"/>
            </a:pPr>
            <a:r>
              <a:rPr lang="en-US"/>
              <a:t>Work together to achieve a goal</a:t>
            </a:r>
            <a:endParaRPr/>
          </a:p>
          <a:p>
            <a:pPr marL="0" lvl="0" indent="0" algn="l" rtl="0">
              <a:spcBef>
                <a:spcPts val="1000"/>
              </a:spcBef>
              <a:spcAft>
                <a:spcPts val="0"/>
              </a:spcAft>
              <a:buNone/>
            </a:pPr>
            <a:endParaRPr/>
          </a:p>
        </p:txBody>
      </p:sp>
      <p:sp>
        <p:nvSpPr>
          <p:cNvPr id="483" name="Google Shape;483;g14a40cb82c9_0_353"/>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Coalition building</a:t>
            </a:r>
            <a:endParaRPr/>
          </a:p>
        </p:txBody>
      </p:sp>
      <p:pic>
        <p:nvPicPr>
          <p:cNvPr id="484" name="Google Shape;484;g14a40cb82c9_0_353"/>
          <p:cNvPicPr preferRelativeResize="0"/>
          <p:nvPr/>
        </p:nvPicPr>
        <p:blipFill rotWithShape="1">
          <a:blip r:embed="rId3">
            <a:alphaModFix/>
          </a:blip>
          <a:srcRect/>
          <a:stretch/>
        </p:blipFill>
        <p:spPr>
          <a:xfrm>
            <a:off x="7878349" y="2607800"/>
            <a:ext cx="3866125" cy="3416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4"/>
          <p:cNvSpPr txBox="1"/>
          <p:nvPr/>
        </p:nvSpPr>
        <p:spPr>
          <a:xfrm>
            <a:off x="1787263" y="1118938"/>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a:solidFill>
                  <a:srgbClr val="000000"/>
                </a:solidFill>
              </a:rPr>
              <a:t>Example: “Catalyst”</a:t>
            </a:r>
            <a:endParaRPr sz="2800">
              <a:solidFill>
                <a:srgbClr val="000000"/>
              </a:solidFill>
            </a:endParaRPr>
          </a:p>
        </p:txBody>
      </p:sp>
      <p:pic>
        <p:nvPicPr>
          <p:cNvPr id="490" name="Google Shape;490;p14"/>
          <p:cNvPicPr preferRelativeResize="0"/>
          <p:nvPr/>
        </p:nvPicPr>
        <p:blipFill rotWithShape="1">
          <a:blip r:embed="rId3">
            <a:alphaModFix/>
          </a:blip>
          <a:srcRect/>
          <a:stretch/>
        </p:blipFill>
        <p:spPr>
          <a:xfrm>
            <a:off x="3879713" y="2186463"/>
            <a:ext cx="4497575" cy="3109050"/>
          </a:xfrm>
          <a:prstGeom prst="rect">
            <a:avLst/>
          </a:prstGeom>
          <a:noFill/>
          <a:ln>
            <a:noFill/>
          </a:ln>
        </p:spPr>
      </p:pic>
      <p:sp>
        <p:nvSpPr>
          <p:cNvPr id="491" name="Google Shape;491;p14"/>
          <p:cNvSpPr/>
          <p:nvPr/>
        </p:nvSpPr>
        <p:spPr>
          <a:xfrm>
            <a:off x="1787263" y="2300663"/>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Human Resources</a:t>
            </a:r>
            <a:endParaRPr sz="1400" b="0" i="0" u="none" strike="noStrike" cap="none">
              <a:solidFill>
                <a:srgbClr val="000000"/>
              </a:solidFill>
              <a:latin typeface="Trebuchet MS"/>
              <a:ea typeface="Trebuchet MS"/>
              <a:cs typeface="Trebuchet MS"/>
              <a:sym typeface="Trebuchet MS"/>
            </a:endParaRPr>
          </a:p>
        </p:txBody>
      </p:sp>
      <p:sp>
        <p:nvSpPr>
          <p:cNvPr id="492" name="Google Shape;492;p14"/>
          <p:cNvSpPr/>
          <p:nvPr/>
        </p:nvSpPr>
        <p:spPr>
          <a:xfrm>
            <a:off x="1787263" y="3560738"/>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Marijuana Legislation Committee</a:t>
            </a:r>
            <a:endParaRPr sz="1400" b="0" i="0" u="none" strike="noStrike" cap="none">
              <a:solidFill>
                <a:srgbClr val="000000"/>
              </a:solidFill>
              <a:latin typeface="Trebuchet MS"/>
              <a:ea typeface="Trebuchet MS"/>
              <a:cs typeface="Trebuchet MS"/>
              <a:sym typeface="Trebuchet MS"/>
            </a:endParaRPr>
          </a:p>
        </p:txBody>
      </p:sp>
      <p:sp>
        <p:nvSpPr>
          <p:cNvPr id="493" name="Google Shape;493;p14"/>
          <p:cNvSpPr/>
          <p:nvPr/>
        </p:nvSpPr>
        <p:spPr>
          <a:xfrm>
            <a:off x="1787263" y="4820813"/>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Parent Committee</a:t>
            </a:r>
            <a:endParaRPr sz="1400" b="0" i="0" u="none" strike="noStrike" cap="none">
              <a:solidFill>
                <a:srgbClr val="000000"/>
              </a:solidFill>
              <a:latin typeface="Trebuchet MS"/>
              <a:ea typeface="Trebuchet MS"/>
              <a:cs typeface="Trebuchet MS"/>
              <a:sym typeface="Trebuchet MS"/>
            </a:endParaRPr>
          </a:p>
        </p:txBody>
      </p:sp>
      <p:sp>
        <p:nvSpPr>
          <p:cNvPr id="494" name="Google Shape;494;p14"/>
          <p:cNvSpPr/>
          <p:nvPr/>
        </p:nvSpPr>
        <p:spPr>
          <a:xfrm>
            <a:off x="8812338" y="1040588"/>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Policy Committee</a:t>
            </a:r>
            <a:endParaRPr sz="1400" b="0" i="0" u="none" strike="noStrike" cap="none">
              <a:solidFill>
                <a:srgbClr val="000000"/>
              </a:solidFill>
              <a:latin typeface="Trebuchet MS"/>
              <a:ea typeface="Trebuchet MS"/>
              <a:cs typeface="Trebuchet MS"/>
              <a:sym typeface="Trebuchet MS"/>
            </a:endParaRPr>
          </a:p>
        </p:txBody>
      </p:sp>
      <p:sp>
        <p:nvSpPr>
          <p:cNvPr id="495" name="Google Shape;495;p14"/>
          <p:cNvSpPr/>
          <p:nvPr/>
        </p:nvSpPr>
        <p:spPr>
          <a:xfrm>
            <a:off x="8812338" y="2300663"/>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Sender School Outreach </a:t>
            </a:r>
            <a:endParaRPr sz="1400" b="0" i="0" u="none" strike="noStrike" cap="none">
              <a:solidFill>
                <a:srgbClr val="000000"/>
              </a:solidFill>
              <a:latin typeface="Trebuchet MS"/>
              <a:ea typeface="Trebuchet MS"/>
              <a:cs typeface="Trebuchet MS"/>
              <a:sym typeface="Trebuchet MS"/>
            </a:endParaRPr>
          </a:p>
        </p:txBody>
      </p:sp>
      <p:sp>
        <p:nvSpPr>
          <p:cNvPr id="496" name="Google Shape;496;p14"/>
          <p:cNvSpPr/>
          <p:nvPr/>
        </p:nvSpPr>
        <p:spPr>
          <a:xfrm>
            <a:off x="8812338" y="3560726"/>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Community Outreach</a:t>
            </a:r>
            <a:endParaRPr sz="1400" b="0" i="0" u="none" strike="noStrike" cap="none">
              <a:solidFill>
                <a:srgbClr val="000000"/>
              </a:solidFill>
              <a:latin typeface="Trebuchet MS"/>
              <a:ea typeface="Trebuchet MS"/>
              <a:cs typeface="Trebuchet MS"/>
              <a:sym typeface="Trebuchet MS"/>
            </a:endParaRPr>
          </a:p>
        </p:txBody>
      </p:sp>
      <p:sp>
        <p:nvSpPr>
          <p:cNvPr id="497" name="Google Shape;497;p14"/>
          <p:cNvSpPr/>
          <p:nvPr/>
        </p:nvSpPr>
        <p:spPr>
          <a:xfrm>
            <a:off x="8812338" y="4820813"/>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SHS Outreach</a:t>
            </a:r>
            <a:endParaRPr sz="1400" b="0" i="0" u="none" strike="noStrike" cap="none">
              <a:solidFill>
                <a:srgbClr val="000000"/>
              </a:solidFill>
              <a:latin typeface="Trebuchet MS"/>
              <a:ea typeface="Trebuchet MS"/>
              <a:cs typeface="Trebuchet MS"/>
              <a:sym typeface="Trebuchet MS"/>
            </a:endParaRPr>
          </a:p>
        </p:txBody>
      </p:sp>
      <p:sp>
        <p:nvSpPr>
          <p:cNvPr id="498" name="Google Shape;498;p14"/>
          <p:cNvSpPr/>
          <p:nvPr/>
        </p:nvSpPr>
        <p:spPr>
          <a:xfrm>
            <a:off x="1787263" y="1040588"/>
            <a:ext cx="1592400" cy="996600"/>
          </a:xfrm>
          <a:prstGeom prst="ellipse">
            <a:avLst/>
          </a:prstGeom>
          <a:gradFill>
            <a:gsLst>
              <a:gs pos="0">
                <a:srgbClr val="FFF6DB"/>
              </a:gs>
              <a:gs pos="100000">
                <a:srgbClr val="FAD25C"/>
              </a:gs>
            </a:gsLst>
            <a:lin ang="5400012" scaled="0"/>
          </a:gra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Trebuchet MS"/>
                <a:ea typeface="Trebuchet MS"/>
                <a:cs typeface="Trebuchet MS"/>
                <a:sym typeface="Trebuchet MS"/>
              </a:rPr>
              <a:t>Community Youth Activism</a:t>
            </a:r>
            <a:endParaRPr sz="1400" b="0" i="0" u="none" strike="noStrike" cap="none">
              <a:solidFill>
                <a:srgbClr val="000000"/>
              </a:solidFill>
              <a:latin typeface="Trebuchet MS"/>
              <a:ea typeface="Trebuchet MS"/>
              <a:cs typeface="Trebuchet MS"/>
              <a:sym typeface="Trebuchet MS"/>
            </a:endParaRPr>
          </a:p>
        </p:txBody>
      </p:sp>
      <p:cxnSp>
        <p:nvCxnSpPr>
          <p:cNvPr id="499" name="Google Shape;499;p14"/>
          <p:cNvCxnSpPr>
            <a:endCxn id="498" idx="5"/>
          </p:cNvCxnSpPr>
          <p:nvPr/>
        </p:nvCxnSpPr>
        <p:spPr>
          <a:xfrm rot="10800000">
            <a:off x="3146461" y="1891239"/>
            <a:ext cx="718500" cy="295200"/>
          </a:xfrm>
          <a:prstGeom prst="straightConnector1">
            <a:avLst/>
          </a:prstGeom>
          <a:noFill/>
          <a:ln w="38100" cap="flat" cmpd="sng">
            <a:solidFill>
              <a:srgbClr val="595959"/>
            </a:solidFill>
            <a:prstDash val="solid"/>
            <a:round/>
            <a:headEnd type="none" w="sm" len="sm"/>
            <a:tailEnd type="triangle" w="med" len="med"/>
          </a:ln>
        </p:spPr>
      </p:cxnSp>
      <p:cxnSp>
        <p:nvCxnSpPr>
          <p:cNvPr id="500" name="Google Shape;500;p14"/>
          <p:cNvCxnSpPr>
            <a:endCxn id="491" idx="6"/>
          </p:cNvCxnSpPr>
          <p:nvPr/>
        </p:nvCxnSpPr>
        <p:spPr>
          <a:xfrm rot="10800000">
            <a:off x="3379663" y="2798963"/>
            <a:ext cx="489900" cy="237900"/>
          </a:xfrm>
          <a:prstGeom prst="straightConnector1">
            <a:avLst/>
          </a:prstGeom>
          <a:noFill/>
          <a:ln w="38100" cap="flat" cmpd="sng">
            <a:solidFill>
              <a:srgbClr val="595959"/>
            </a:solidFill>
            <a:prstDash val="solid"/>
            <a:round/>
            <a:headEnd type="none" w="sm" len="sm"/>
            <a:tailEnd type="triangle" w="med" len="med"/>
          </a:ln>
        </p:spPr>
      </p:cxnSp>
      <p:cxnSp>
        <p:nvCxnSpPr>
          <p:cNvPr id="501" name="Google Shape;501;p14"/>
          <p:cNvCxnSpPr/>
          <p:nvPr/>
        </p:nvCxnSpPr>
        <p:spPr>
          <a:xfrm rot="10800000">
            <a:off x="3379538" y="4081388"/>
            <a:ext cx="489900" cy="342600"/>
          </a:xfrm>
          <a:prstGeom prst="straightConnector1">
            <a:avLst/>
          </a:prstGeom>
          <a:noFill/>
          <a:ln w="38100" cap="flat" cmpd="sng">
            <a:solidFill>
              <a:srgbClr val="595959"/>
            </a:solidFill>
            <a:prstDash val="solid"/>
            <a:round/>
            <a:headEnd type="none" w="sm" len="sm"/>
            <a:tailEnd type="triangle" w="med" len="med"/>
          </a:ln>
        </p:spPr>
      </p:cxnSp>
      <p:cxnSp>
        <p:nvCxnSpPr>
          <p:cNvPr id="502" name="Google Shape;502;p14"/>
          <p:cNvCxnSpPr>
            <a:endCxn id="493" idx="6"/>
          </p:cNvCxnSpPr>
          <p:nvPr/>
        </p:nvCxnSpPr>
        <p:spPr>
          <a:xfrm flipH="1">
            <a:off x="3379663" y="5266613"/>
            <a:ext cx="510300" cy="52500"/>
          </a:xfrm>
          <a:prstGeom prst="straightConnector1">
            <a:avLst/>
          </a:prstGeom>
          <a:noFill/>
          <a:ln w="38100" cap="flat" cmpd="sng">
            <a:solidFill>
              <a:srgbClr val="595959"/>
            </a:solidFill>
            <a:prstDash val="solid"/>
            <a:round/>
            <a:headEnd type="none" w="sm" len="sm"/>
            <a:tailEnd type="triangle" w="med" len="med"/>
          </a:ln>
        </p:spPr>
      </p:cxnSp>
      <p:cxnSp>
        <p:nvCxnSpPr>
          <p:cNvPr id="503" name="Google Shape;503;p14"/>
          <p:cNvCxnSpPr>
            <a:endCxn id="494" idx="2"/>
          </p:cNvCxnSpPr>
          <p:nvPr/>
        </p:nvCxnSpPr>
        <p:spPr>
          <a:xfrm rot="10800000" flipH="1">
            <a:off x="8377038" y="1538888"/>
            <a:ext cx="435300" cy="647700"/>
          </a:xfrm>
          <a:prstGeom prst="straightConnector1">
            <a:avLst/>
          </a:prstGeom>
          <a:noFill/>
          <a:ln w="38100" cap="flat" cmpd="sng">
            <a:solidFill>
              <a:srgbClr val="595959"/>
            </a:solidFill>
            <a:prstDash val="solid"/>
            <a:round/>
            <a:headEnd type="none" w="sm" len="sm"/>
            <a:tailEnd type="triangle" w="med" len="med"/>
          </a:ln>
        </p:spPr>
      </p:cxnSp>
      <p:cxnSp>
        <p:nvCxnSpPr>
          <p:cNvPr id="504" name="Google Shape;504;p14"/>
          <p:cNvCxnSpPr>
            <a:endCxn id="495" idx="2"/>
          </p:cNvCxnSpPr>
          <p:nvPr/>
        </p:nvCxnSpPr>
        <p:spPr>
          <a:xfrm rot="10800000" flipH="1">
            <a:off x="8389938" y="2798963"/>
            <a:ext cx="422400" cy="495000"/>
          </a:xfrm>
          <a:prstGeom prst="straightConnector1">
            <a:avLst/>
          </a:prstGeom>
          <a:noFill/>
          <a:ln w="38100" cap="flat" cmpd="sng">
            <a:solidFill>
              <a:srgbClr val="595959"/>
            </a:solidFill>
            <a:prstDash val="solid"/>
            <a:round/>
            <a:headEnd type="none" w="sm" len="sm"/>
            <a:tailEnd type="triangle" w="med" len="med"/>
          </a:ln>
        </p:spPr>
      </p:cxnSp>
      <p:cxnSp>
        <p:nvCxnSpPr>
          <p:cNvPr id="505" name="Google Shape;505;p14"/>
          <p:cNvCxnSpPr>
            <a:endCxn id="496" idx="2"/>
          </p:cNvCxnSpPr>
          <p:nvPr/>
        </p:nvCxnSpPr>
        <p:spPr>
          <a:xfrm rot="10800000" flipH="1">
            <a:off x="8389938" y="4059026"/>
            <a:ext cx="422400" cy="238200"/>
          </a:xfrm>
          <a:prstGeom prst="straightConnector1">
            <a:avLst/>
          </a:prstGeom>
          <a:noFill/>
          <a:ln w="38100" cap="flat" cmpd="sng">
            <a:solidFill>
              <a:srgbClr val="595959"/>
            </a:solidFill>
            <a:prstDash val="solid"/>
            <a:round/>
            <a:headEnd type="none" w="sm" len="sm"/>
            <a:tailEnd type="triangle" w="med" len="med"/>
          </a:ln>
        </p:spPr>
      </p:cxnSp>
      <p:cxnSp>
        <p:nvCxnSpPr>
          <p:cNvPr id="506" name="Google Shape;506;p14"/>
          <p:cNvCxnSpPr>
            <a:endCxn id="497" idx="2"/>
          </p:cNvCxnSpPr>
          <p:nvPr/>
        </p:nvCxnSpPr>
        <p:spPr>
          <a:xfrm>
            <a:off x="8389938" y="5110613"/>
            <a:ext cx="422400" cy="208500"/>
          </a:xfrm>
          <a:prstGeom prst="straightConnector1">
            <a:avLst/>
          </a:prstGeom>
          <a:noFill/>
          <a:ln w="38100" cap="flat" cmpd="sng">
            <a:solidFill>
              <a:srgbClr val="595959"/>
            </a:solidFill>
            <a:prstDash val="solid"/>
            <a:round/>
            <a:headEnd type="none" w="sm" len="sm"/>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14a40cb82c9_0_384"/>
          <p:cNvSpPr txBox="1">
            <a:spLocks noGrp="1"/>
          </p:cNvSpPr>
          <p:nvPr>
            <p:ph type="body" idx="4294967295"/>
          </p:nvPr>
        </p:nvSpPr>
        <p:spPr>
          <a:xfrm>
            <a:off x="1160697" y="1690825"/>
            <a:ext cx="10898400" cy="36642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1000"/>
              </a:spcBef>
              <a:spcAft>
                <a:spcPts val="0"/>
              </a:spcAft>
              <a:buNone/>
            </a:pPr>
            <a:r>
              <a:rPr lang="en-US"/>
              <a:t>Working with legislators and lawmakers to create change </a:t>
            </a:r>
            <a:endParaRPr/>
          </a:p>
          <a:p>
            <a:pPr marL="0" lvl="0" indent="0" algn="l" rtl="0">
              <a:spcBef>
                <a:spcPts val="1000"/>
              </a:spcBef>
              <a:spcAft>
                <a:spcPts val="0"/>
              </a:spcAft>
              <a:buNone/>
            </a:pPr>
            <a:endParaRPr/>
          </a:p>
          <a:p>
            <a:pPr marL="457200" lvl="0" indent="-393065" algn="l" rtl="0">
              <a:spcBef>
                <a:spcPts val="1000"/>
              </a:spcBef>
              <a:spcAft>
                <a:spcPts val="0"/>
              </a:spcAft>
              <a:buSzPct val="100000"/>
              <a:buChar char="➔"/>
            </a:pPr>
            <a:r>
              <a:rPr lang="en-US"/>
              <a:t>Local, state, and federal-level politics</a:t>
            </a:r>
            <a:endParaRPr/>
          </a:p>
          <a:p>
            <a:pPr marL="0" lvl="0" indent="0" algn="l" rtl="0">
              <a:spcBef>
                <a:spcPts val="1000"/>
              </a:spcBef>
              <a:spcAft>
                <a:spcPts val="0"/>
              </a:spcAft>
              <a:buNone/>
            </a:pPr>
            <a:r>
              <a:rPr lang="en-US"/>
              <a:t> </a:t>
            </a:r>
            <a:endParaRPr/>
          </a:p>
          <a:p>
            <a:pPr marL="457200" lvl="0" indent="-393065" algn="l" rtl="0">
              <a:spcBef>
                <a:spcPts val="1000"/>
              </a:spcBef>
              <a:spcAft>
                <a:spcPts val="0"/>
              </a:spcAft>
              <a:buSzPct val="100000"/>
              <a:buChar char="➔"/>
            </a:pPr>
            <a:r>
              <a:rPr lang="en-US"/>
              <a:t>Requires good communication skills and research </a:t>
            </a:r>
            <a:endParaRPr/>
          </a:p>
          <a:p>
            <a:pPr marL="0" lvl="0" indent="0" algn="l" rtl="0">
              <a:spcBef>
                <a:spcPts val="1000"/>
              </a:spcBef>
              <a:spcAft>
                <a:spcPts val="0"/>
              </a:spcAft>
              <a:buNone/>
            </a:pPr>
            <a:endParaRPr/>
          </a:p>
          <a:p>
            <a:pPr marL="457200" lvl="0" indent="-393065" algn="l" rtl="0">
              <a:spcBef>
                <a:spcPts val="1000"/>
              </a:spcBef>
              <a:spcAft>
                <a:spcPts val="0"/>
              </a:spcAft>
              <a:buSzPct val="100000"/>
              <a:buChar char="➔"/>
            </a:pPr>
            <a:r>
              <a:rPr lang="en-US"/>
              <a:t>Focus is on challenging or changing existing laws</a:t>
            </a:r>
            <a:endParaRPr/>
          </a:p>
          <a:p>
            <a:pPr marL="457200" lvl="0" indent="0" algn="l" rtl="0">
              <a:spcBef>
                <a:spcPts val="1000"/>
              </a:spcBef>
              <a:spcAft>
                <a:spcPts val="0"/>
              </a:spcAft>
              <a:buNone/>
            </a:pPr>
            <a:endParaRPr/>
          </a:p>
          <a:p>
            <a:pPr marL="0" lvl="0" indent="0" algn="l" rtl="0">
              <a:spcBef>
                <a:spcPts val="1000"/>
              </a:spcBef>
              <a:spcAft>
                <a:spcPts val="0"/>
              </a:spcAft>
              <a:buNone/>
            </a:pPr>
            <a:endParaRPr/>
          </a:p>
        </p:txBody>
      </p:sp>
      <p:sp>
        <p:nvSpPr>
          <p:cNvPr id="512" name="Google Shape;512;g14a40cb82c9_0_384"/>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Civic Advocacy</a:t>
            </a:r>
            <a:endParaRPr/>
          </a:p>
        </p:txBody>
      </p:sp>
      <p:pic>
        <p:nvPicPr>
          <p:cNvPr id="513" name="Google Shape;513;g14a40cb82c9_0_384"/>
          <p:cNvPicPr preferRelativeResize="0"/>
          <p:nvPr/>
        </p:nvPicPr>
        <p:blipFill rotWithShape="1">
          <a:blip r:embed="rId3">
            <a:alphaModFix/>
          </a:blip>
          <a:srcRect/>
          <a:stretch/>
        </p:blipFill>
        <p:spPr>
          <a:xfrm>
            <a:off x="9092900" y="4130525"/>
            <a:ext cx="2793226" cy="18566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14a40cb82c9_0_391"/>
          <p:cNvSpPr txBox="1">
            <a:spLocks noGrp="1"/>
          </p:cNvSpPr>
          <p:nvPr>
            <p:ph type="body" idx="4294967295"/>
          </p:nvPr>
        </p:nvSpPr>
        <p:spPr>
          <a:xfrm>
            <a:off x="1160697" y="1690825"/>
            <a:ext cx="10898400" cy="3664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spcBef>
                <a:spcPts val="1000"/>
              </a:spcBef>
              <a:spcAft>
                <a:spcPts val="0"/>
              </a:spcAft>
              <a:buNone/>
            </a:pPr>
            <a:r>
              <a:rPr lang="en-US" sz="12800"/>
              <a:t>Advancing a specific POLICY agenda through the legislative process</a:t>
            </a:r>
            <a:endParaRPr sz="12800"/>
          </a:p>
          <a:p>
            <a:pPr marL="0" lvl="0" indent="0" algn="l" rtl="0">
              <a:spcBef>
                <a:spcPts val="1000"/>
              </a:spcBef>
              <a:spcAft>
                <a:spcPts val="0"/>
              </a:spcAft>
              <a:buNone/>
            </a:pPr>
            <a:endParaRPr sz="12800"/>
          </a:p>
          <a:p>
            <a:pPr marL="457200" lvl="0" indent="-431800" algn="l" rtl="0">
              <a:spcBef>
                <a:spcPts val="1000"/>
              </a:spcBef>
              <a:spcAft>
                <a:spcPts val="0"/>
              </a:spcAft>
              <a:buSzPct val="100000"/>
              <a:buChar char="➢"/>
            </a:pPr>
            <a:r>
              <a:rPr lang="en-US" sz="12800"/>
              <a:t>Requires knowledge of how laws are made</a:t>
            </a:r>
            <a:endParaRPr sz="12800"/>
          </a:p>
          <a:p>
            <a:pPr marL="0" lvl="0" indent="0" algn="l" rtl="0">
              <a:spcBef>
                <a:spcPts val="1000"/>
              </a:spcBef>
              <a:spcAft>
                <a:spcPts val="0"/>
              </a:spcAft>
              <a:buNone/>
            </a:pPr>
            <a:endParaRPr sz="12800"/>
          </a:p>
          <a:p>
            <a:pPr marL="457200" lvl="0" indent="-431800" algn="l" rtl="0">
              <a:spcBef>
                <a:spcPts val="1000"/>
              </a:spcBef>
              <a:spcAft>
                <a:spcPts val="0"/>
              </a:spcAft>
              <a:buSzPct val="100000"/>
              <a:buChar char="➢"/>
            </a:pPr>
            <a:r>
              <a:rPr lang="en-US" sz="12800"/>
              <a:t>Focus is usually on creating NEW laws or</a:t>
            </a:r>
            <a:endParaRPr sz="12800"/>
          </a:p>
          <a:p>
            <a:pPr marL="0" lvl="0" indent="0" algn="l" rtl="0">
              <a:spcBef>
                <a:spcPts val="1000"/>
              </a:spcBef>
              <a:spcAft>
                <a:spcPts val="0"/>
              </a:spcAft>
              <a:buNone/>
            </a:pPr>
            <a:r>
              <a:rPr lang="en-US" sz="12800"/>
              <a:t>enforcement measures</a:t>
            </a:r>
            <a:endParaRPr sz="12800"/>
          </a:p>
          <a:p>
            <a:pPr marL="0" lvl="0" indent="0" algn="l" rtl="0">
              <a:spcBef>
                <a:spcPts val="1000"/>
              </a:spcBef>
              <a:spcAft>
                <a:spcPts val="0"/>
              </a:spcAft>
              <a:buNone/>
            </a:pPr>
            <a:endParaRPr sz="12800"/>
          </a:p>
          <a:p>
            <a:pPr marL="457200" lvl="0" indent="-431800" algn="l" rtl="0">
              <a:spcBef>
                <a:spcPts val="1000"/>
              </a:spcBef>
              <a:spcAft>
                <a:spcPts val="0"/>
              </a:spcAft>
              <a:buSzPct val="100000"/>
              <a:buChar char="➢"/>
            </a:pPr>
            <a:r>
              <a:rPr lang="en-US" sz="12800"/>
              <a:t>Direct communication with legislators or</a:t>
            </a:r>
            <a:endParaRPr sz="12800"/>
          </a:p>
          <a:p>
            <a:pPr marL="0" lvl="0" indent="0" algn="l" rtl="0">
              <a:spcBef>
                <a:spcPts val="1000"/>
              </a:spcBef>
              <a:spcAft>
                <a:spcPts val="0"/>
              </a:spcAft>
              <a:buNone/>
            </a:pPr>
            <a:r>
              <a:rPr lang="en-US" sz="12800"/>
              <a:t>legislative staff</a:t>
            </a:r>
            <a:endParaRPr sz="12800" b="1">
              <a:solidFill>
                <a:srgbClr val="073763"/>
              </a:solidFill>
              <a:latin typeface="Trebuchet MS"/>
              <a:ea typeface="Trebuchet MS"/>
              <a:cs typeface="Trebuchet MS"/>
              <a:sym typeface="Trebuchet MS"/>
            </a:endParaRPr>
          </a:p>
          <a:p>
            <a:pPr marL="0" lvl="0" indent="0" algn="l" rtl="0">
              <a:spcBef>
                <a:spcPts val="1000"/>
              </a:spcBef>
              <a:spcAft>
                <a:spcPts val="0"/>
              </a:spcAft>
              <a:buNone/>
            </a:pPr>
            <a:endParaRPr/>
          </a:p>
          <a:p>
            <a:pPr marL="457200" lvl="0" indent="0" algn="l" rtl="0">
              <a:spcBef>
                <a:spcPts val="1000"/>
              </a:spcBef>
              <a:spcAft>
                <a:spcPts val="0"/>
              </a:spcAft>
              <a:buNone/>
            </a:pPr>
            <a:endParaRPr/>
          </a:p>
          <a:p>
            <a:pPr marL="0" lvl="0" indent="0" algn="l" rtl="0">
              <a:spcBef>
                <a:spcPts val="1000"/>
              </a:spcBef>
              <a:spcAft>
                <a:spcPts val="0"/>
              </a:spcAft>
              <a:buNone/>
            </a:pPr>
            <a:endParaRPr/>
          </a:p>
        </p:txBody>
      </p:sp>
      <p:sp>
        <p:nvSpPr>
          <p:cNvPr id="519" name="Google Shape;519;g14a40cb82c9_0_391"/>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Lobbying</a:t>
            </a:r>
            <a:endParaRPr/>
          </a:p>
        </p:txBody>
      </p:sp>
      <p:pic>
        <p:nvPicPr>
          <p:cNvPr id="520" name="Google Shape;520;g14a40cb82c9_0_391"/>
          <p:cNvPicPr preferRelativeResize="0"/>
          <p:nvPr/>
        </p:nvPicPr>
        <p:blipFill>
          <a:blip r:embed="rId3">
            <a:alphaModFix/>
          </a:blip>
          <a:stretch>
            <a:fillRect/>
          </a:stretch>
        </p:blipFill>
        <p:spPr>
          <a:xfrm>
            <a:off x="9027800" y="3778400"/>
            <a:ext cx="2922300" cy="2385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g14a40cb82c9_0_398"/>
          <p:cNvSpPr txBox="1">
            <a:spLocks noGrp="1"/>
          </p:cNvSpPr>
          <p:nvPr>
            <p:ph type="body" idx="4294967295"/>
          </p:nvPr>
        </p:nvSpPr>
        <p:spPr>
          <a:xfrm>
            <a:off x="1160697" y="1690825"/>
            <a:ext cx="10898400" cy="3664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spcBef>
                <a:spcPts val="1000"/>
              </a:spcBef>
              <a:spcAft>
                <a:spcPts val="0"/>
              </a:spcAft>
              <a:buClr>
                <a:schemeClr val="dk1"/>
              </a:buClr>
              <a:buSzPts val="450"/>
              <a:buFont typeface="Arial"/>
              <a:buNone/>
            </a:pPr>
            <a:r>
              <a:rPr lang="en-US" sz="12000"/>
              <a:t>Using the power of large groups to force pressure on those in power</a:t>
            </a:r>
            <a:endParaRPr sz="12000"/>
          </a:p>
          <a:p>
            <a:pPr marL="0" lvl="0" indent="0" algn="l" rtl="0">
              <a:spcBef>
                <a:spcPts val="1000"/>
              </a:spcBef>
              <a:spcAft>
                <a:spcPts val="0"/>
              </a:spcAft>
              <a:buClr>
                <a:schemeClr val="dk1"/>
              </a:buClr>
              <a:buSzPts val="450"/>
              <a:buFont typeface="Arial"/>
              <a:buNone/>
            </a:pPr>
            <a:endParaRPr sz="12000"/>
          </a:p>
          <a:p>
            <a:pPr marL="457200" lvl="0" indent="-419100" algn="l" rtl="0">
              <a:spcBef>
                <a:spcPts val="1000"/>
              </a:spcBef>
              <a:spcAft>
                <a:spcPts val="0"/>
              </a:spcAft>
              <a:buSzPct val="100000"/>
              <a:buChar char="➢"/>
            </a:pPr>
            <a:r>
              <a:rPr lang="en-US" sz="12000"/>
              <a:t>Often about the entire SYSTEM rather than specific policies </a:t>
            </a:r>
            <a:endParaRPr sz="12000"/>
          </a:p>
          <a:p>
            <a:pPr marL="457200" lvl="0" indent="0" algn="l" rtl="0">
              <a:spcBef>
                <a:spcPts val="1000"/>
              </a:spcBef>
              <a:spcAft>
                <a:spcPts val="0"/>
              </a:spcAft>
              <a:buNone/>
            </a:pPr>
            <a:endParaRPr sz="12000"/>
          </a:p>
          <a:p>
            <a:pPr marL="457200" lvl="0" indent="-419100" algn="l" rtl="0">
              <a:spcBef>
                <a:spcPts val="1000"/>
              </a:spcBef>
              <a:spcAft>
                <a:spcPts val="0"/>
              </a:spcAft>
              <a:buSzPct val="100000"/>
              <a:buChar char="➢"/>
            </a:pPr>
            <a:r>
              <a:rPr lang="en-US" sz="12000"/>
              <a:t>More confrontational method</a:t>
            </a:r>
            <a:endParaRPr sz="12000"/>
          </a:p>
          <a:p>
            <a:pPr marL="457200" lvl="0" indent="0" algn="l" rtl="0">
              <a:spcBef>
                <a:spcPts val="1000"/>
              </a:spcBef>
              <a:spcAft>
                <a:spcPts val="0"/>
              </a:spcAft>
              <a:buNone/>
            </a:pPr>
            <a:endParaRPr sz="12000"/>
          </a:p>
          <a:p>
            <a:pPr marL="457200" lvl="0" indent="-419100" algn="l" rtl="0">
              <a:spcBef>
                <a:spcPts val="1000"/>
              </a:spcBef>
              <a:spcAft>
                <a:spcPts val="0"/>
              </a:spcAft>
              <a:buSzPct val="100000"/>
              <a:buChar char="➢"/>
            </a:pPr>
            <a:r>
              <a:rPr lang="en-US" sz="12000"/>
              <a:t>Best when many demonstrations are coordinated simultaneously</a:t>
            </a:r>
            <a:endParaRPr sz="12000" b="1">
              <a:solidFill>
                <a:srgbClr val="073763"/>
              </a:solidFill>
              <a:latin typeface="Trebuchet MS"/>
              <a:ea typeface="Trebuchet MS"/>
              <a:cs typeface="Trebuchet MS"/>
              <a:sym typeface="Trebuchet MS"/>
            </a:endParaRPr>
          </a:p>
          <a:p>
            <a:pPr marL="0" lvl="0" indent="0" algn="l" rtl="0">
              <a:spcBef>
                <a:spcPts val="1000"/>
              </a:spcBef>
              <a:spcAft>
                <a:spcPts val="0"/>
              </a:spcAft>
              <a:buNone/>
            </a:pPr>
            <a:endParaRPr sz="12800"/>
          </a:p>
        </p:txBody>
      </p:sp>
      <p:sp>
        <p:nvSpPr>
          <p:cNvPr id="526" name="Google Shape;526;g14a40cb82c9_0_398"/>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Grassroots Demonstrations</a:t>
            </a:r>
            <a:endParaRPr/>
          </a:p>
        </p:txBody>
      </p:sp>
      <p:pic>
        <p:nvPicPr>
          <p:cNvPr id="527" name="Google Shape;527;g14a40cb82c9_0_398"/>
          <p:cNvPicPr preferRelativeResize="0"/>
          <p:nvPr/>
        </p:nvPicPr>
        <p:blipFill>
          <a:blip r:embed="rId3">
            <a:alphaModFix/>
          </a:blip>
          <a:stretch>
            <a:fillRect/>
          </a:stretch>
        </p:blipFill>
        <p:spPr>
          <a:xfrm>
            <a:off x="6096000" y="4814925"/>
            <a:ext cx="2853450" cy="20430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4a40cb82c9_0_405"/>
          <p:cNvSpPr txBox="1">
            <a:spLocks noGrp="1"/>
          </p:cNvSpPr>
          <p:nvPr>
            <p:ph type="body" idx="4294967295"/>
          </p:nvPr>
        </p:nvSpPr>
        <p:spPr>
          <a:xfrm>
            <a:off x="1160697" y="1690825"/>
            <a:ext cx="10898400" cy="3664200"/>
          </a:xfrm>
          <a:prstGeom prst="rect">
            <a:avLst/>
          </a:prstGeom>
          <a:noFill/>
          <a:ln>
            <a:noFill/>
          </a:ln>
        </p:spPr>
        <p:txBody>
          <a:bodyPr spcFirstLastPara="1" wrap="square" lIns="91425" tIns="45700" rIns="91425" bIns="45700" anchor="t" anchorCtr="0">
            <a:normAutofit/>
          </a:bodyPr>
          <a:lstStyle/>
          <a:p>
            <a:pPr marL="457200" lvl="0" indent="-444500" algn="l" rtl="0">
              <a:spcBef>
                <a:spcPts val="1000"/>
              </a:spcBef>
              <a:spcAft>
                <a:spcPts val="0"/>
              </a:spcAft>
              <a:buSzPts val="3400"/>
              <a:buChar char="➢"/>
            </a:pPr>
            <a:r>
              <a:rPr lang="en-US" sz="3400"/>
              <a:t>Refusal to obey unjust and immoral laws</a:t>
            </a:r>
            <a:endParaRPr sz="3400"/>
          </a:p>
          <a:p>
            <a:pPr marL="457200" lvl="0" indent="0" algn="l" rtl="0">
              <a:spcBef>
                <a:spcPts val="1000"/>
              </a:spcBef>
              <a:spcAft>
                <a:spcPts val="0"/>
              </a:spcAft>
              <a:buNone/>
            </a:pPr>
            <a:endParaRPr sz="3400"/>
          </a:p>
          <a:p>
            <a:pPr marL="457200" lvl="0" indent="-444500" algn="l" rtl="0">
              <a:spcBef>
                <a:spcPts val="1000"/>
              </a:spcBef>
              <a:spcAft>
                <a:spcPts val="0"/>
              </a:spcAft>
              <a:buSzPts val="3400"/>
              <a:buChar char="➢"/>
            </a:pPr>
            <a:r>
              <a:rPr lang="en-US" sz="3400"/>
              <a:t>Appealing to one’s sense of justice</a:t>
            </a:r>
            <a:endParaRPr sz="3400"/>
          </a:p>
          <a:p>
            <a:pPr marL="457200" lvl="0" indent="0" algn="l" rtl="0">
              <a:spcBef>
                <a:spcPts val="1000"/>
              </a:spcBef>
              <a:spcAft>
                <a:spcPts val="0"/>
              </a:spcAft>
              <a:buNone/>
            </a:pPr>
            <a:endParaRPr sz="3400"/>
          </a:p>
          <a:p>
            <a:pPr marL="457200" lvl="0" indent="-444500" algn="l" rtl="0">
              <a:spcBef>
                <a:spcPts val="1000"/>
              </a:spcBef>
              <a:spcAft>
                <a:spcPts val="0"/>
              </a:spcAft>
              <a:buSzPts val="3400"/>
              <a:buChar char="➢"/>
            </a:pPr>
            <a:r>
              <a:rPr lang="en-US" sz="3400"/>
              <a:t>Open, non-violent, and public</a:t>
            </a:r>
            <a:endParaRPr sz="3400"/>
          </a:p>
        </p:txBody>
      </p:sp>
      <p:sp>
        <p:nvSpPr>
          <p:cNvPr id="533" name="Google Shape;533;g14a40cb82c9_0_405"/>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Civil Disobedience</a:t>
            </a:r>
            <a:endParaRPr/>
          </a:p>
        </p:txBody>
      </p:sp>
      <p:pic>
        <p:nvPicPr>
          <p:cNvPr id="534" name="Google Shape;534;g14a40cb82c9_0_405"/>
          <p:cNvPicPr preferRelativeResize="0"/>
          <p:nvPr/>
        </p:nvPicPr>
        <p:blipFill>
          <a:blip r:embed="rId3">
            <a:alphaModFix/>
          </a:blip>
          <a:stretch>
            <a:fillRect/>
          </a:stretch>
        </p:blipFill>
        <p:spPr>
          <a:xfrm>
            <a:off x="9266425" y="1987050"/>
            <a:ext cx="2418700" cy="4031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39" name="Google Shape;539;p20"/>
          <p:cNvPicPr preferRelativeResize="0">
            <a:picLocks noGrp="1"/>
          </p:cNvPicPr>
          <p:nvPr>
            <p:ph type="pic" idx="2"/>
          </p:nvPr>
        </p:nvPicPr>
        <p:blipFill rotWithShape="1">
          <a:blip r:embed="rId3">
            <a:alphaModFix/>
          </a:blip>
          <a:srcRect t="8876" b="8876"/>
          <a:stretch/>
        </p:blipFill>
        <p:spPr>
          <a:xfrm>
            <a:off x="4184180" y="4308053"/>
            <a:ext cx="4187521" cy="2295949"/>
          </a:xfrm>
          <a:prstGeom prst="rect">
            <a:avLst/>
          </a:prstGeom>
          <a:solidFill>
            <a:schemeClr val="lt1"/>
          </a:solidFill>
          <a:ln>
            <a:noFill/>
          </a:ln>
        </p:spPr>
      </p:pic>
      <p:sp>
        <p:nvSpPr>
          <p:cNvPr id="540" name="Google Shape;540;p20"/>
          <p:cNvSpPr txBox="1">
            <a:spLocks noGrp="1"/>
          </p:cNvSpPr>
          <p:nvPr>
            <p:ph type="title"/>
          </p:nvPr>
        </p:nvSpPr>
        <p:spPr>
          <a:xfrm>
            <a:off x="4729061" y="2022150"/>
            <a:ext cx="6612600" cy="942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3B88"/>
              </a:buClr>
              <a:buSzPct val="100000"/>
              <a:buFont typeface="Source Sans Pro"/>
              <a:buNone/>
            </a:pPr>
            <a:r>
              <a:rPr lang="en-US"/>
              <a:t>How will you use your voice?</a:t>
            </a:r>
            <a:endParaRPr/>
          </a:p>
        </p:txBody>
      </p:sp>
      <p:pic>
        <p:nvPicPr>
          <p:cNvPr id="541" name="Google Shape;541;p20"/>
          <p:cNvPicPr preferRelativeResize="0">
            <a:picLocks noGrp="1"/>
          </p:cNvPicPr>
          <p:nvPr>
            <p:ph type="pic" idx="3"/>
          </p:nvPr>
        </p:nvPicPr>
        <p:blipFill rotWithShape="1">
          <a:blip r:embed="rId4">
            <a:alphaModFix/>
          </a:blip>
          <a:srcRect t="8854" b="8854"/>
          <a:stretch/>
        </p:blipFill>
        <p:spPr>
          <a:xfrm>
            <a:off x="8646727" y="4356451"/>
            <a:ext cx="3481527" cy="1908876"/>
          </a:xfrm>
          <a:prstGeom prst="rect">
            <a:avLst/>
          </a:prstGeom>
          <a:solidFill>
            <a:schemeClr val="lt1"/>
          </a:solidFill>
          <a:ln>
            <a:noFill/>
          </a:ln>
        </p:spPr>
      </p:pic>
      <p:pic>
        <p:nvPicPr>
          <p:cNvPr id="542" name="Google Shape;542;p20"/>
          <p:cNvPicPr preferRelativeResize="0">
            <a:picLocks noGrp="1"/>
          </p:cNvPicPr>
          <p:nvPr>
            <p:ph type="pic" idx="4"/>
          </p:nvPr>
        </p:nvPicPr>
        <p:blipFill rotWithShape="1">
          <a:blip r:embed="rId5">
            <a:alphaModFix/>
          </a:blip>
          <a:srcRect l="18090" r="18091"/>
          <a:stretch/>
        </p:blipFill>
        <p:spPr>
          <a:xfrm>
            <a:off x="0" y="0"/>
            <a:ext cx="4339398" cy="6773327"/>
          </a:xfrm>
          <a:prstGeom prst="rect">
            <a:avLst/>
          </a:prstGeom>
          <a:solidFill>
            <a:schemeClr val="lt1"/>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8"/>
          <p:cNvSpPr txBox="1">
            <a:spLocks noGrp="1"/>
          </p:cNvSpPr>
          <p:nvPr>
            <p:ph type="title"/>
          </p:nvPr>
        </p:nvSpPr>
        <p:spPr>
          <a:xfrm>
            <a:off x="838200" y="2766224"/>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6000"/>
              <a:buFont typeface="Source Sans Pro"/>
              <a:buNone/>
            </a:pPr>
            <a:r>
              <a:rPr lang="en-US" sz="6000"/>
              <a:t>Questions?</a:t>
            </a:r>
            <a:endParaRPr/>
          </a:p>
        </p:txBody>
      </p:sp>
      <p:sp>
        <p:nvSpPr>
          <p:cNvPr id="548" name="Google Shape;548;p28"/>
          <p:cNvSpPr txBox="1"/>
          <p:nvPr/>
        </p:nvSpPr>
        <p:spPr>
          <a:xfrm>
            <a:off x="5141372" y="6441014"/>
            <a:ext cx="190925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Source Sans Pro"/>
                <a:ea typeface="Source Sans Pro"/>
                <a:cs typeface="Source Sans Pro"/>
                <a:sym typeface="Source Sans Pro"/>
              </a:rPr>
              <a:t>CADCA.org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85123-1A99-B425-67BD-CD3D6B8967B1}"/>
              </a:ext>
            </a:extLst>
          </p:cNvPr>
          <p:cNvSpPr>
            <a:spLocks noGrp="1"/>
          </p:cNvSpPr>
          <p:nvPr>
            <p:ph type="title"/>
          </p:nvPr>
        </p:nvSpPr>
        <p:spPr/>
        <p:txBody>
          <a:bodyPr/>
          <a:lstStyle/>
          <a:p>
            <a:r>
              <a:rPr lang="en-US" dirty="0"/>
              <a:t>Resources &amp; Evaluation:</a:t>
            </a:r>
          </a:p>
        </p:txBody>
      </p:sp>
      <p:sp>
        <p:nvSpPr>
          <p:cNvPr id="3" name="TextBox 2">
            <a:extLst>
              <a:ext uri="{FF2B5EF4-FFF2-40B4-BE49-F238E27FC236}">
                <a16:creationId xmlns:a16="http://schemas.microsoft.com/office/drawing/2014/main" id="{83130F1D-C1A6-130E-E7AC-6A0C7B8F76E7}"/>
              </a:ext>
            </a:extLst>
          </p:cNvPr>
          <p:cNvSpPr txBox="1"/>
          <p:nvPr/>
        </p:nvSpPr>
        <p:spPr>
          <a:xfrm>
            <a:off x="1597981" y="2183907"/>
            <a:ext cx="8566951" cy="310854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Resources and slides are posted to the CADCA Webinar Wednesday page here: </a:t>
            </a:r>
          </a:p>
          <a:p>
            <a:r>
              <a:rPr lang="en-US" dirty="0">
                <a:solidFill>
                  <a:schemeClr val="bg1"/>
                </a:solidFill>
                <a:hlinkClick r:id="rId2">
                  <a:extLst>
                    <a:ext uri="{A12FA001-AC4F-418D-AE19-62706E023703}">
                      <ahyp:hlinkClr xmlns:ahyp="http://schemas.microsoft.com/office/drawing/2018/hyperlinkcolor" val="tx"/>
                    </a:ext>
                  </a:extLst>
                </a:hlinkClick>
              </a:rPr>
              <a:t>https://www.cadca.org/resources/cadcas-2021-webinar-wednesdays</a:t>
            </a:r>
            <a:endParaRPr lang="en-US" dirty="0">
              <a:solidFill>
                <a:schemeClr val="bg1"/>
              </a:solidFill>
            </a:endParaRPr>
          </a:p>
          <a:p>
            <a:endParaRPr lang="en-US" dirty="0">
              <a:solidFill>
                <a:schemeClr val="bg1"/>
              </a:solidFill>
            </a:endParaRPr>
          </a:p>
          <a:p>
            <a:r>
              <a:rPr lang="en-US" dirty="0">
                <a:solidFill>
                  <a:schemeClr val="bg1"/>
                </a:solidFill>
              </a:rPr>
              <a:t>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The recording of this webinar will be available on the CADCA webinar Wednesday page in the days following.  </a:t>
            </a:r>
          </a:p>
          <a:p>
            <a:endParaRPr lang="en-US" dirty="0">
              <a:solidFill>
                <a:schemeClr val="bg1"/>
              </a:solidFill>
            </a:endParaRPr>
          </a:p>
          <a:p>
            <a:r>
              <a:rPr lang="en-US" dirty="0">
                <a:solidFill>
                  <a:schemeClr val="bg1"/>
                </a:solidFill>
              </a:rPr>
              <a:t>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Thank you for joining us today! Please be sure to complete the evaluation:   https://research.zarca.com/r/2TUEq0</a:t>
            </a:r>
          </a:p>
          <a:p>
            <a:pPr marL="285750" indent="-285750">
              <a:buFont typeface="Arial" panose="020B0604020202020204" pitchFamily="34" charset="0"/>
              <a:buChar char="•"/>
            </a:pPr>
            <a:r>
              <a:rPr lang="en-US" dirty="0">
                <a:solidFill>
                  <a:schemeClr val="bg1"/>
                </a:solidFill>
              </a:rPr>
              <a:t>Please join us for our next webinar on 9/21/22 to discuss How Social Media helps your communities </a:t>
            </a:r>
          </a:p>
          <a:p>
            <a:r>
              <a:rPr lang="en-US" dirty="0"/>
              <a:t> </a:t>
            </a:r>
          </a:p>
        </p:txBody>
      </p:sp>
    </p:spTree>
    <p:extLst>
      <p:ext uri="{BB962C8B-B14F-4D97-AF65-F5344CB8AC3E}">
        <p14:creationId xmlns:p14="http://schemas.microsoft.com/office/powerpoint/2010/main" val="3629809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
          <p:cNvSpPr/>
          <p:nvPr/>
        </p:nvSpPr>
        <p:spPr>
          <a:xfrm>
            <a:off x="-150" y="0"/>
            <a:ext cx="8650800" cy="6858000"/>
          </a:xfrm>
          <a:custGeom>
            <a:avLst/>
            <a:gdLst/>
            <a:ahLst/>
            <a:cxnLst/>
            <a:rect l="l" t="t" r="r" b="b"/>
            <a:pathLst>
              <a:path w="8652120" h="6864338" extrusionOk="0">
                <a:moveTo>
                  <a:pt x="0" y="3177"/>
                </a:moveTo>
                <a:lnTo>
                  <a:pt x="8652120" y="0"/>
                </a:lnTo>
                <a:lnTo>
                  <a:pt x="6313366" y="6864338"/>
                </a:lnTo>
                <a:lnTo>
                  <a:pt x="2429" y="6862152"/>
                </a:lnTo>
                <a:cubicBezTo>
                  <a:pt x="-2617" y="4564179"/>
                  <a:pt x="5046" y="2301150"/>
                  <a:pt x="0" y="3177"/>
                </a:cubicBezTo>
                <a:close/>
              </a:path>
            </a:pathLst>
          </a:custGeom>
          <a:solidFill>
            <a:schemeClr val="lt1">
              <a:alpha val="9098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263B88"/>
              </a:solidFill>
              <a:latin typeface="Calibri"/>
              <a:ea typeface="Calibri"/>
              <a:cs typeface="Calibri"/>
              <a:sym typeface="Calibri"/>
            </a:endParaRPr>
          </a:p>
        </p:txBody>
      </p:sp>
      <p:sp>
        <p:nvSpPr>
          <p:cNvPr id="232" name="Google Shape;232;p2"/>
          <p:cNvSpPr txBox="1">
            <a:spLocks noGrp="1"/>
          </p:cNvSpPr>
          <p:nvPr>
            <p:ph type="title"/>
          </p:nvPr>
        </p:nvSpPr>
        <p:spPr>
          <a:xfrm>
            <a:off x="718275" y="0"/>
            <a:ext cx="5489700" cy="127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About me</a:t>
            </a:r>
            <a:endParaRPr/>
          </a:p>
        </p:txBody>
      </p:sp>
      <p:pic>
        <p:nvPicPr>
          <p:cNvPr id="233" name="Google Shape;233;p2"/>
          <p:cNvPicPr preferRelativeResize="0"/>
          <p:nvPr/>
        </p:nvPicPr>
        <p:blipFill rotWithShape="1">
          <a:blip r:embed="rId3">
            <a:alphaModFix/>
          </a:blip>
          <a:srcRect/>
          <a:stretch/>
        </p:blipFill>
        <p:spPr>
          <a:xfrm>
            <a:off x="1087702" y="6347665"/>
            <a:ext cx="837436" cy="176302"/>
          </a:xfrm>
          <a:prstGeom prst="rect">
            <a:avLst/>
          </a:prstGeom>
          <a:noFill/>
          <a:ln>
            <a:noFill/>
          </a:ln>
        </p:spPr>
      </p:pic>
      <p:pic>
        <p:nvPicPr>
          <p:cNvPr id="234" name="Google Shape;234;p2"/>
          <p:cNvPicPr preferRelativeResize="0"/>
          <p:nvPr/>
        </p:nvPicPr>
        <p:blipFill rotWithShape="1">
          <a:blip r:embed="rId4">
            <a:alphaModFix/>
          </a:blip>
          <a:srcRect/>
          <a:stretch/>
        </p:blipFill>
        <p:spPr>
          <a:xfrm>
            <a:off x="1054440" y="5550864"/>
            <a:ext cx="2331725" cy="588265"/>
          </a:xfrm>
          <a:prstGeom prst="rect">
            <a:avLst/>
          </a:prstGeom>
          <a:noFill/>
          <a:ln>
            <a:noFill/>
          </a:ln>
        </p:spPr>
      </p:pic>
      <p:pic>
        <p:nvPicPr>
          <p:cNvPr id="235" name="Google Shape;235;p2"/>
          <p:cNvPicPr preferRelativeResize="0"/>
          <p:nvPr/>
        </p:nvPicPr>
        <p:blipFill rotWithShape="1">
          <a:blip r:embed="rId5">
            <a:alphaModFix/>
          </a:blip>
          <a:srcRect l="27978" r="17085"/>
          <a:stretch/>
        </p:blipFill>
        <p:spPr>
          <a:xfrm>
            <a:off x="8122025" y="0"/>
            <a:ext cx="3666575" cy="3757896"/>
          </a:xfrm>
          <a:prstGeom prst="rect">
            <a:avLst/>
          </a:prstGeom>
          <a:noFill/>
          <a:ln>
            <a:noFill/>
          </a:ln>
        </p:spPr>
      </p:pic>
      <p:pic>
        <p:nvPicPr>
          <p:cNvPr id="236" name="Google Shape;236;p2"/>
          <p:cNvPicPr preferRelativeResize="0"/>
          <p:nvPr/>
        </p:nvPicPr>
        <p:blipFill>
          <a:blip r:embed="rId6">
            <a:alphaModFix/>
          </a:blip>
          <a:stretch>
            <a:fillRect/>
          </a:stretch>
        </p:blipFill>
        <p:spPr>
          <a:xfrm>
            <a:off x="9981202" y="4325151"/>
            <a:ext cx="2022524" cy="2022524"/>
          </a:xfrm>
          <a:prstGeom prst="rect">
            <a:avLst/>
          </a:prstGeom>
          <a:noFill/>
          <a:ln>
            <a:noFill/>
          </a:ln>
        </p:spPr>
      </p:pic>
      <p:pic>
        <p:nvPicPr>
          <p:cNvPr id="237" name="Google Shape;237;p2"/>
          <p:cNvPicPr preferRelativeResize="0"/>
          <p:nvPr/>
        </p:nvPicPr>
        <p:blipFill rotWithShape="1">
          <a:blip r:embed="rId7">
            <a:alphaModFix/>
          </a:blip>
          <a:srcRect b="23954"/>
          <a:stretch/>
        </p:blipFill>
        <p:spPr>
          <a:xfrm>
            <a:off x="7334375" y="3097723"/>
            <a:ext cx="2331726" cy="3645926"/>
          </a:xfrm>
          <a:prstGeom prst="rect">
            <a:avLst/>
          </a:prstGeom>
          <a:noFill/>
          <a:ln>
            <a:noFill/>
          </a:ln>
        </p:spPr>
      </p:pic>
      <p:sp>
        <p:nvSpPr>
          <p:cNvPr id="238" name="Google Shape;238;p2"/>
          <p:cNvSpPr txBox="1">
            <a:spLocks noGrp="1"/>
          </p:cNvSpPr>
          <p:nvPr>
            <p:ph type="title"/>
          </p:nvPr>
        </p:nvSpPr>
        <p:spPr>
          <a:xfrm>
            <a:off x="718275" y="1652537"/>
            <a:ext cx="5489700" cy="3523200"/>
          </a:xfrm>
          <a:prstGeom prst="rect">
            <a:avLst/>
          </a:prstGeom>
          <a:noFill/>
          <a:ln>
            <a:noFill/>
          </a:ln>
        </p:spPr>
        <p:txBody>
          <a:bodyPr spcFirstLastPara="1" wrap="square" lIns="91425" tIns="45700" rIns="91425" bIns="45700" anchor="ctr" anchorCtr="0">
            <a:noAutofit/>
          </a:bodyPr>
          <a:lstStyle/>
          <a:p>
            <a:pPr marL="457200" lvl="0" indent="-381000" algn="l" rtl="0">
              <a:lnSpc>
                <a:spcPct val="90000"/>
              </a:lnSpc>
              <a:spcBef>
                <a:spcPts val="0"/>
              </a:spcBef>
              <a:spcAft>
                <a:spcPts val="0"/>
              </a:spcAft>
              <a:buSzPts val="2400"/>
              <a:buChar char="●"/>
            </a:pPr>
            <a:r>
              <a:rPr lang="en-US" sz="2400"/>
              <a:t>CADCA trainer since 2019</a:t>
            </a:r>
            <a:endParaRPr sz="2400"/>
          </a:p>
          <a:p>
            <a:pPr marL="457200" lvl="0" indent="0" algn="l" rtl="0">
              <a:lnSpc>
                <a:spcPct val="90000"/>
              </a:lnSpc>
              <a:spcBef>
                <a:spcPts val="0"/>
              </a:spcBef>
              <a:spcAft>
                <a:spcPts val="0"/>
              </a:spcAft>
              <a:buNone/>
            </a:pPr>
            <a:endParaRPr sz="2400"/>
          </a:p>
          <a:p>
            <a:pPr marL="457200" lvl="0" indent="-381000" algn="l" rtl="0">
              <a:lnSpc>
                <a:spcPct val="90000"/>
              </a:lnSpc>
              <a:spcBef>
                <a:spcPts val="0"/>
              </a:spcBef>
              <a:spcAft>
                <a:spcPts val="0"/>
              </a:spcAft>
              <a:buSzPts val="2400"/>
              <a:buChar char="●"/>
            </a:pPr>
            <a:r>
              <a:rPr lang="en-US" sz="2400"/>
              <a:t>Rising junior at UCLA </a:t>
            </a:r>
            <a:endParaRPr sz="2400"/>
          </a:p>
          <a:p>
            <a:pPr marL="0" lvl="0" indent="0" algn="l" rtl="0">
              <a:lnSpc>
                <a:spcPct val="90000"/>
              </a:lnSpc>
              <a:spcBef>
                <a:spcPts val="0"/>
              </a:spcBef>
              <a:spcAft>
                <a:spcPts val="0"/>
              </a:spcAft>
              <a:buNone/>
            </a:pPr>
            <a:endParaRPr sz="2400"/>
          </a:p>
          <a:p>
            <a:pPr marL="457200" lvl="0" indent="-381000" algn="l" rtl="0">
              <a:lnSpc>
                <a:spcPct val="90000"/>
              </a:lnSpc>
              <a:spcBef>
                <a:spcPts val="0"/>
              </a:spcBef>
              <a:spcAft>
                <a:spcPts val="0"/>
              </a:spcAft>
              <a:buSzPts val="2400"/>
              <a:buChar char="●"/>
            </a:pPr>
            <a:r>
              <a:rPr lang="en-US" sz="2400"/>
              <a:t>Youngest elected delegate for Joe Biden in 2020</a:t>
            </a:r>
            <a:endParaRPr sz="2400"/>
          </a:p>
          <a:p>
            <a:pPr marL="457200" lvl="0" indent="0" algn="l" rtl="0">
              <a:lnSpc>
                <a:spcPct val="90000"/>
              </a:lnSpc>
              <a:spcBef>
                <a:spcPts val="0"/>
              </a:spcBef>
              <a:spcAft>
                <a:spcPts val="0"/>
              </a:spcAft>
              <a:buNone/>
            </a:pPr>
            <a:endParaRPr sz="2400"/>
          </a:p>
          <a:p>
            <a:pPr marL="457200" lvl="0" indent="-381000" algn="l" rtl="0">
              <a:lnSpc>
                <a:spcPct val="90000"/>
              </a:lnSpc>
              <a:spcBef>
                <a:spcPts val="0"/>
              </a:spcBef>
              <a:spcAft>
                <a:spcPts val="0"/>
              </a:spcAft>
              <a:buSzPts val="2400"/>
              <a:buChar char="●"/>
            </a:pPr>
            <a:r>
              <a:rPr lang="en-US" sz="2400"/>
              <a:t>Co-host of iGen Politics Podcast</a:t>
            </a:r>
            <a:endParaRPr sz="2400"/>
          </a:p>
          <a:p>
            <a:pPr marL="457200" lvl="0" indent="0" algn="l" rtl="0">
              <a:lnSpc>
                <a:spcPct val="90000"/>
              </a:lnSpc>
              <a:spcBef>
                <a:spcPts val="0"/>
              </a:spcBef>
              <a:spcAft>
                <a:spcPts val="0"/>
              </a:spcAft>
              <a:buNone/>
            </a:pPr>
            <a:endParaRPr sz="2400"/>
          </a:p>
          <a:p>
            <a:pPr marL="457200" lvl="0" indent="-381000" algn="l" rtl="0">
              <a:lnSpc>
                <a:spcPct val="90000"/>
              </a:lnSpc>
              <a:spcBef>
                <a:spcPts val="0"/>
              </a:spcBef>
              <a:spcAft>
                <a:spcPts val="0"/>
              </a:spcAft>
              <a:buSzPts val="2400"/>
              <a:buChar char="●"/>
            </a:pPr>
            <a:r>
              <a:rPr lang="en-US" sz="2400"/>
              <a:t>From Chicago </a:t>
            </a:r>
            <a:endParaRPr sz="2400"/>
          </a:p>
          <a:p>
            <a:pPr marL="0" lvl="0" indent="0" algn="l" rtl="0">
              <a:lnSpc>
                <a:spcPct val="90000"/>
              </a:lnSpc>
              <a:spcBef>
                <a:spcPts val="0"/>
              </a:spcBef>
              <a:spcAft>
                <a:spcPts val="0"/>
              </a:spcAft>
              <a:buNone/>
            </a:pP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4a40cb82c9_0_33"/>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B0F0"/>
              </a:buClr>
              <a:buSzPts val="4400"/>
              <a:buFont typeface="Source Sans Pro"/>
              <a:buNone/>
            </a:pPr>
            <a:r>
              <a:rPr lang="en-US"/>
              <a:t>Goals for today </a:t>
            </a:r>
            <a:endParaRPr/>
          </a:p>
        </p:txBody>
      </p:sp>
      <p:sp>
        <p:nvSpPr>
          <p:cNvPr id="244" name="Google Shape;244;g14a40cb82c9_0_33"/>
          <p:cNvSpPr txBox="1">
            <a:spLocks noGrp="1"/>
          </p:cNvSpPr>
          <p:nvPr>
            <p:ph type="body" idx="4294967295"/>
          </p:nvPr>
        </p:nvSpPr>
        <p:spPr>
          <a:xfrm>
            <a:off x="1321934" y="1867125"/>
            <a:ext cx="8822400" cy="4351200"/>
          </a:xfrm>
          <a:prstGeom prst="rect">
            <a:avLst/>
          </a:prstGeom>
          <a:noFill/>
          <a:ln>
            <a:noFill/>
          </a:ln>
        </p:spPr>
        <p:txBody>
          <a:bodyPr spcFirstLastPara="1" wrap="square" lIns="91425" tIns="45700" rIns="91425" bIns="45700" anchor="t" anchorCtr="0">
            <a:normAutofit fontScale="92500"/>
          </a:bodyPr>
          <a:lstStyle/>
          <a:p>
            <a:pPr marL="457200" lvl="0" indent="-449710" algn="l" rtl="0">
              <a:lnSpc>
                <a:spcPct val="90000"/>
              </a:lnSpc>
              <a:spcBef>
                <a:spcPts val="0"/>
              </a:spcBef>
              <a:spcAft>
                <a:spcPts val="0"/>
              </a:spcAft>
              <a:buClr>
                <a:srgbClr val="00B0F0"/>
              </a:buClr>
              <a:buSzPct val="100000"/>
              <a:buChar char="➔"/>
            </a:pPr>
            <a:r>
              <a:rPr lang="en-US" sz="4096" b="1">
                <a:solidFill>
                  <a:srgbClr val="00B0F0"/>
                </a:solidFill>
              </a:rPr>
              <a:t>Part 1: Understand what is public policy </a:t>
            </a:r>
            <a:endParaRPr sz="4096" b="1">
              <a:solidFill>
                <a:srgbClr val="00B0F0"/>
              </a:solidFill>
            </a:endParaRPr>
          </a:p>
          <a:p>
            <a:pPr marL="0" lvl="0" indent="0" algn="l" rtl="0">
              <a:lnSpc>
                <a:spcPct val="90000"/>
              </a:lnSpc>
              <a:spcBef>
                <a:spcPts val="1000"/>
              </a:spcBef>
              <a:spcAft>
                <a:spcPts val="0"/>
              </a:spcAft>
              <a:buClr>
                <a:srgbClr val="595959"/>
              </a:buClr>
              <a:buSzPct val="54104"/>
              <a:buNone/>
            </a:pPr>
            <a:endParaRPr sz="3696"/>
          </a:p>
          <a:p>
            <a:pPr marL="457200" lvl="0" indent="-449710" algn="l" rtl="0">
              <a:lnSpc>
                <a:spcPct val="90000"/>
              </a:lnSpc>
              <a:spcBef>
                <a:spcPts val="1000"/>
              </a:spcBef>
              <a:spcAft>
                <a:spcPts val="0"/>
              </a:spcAft>
              <a:buClr>
                <a:srgbClr val="00B0F0"/>
              </a:buClr>
              <a:buSzPct val="100000"/>
              <a:buChar char="➔"/>
            </a:pPr>
            <a:r>
              <a:rPr lang="en-US" sz="4096" b="1">
                <a:solidFill>
                  <a:srgbClr val="00B0F0"/>
                </a:solidFill>
              </a:rPr>
              <a:t>Part 2: Understand where a coalition and YOU fit into public policy </a:t>
            </a:r>
            <a:endParaRPr sz="4096" b="1">
              <a:solidFill>
                <a:srgbClr val="00B0F0"/>
              </a:solidFill>
            </a:endParaRPr>
          </a:p>
          <a:p>
            <a:pPr marL="457200" lvl="0" indent="0" algn="l" rtl="0">
              <a:lnSpc>
                <a:spcPct val="90000"/>
              </a:lnSpc>
              <a:spcBef>
                <a:spcPts val="1000"/>
              </a:spcBef>
              <a:spcAft>
                <a:spcPts val="0"/>
              </a:spcAft>
              <a:buNone/>
            </a:pPr>
            <a:endParaRPr sz="4096" b="1">
              <a:solidFill>
                <a:srgbClr val="00B0F0"/>
              </a:solidFill>
            </a:endParaRPr>
          </a:p>
          <a:p>
            <a:pPr marL="457200" lvl="0" indent="-449710" algn="l" rtl="0">
              <a:lnSpc>
                <a:spcPct val="90000"/>
              </a:lnSpc>
              <a:spcBef>
                <a:spcPts val="1000"/>
              </a:spcBef>
              <a:spcAft>
                <a:spcPts val="0"/>
              </a:spcAft>
              <a:buClr>
                <a:srgbClr val="00B0F0"/>
              </a:buClr>
              <a:buSzPct val="100000"/>
              <a:buChar char="➔"/>
            </a:pPr>
            <a:r>
              <a:rPr lang="en-US" sz="4096" b="1">
                <a:solidFill>
                  <a:srgbClr val="00B0F0"/>
                </a:solidFill>
              </a:rPr>
              <a:t>Questions </a:t>
            </a:r>
            <a:endParaRPr sz="4096" b="1">
              <a:solidFill>
                <a:srgbClr val="00B0F0"/>
              </a:solidFill>
            </a:endParaRPr>
          </a:p>
          <a:p>
            <a:pPr marL="0" lvl="0" indent="0" algn="l" rtl="0">
              <a:lnSpc>
                <a:spcPct val="90000"/>
              </a:lnSpc>
              <a:spcBef>
                <a:spcPts val="1000"/>
              </a:spcBef>
              <a:spcAft>
                <a:spcPts val="0"/>
              </a:spcAft>
              <a:buNone/>
            </a:pPr>
            <a:endParaRPr sz="2400" b="1">
              <a:solidFill>
                <a:srgbClr val="00B0F0"/>
              </a:solidFill>
            </a:endParaRPr>
          </a:p>
          <a:p>
            <a:pPr marL="0" lvl="0" indent="0" algn="l" rtl="0">
              <a:lnSpc>
                <a:spcPct val="90000"/>
              </a:lnSpc>
              <a:spcBef>
                <a:spcPts val="1000"/>
              </a:spcBef>
              <a:spcAft>
                <a:spcPts val="0"/>
              </a:spcAft>
              <a:buClr>
                <a:srgbClr val="00B0F0"/>
              </a:buClr>
              <a:buSzPct val="100000"/>
              <a:buNone/>
            </a:pPr>
            <a:endParaRPr sz="2400" b="1">
              <a:solidFill>
                <a:srgbClr val="00B0F0"/>
              </a:solidFill>
            </a:endParaRPr>
          </a:p>
          <a:p>
            <a:pPr marL="0" lvl="0" indent="0" algn="l" rtl="0">
              <a:lnSpc>
                <a:spcPct val="90000"/>
              </a:lnSpc>
              <a:spcBef>
                <a:spcPts val="1000"/>
              </a:spcBef>
              <a:spcAft>
                <a:spcPts val="0"/>
              </a:spcAft>
              <a:buClr>
                <a:srgbClr val="00B0F0"/>
              </a:buClr>
              <a:buSzPct val="100000"/>
              <a:buNone/>
            </a:pPr>
            <a:endParaRPr sz="2400" b="1">
              <a:solidFill>
                <a:srgbClr val="00B0F0"/>
              </a:solidFill>
            </a:endParaRPr>
          </a:p>
          <a:p>
            <a:pPr marL="0" lvl="0" indent="0" algn="l" rtl="0">
              <a:lnSpc>
                <a:spcPct val="90000"/>
              </a:lnSpc>
              <a:spcBef>
                <a:spcPts val="1000"/>
              </a:spcBef>
              <a:spcAft>
                <a:spcPts val="0"/>
              </a:spcAft>
              <a:buClr>
                <a:srgbClr val="595959"/>
              </a:buClr>
              <a:buSzPct val="100000"/>
              <a:buNone/>
            </a:pPr>
            <a:endParaRPr sz="2000"/>
          </a:p>
        </p:txBody>
      </p:sp>
      <p:pic>
        <p:nvPicPr>
          <p:cNvPr id="245" name="Google Shape;245;g14a40cb82c9_0_33"/>
          <p:cNvPicPr preferRelativeResize="0"/>
          <p:nvPr/>
        </p:nvPicPr>
        <p:blipFill>
          <a:blip r:embed="rId3">
            <a:alphaModFix/>
          </a:blip>
          <a:stretch>
            <a:fillRect/>
          </a:stretch>
        </p:blipFill>
        <p:spPr>
          <a:xfrm>
            <a:off x="8248075" y="3700000"/>
            <a:ext cx="3360451" cy="2268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g14a40cb82c9_0_76"/>
          <p:cNvPicPr preferRelativeResize="0"/>
          <p:nvPr/>
        </p:nvPicPr>
        <p:blipFill>
          <a:blip r:embed="rId3">
            <a:alphaModFix/>
          </a:blip>
          <a:stretch>
            <a:fillRect/>
          </a:stretch>
        </p:blipFill>
        <p:spPr>
          <a:xfrm>
            <a:off x="0" y="6"/>
            <a:ext cx="7022776" cy="3130768"/>
          </a:xfrm>
          <a:prstGeom prst="rect">
            <a:avLst/>
          </a:prstGeom>
          <a:noFill/>
          <a:ln w="38100" cap="flat" cmpd="sng">
            <a:solidFill>
              <a:schemeClr val="dk2"/>
            </a:solidFill>
            <a:prstDash val="lgDash"/>
            <a:round/>
            <a:headEnd type="none" w="sm" len="sm"/>
            <a:tailEnd type="none" w="sm" len="sm"/>
          </a:ln>
        </p:spPr>
      </p:pic>
      <p:pic>
        <p:nvPicPr>
          <p:cNvPr id="251" name="Google Shape;251;g14a40cb82c9_0_76"/>
          <p:cNvPicPr preferRelativeResize="0"/>
          <p:nvPr/>
        </p:nvPicPr>
        <p:blipFill>
          <a:blip r:embed="rId4">
            <a:alphaModFix/>
          </a:blip>
          <a:stretch>
            <a:fillRect/>
          </a:stretch>
        </p:blipFill>
        <p:spPr>
          <a:xfrm>
            <a:off x="245788" y="3630650"/>
            <a:ext cx="7022781" cy="2946621"/>
          </a:xfrm>
          <a:prstGeom prst="rect">
            <a:avLst/>
          </a:prstGeom>
          <a:noFill/>
          <a:ln w="38100" cap="flat" cmpd="sng">
            <a:solidFill>
              <a:schemeClr val="dk2"/>
            </a:solidFill>
            <a:prstDash val="dash"/>
            <a:round/>
            <a:headEnd type="none" w="sm" len="sm"/>
            <a:tailEnd type="none" w="sm" len="sm"/>
          </a:ln>
        </p:spPr>
      </p:pic>
      <p:pic>
        <p:nvPicPr>
          <p:cNvPr id="252" name="Google Shape;252;g14a40cb82c9_0_76"/>
          <p:cNvPicPr preferRelativeResize="0"/>
          <p:nvPr/>
        </p:nvPicPr>
        <p:blipFill>
          <a:blip r:embed="rId5">
            <a:alphaModFix/>
          </a:blip>
          <a:stretch>
            <a:fillRect/>
          </a:stretch>
        </p:blipFill>
        <p:spPr>
          <a:xfrm>
            <a:off x="7129175" y="1059800"/>
            <a:ext cx="5183923" cy="3940951"/>
          </a:xfrm>
          <a:prstGeom prst="rect">
            <a:avLst/>
          </a:prstGeom>
          <a:noFill/>
          <a:ln w="38100" cap="flat" cmpd="sng">
            <a:solidFill>
              <a:schemeClr val="dk2"/>
            </a:solidFill>
            <a:prstDash val="dash"/>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14a40cb82c9_0_86"/>
          <p:cNvPicPr preferRelativeResize="0"/>
          <p:nvPr/>
        </p:nvPicPr>
        <p:blipFill rotWithShape="1">
          <a:blip r:embed="rId3">
            <a:alphaModFix/>
          </a:blip>
          <a:srcRect/>
          <a:stretch/>
        </p:blipFill>
        <p:spPr>
          <a:xfrm>
            <a:off x="0" y="1368415"/>
            <a:ext cx="12192000" cy="37984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4a40cb82c9_0_64"/>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Public Policy </a:t>
            </a:r>
            <a:endParaRPr/>
          </a:p>
        </p:txBody>
      </p:sp>
      <p:sp>
        <p:nvSpPr>
          <p:cNvPr id="263" name="Google Shape;263;g14a40cb82c9_0_64"/>
          <p:cNvSpPr txBox="1"/>
          <p:nvPr/>
        </p:nvSpPr>
        <p:spPr>
          <a:xfrm>
            <a:off x="1949825" y="860600"/>
            <a:ext cx="774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264" name="Google Shape;264;g14a40cb82c9_0_64"/>
          <p:cNvSpPr txBox="1">
            <a:spLocks noGrp="1"/>
          </p:cNvSpPr>
          <p:nvPr>
            <p:ph type="title"/>
          </p:nvPr>
        </p:nvSpPr>
        <p:spPr>
          <a:xfrm>
            <a:off x="1487750" y="2342225"/>
            <a:ext cx="9951300" cy="42294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263B88"/>
              </a:buClr>
              <a:buSzPct val="100000"/>
              <a:buFont typeface="Source Sans Pro"/>
              <a:buNone/>
            </a:pPr>
            <a:r>
              <a:rPr lang="en-US"/>
              <a:t>In its most simplest form, it’s about identifying a </a:t>
            </a:r>
            <a:r>
              <a:rPr lang="en-US">
                <a:solidFill>
                  <a:srgbClr val="ED2E26"/>
                </a:solidFill>
              </a:rPr>
              <a:t>problem</a:t>
            </a:r>
            <a:r>
              <a:rPr lang="en-US"/>
              <a:t>, locating </a:t>
            </a:r>
            <a:r>
              <a:rPr lang="en-US">
                <a:solidFill>
                  <a:srgbClr val="ED2E26"/>
                </a:solidFill>
              </a:rPr>
              <a:t>causes</a:t>
            </a:r>
            <a:r>
              <a:rPr lang="en-US"/>
              <a:t> of [x problem], and finding </a:t>
            </a:r>
            <a:r>
              <a:rPr lang="en-US">
                <a:solidFill>
                  <a:srgbClr val="ED2E26"/>
                </a:solidFill>
              </a:rPr>
              <a:t>solutions</a:t>
            </a:r>
            <a:r>
              <a:rPr lang="en-US">
                <a:solidFill>
                  <a:srgbClr val="D62B22"/>
                </a:solidFill>
              </a:rPr>
              <a:t> </a:t>
            </a:r>
            <a:r>
              <a:rPr lang="en-US"/>
              <a:t>to [x problem]. </a:t>
            </a:r>
            <a:endParaRPr/>
          </a:p>
          <a:p>
            <a:pPr marL="0" lvl="0" indent="0" algn="l" rtl="0">
              <a:spcBef>
                <a:spcPts val="0"/>
              </a:spcBef>
              <a:spcAft>
                <a:spcPts val="0"/>
              </a:spcAft>
              <a:buClr>
                <a:srgbClr val="263B88"/>
              </a:buClr>
              <a:buSzPct val="100000"/>
              <a:buFont typeface="Source Sans Pro"/>
              <a:buNone/>
            </a:pPr>
            <a:endParaRPr/>
          </a:p>
          <a:p>
            <a:pPr marL="0" lvl="0" indent="0" algn="l" rtl="0">
              <a:spcBef>
                <a:spcPts val="0"/>
              </a:spcBef>
              <a:spcAft>
                <a:spcPts val="0"/>
              </a:spcAft>
              <a:buClr>
                <a:srgbClr val="263B88"/>
              </a:buClr>
              <a:buSzPct val="100000"/>
              <a:buFont typeface="Source Sans Pro"/>
              <a:buNone/>
            </a:pPr>
            <a:r>
              <a:rPr lang="en-US" u="sng"/>
              <a:t>Problem → Cause → Solution </a:t>
            </a:r>
            <a:endParaRPr u="sng"/>
          </a:p>
          <a:p>
            <a:pPr marL="0" lvl="0" indent="0" algn="l" rtl="0">
              <a:spcBef>
                <a:spcPts val="0"/>
              </a:spcBef>
              <a:spcAft>
                <a:spcPts val="0"/>
              </a:spcAft>
              <a:buClr>
                <a:srgbClr val="263B88"/>
              </a:buClr>
              <a:buSzPct val="100000"/>
              <a:buFont typeface="Source Sans Pro"/>
              <a:buNone/>
            </a:pPr>
            <a:endParaRPr/>
          </a:p>
          <a:p>
            <a:pPr marL="0" lvl="0" indent="0" algn="l" rtl="0">
              <a:spcBef>
                <a:spcPts val="0"/>
              </a:spcBef>
              <a:spcAft>
                <a:spcPts val="0"/>
              </a:spcAft>
              <a:buClr>
                <a:srgbClr val="263B88"/>
              </a:buClr>
              <a:buSzPct val="100000"/>
              <a:buFont typeface="Source Sans Pro"/>
              <a:buNone/>
            </a:pPr>
            <a:endParaRPr/>
          </a:p>
          <a:p>
            <a:pPr marL="0" lvl="0" indent="0" algn="l" rtl="0">
              <a:spcBef>
                <a:spcPts val="0"/>
              </a:spcBef>
              <a:spcAft>
                <a:spcPts val="0"/>
              </a:spcAft>
              <a:buClr>
                <a:srgbClr val="263B88"/>
              </a:buClr>
              <a:buSzPct val="100000"/>
              <a:buFont typeface="Source Sans Pro"/>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g14a40cb82c9_0_96"/>
          <p:cNvSpPr txBox="1">
            <a:spLocks noGrp="1"/>
          </p:cNvSpPr>
          <p:nvPr>
            <p:ph type="title"/>
          </p:nvPr>
        </p:nvSpPr>
        <p:spPr>
          <a:xfrm>
            <a:off x="1402592" y="365125"/>
            <a:ext cx="9951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3B88"/>
              </a:buClr>
              <a:buSzPts val="4400"/>
              <a:buFont typeface="Source Sans Pro"/>
              <a:buNone/>
            </a:pPr>
            <a:r>
              <a:rPr lang="en-US"/>
              <a:t>Public Policy — Examples</a:t>
            </a:r>
            <a:endParaRPr/>
          </a:p>
        </p:txBody>
      </p:sp>
      <p:sp>
        <p:nvSpPr>
          <p:cNvPr id="270" name="Google Shape;270;g14a40cb82c9_0_96"/>
          <p:cNvSpPr txBox="1">
            <a:spLocks noGrp="1"/>
          </p:cNvSpPr>
          <p:nvPr>
            <p:ph type="title"/>
          </p:nvPr>
        </p:nvSpPr>
        <p:spPr>
          <a:xfrm>
            <a:off x="1402600" y="1690825"/>
            <a:ext cx="9951300" cy="4770900"/>
          </a:xfrm>
          <a:prstGeom prst="rect">
            <a:avLst/>
          </a:prstGeom>
          <a:noFill/>
          <a:ln>
            <a:noFill/>
          </a:ln>
        </p:spPr>
        <p:txBody>
          <a:bodyPr spcFirstLastPara="1" wrap="square" lIns="91425" tIns="45700" rIns="91425" bIns="45700" anchor="ctr" anchorCtr="0">
            <a:normAutofit/>
          </a:bodyPr>
          <a:lstStyle/>
          <a:p>
            <a:pPr marL="457200" lvl="0" indent="-371475" algn="l" rtl="0">
              <a:lnSpc>
                <a:spcPct val="90000"/>
              </a:lnSpc>
              <a:spcBef>
                <a:spcPts val="0"/>
              </a:spcBef>
              <a:spcAft>
                <a:spcPts val="0"/>
              </a:spcAft>
              <a:buSzPct val="100000"/>
              <a:buChar char="●"/>
            </a:pPr>
            <a:r>
              <a:rPr lang="en-US" sz="2500"/>
              <a:t>Education — </a:t>
            </a:r>
            <a:r>
              <a:rPr lang="en-US" sz="2500" b="0"/>
              <a:t>public vs. private schools; who funds; student loans</a:t>
            </a:r>
            <a:endParaRPr sz="2500" b="0"/>
          </a:p>
          <a:p>
            <a:pPr marL="457200" lvl="0" indent="-371475" algn="l" rtl="0">
              <a:lnSpc>
                <a:spcPct val="90000"/>
              </a:lnSpc>
              <a:spcBef>
                <a:spcPts val="0"/>
              </a:spcBef>
              <a:spcAft>
                <a:spcPts val="0"/>
              </a:spcAft>
              <a:buSzPct val="100000"/>
              <a:buChar char="●"/>
            </a:pPr>
            <a:r>
              <a:rPr lang="en-US" sz="2500"/>
              <a:t>Policing </a:t>
            </a:r>
            <a:r>
              <a:rPr lang="en-US" sz="2500" b="0"/>
              <a:t>— how should police departments be run? </a:t>
            </a:r>
            <a:endParaRPr sz="2500" b="0"/>
          </a:p>
          <a:p>
            <a:pPr marL="457200" lvl="0" indent="-371475" algn="l" rtl="0">
              <a:lnSpc>
                <a:spcPct val="90000"/>
              </a:lnSpc>
              <a:spcBef>
                <a:spcPts val="0"/>
              </a:spcBef>
              <a:spcAft>
                <a:spcPts val="0"/>
              </a:spcAft>
              <a:buSzPct val="100000"/>
              <a:buChar char="●"/>
            </a:pPr>
            <a:r>
              <a:rPr lang="en-US" sz="2500"/>
              <a:t>Environment </a:t>
            </a:r>
            <a:r>
              <a:rPr lang="en-US" sz="2500" b="0"/>
              <a:t>— how should we respond to climate change? </a:t>
            </a:r>
            <a:endParaRPr sz="2500" b="0"/>
          </a:p>
          <a:p>
            <a:pPr marL="457200" lvl="0" indent="-371475" algn="l" rtl="0">
              <a:lnSpc>
                <a:spcPct val="90000"/>
              </a:lnSpc>
              <a:spcBef>
                <a:spcPts val="0"/>
              </a:spcBef>
              <a:spcAft>
                <a:spcPts val="0"/>
              </a:spcAft>
              <a:buSzPct val="100000"/>
              <a:buChar char="●"/>
            </a:pPr>
            <a:r>
              <a:rPr lang="en-US" sz="2500"/>
              <a:t>Voting rights </a:t>
            </a:r>
            <a:r>
              <a:rPr lang="en-US" sz="2500" b="0"/>
              <a:t>— what laws should be in place to expand access to the ballot box? </a:t>
            </a:r>
            <a:endParaRPr sz="2500" b="0"/>
          </a:p>
          <a:p>
            <a:pPr marL="457200" lvl="0" indent="-371475" algn="l" rtl="0">
              <a:lnSpc>
                <a:spcPct val="90000"/>
              </a:lnSpc>
              <a:spcBef>
                <a:spcPts val="0"/>
              </a:spcBef>
              <a:spcAft>
                <a:spcPts val="0"/>
              </a:spcAft>
              <a:buSzPct val="100000"/>
              <a:buChar char="●"/>
            </a:pPr>
            <a:r>
              <a:rPr lang="en-US" sz="2500"/>
              <a:t>Healthcare </a:t>
            </a:r>
            <a:r>
              <a:rPr lang="en-US" sz="2500" b="0"/>
              <a:t>— cost of healthcare, insurance companies, how to regulate the industry? </a:t>
            </a:r>
            <a:endParaRPr sz="2500" b="0"/>
          </a:p>
          <a:p>
            <a:pPr marL="457200" lvl="0" indent="-371475" algn="l" rtl="0">
              <a:lnSpc>
                <a:spcPct val="90000"/>
              </a:lnSpc>
              <a:spcBef>
                <a:spcPts val="0"/>
              </a:spcBef>
              <a:spcAft>
                <a:spcPts val="0"/>
              </a:spcAft>
              <a:buSzPct val="100000"/>
              <a:buChar char="●"/>
            </a:pPr>
            <a:r>
              <a:rPr lang="en-US" sz="2500"/>
              <a:t>Economy </a:t>
            </a:r>
            <a:r>
              <a:rPr lang="en-US" sz="2500" b="0"/>
              <a:t>— what should the minimum wage be? Regressive or progressive tax system? </a:t>
            </a:r>
            <a:endParaRPr sz="2500" b="0"/>
          </a:p>
          <a:p>
            <a:pPr marL="457200" lvl="0" indent="-371475" algn="l" rtl="0">
              <a:lnSpc>
                <a:spcPct val="90000"/>
              </a:lnSpc>
              <a:spcBef>
                <a:spcPts val="0"/>
              </a:spcBef>
              <a:spcAft>
                <a:spcPts val="0"/>
              </a:spcAft>
              <a:buSzPct val="100000"/>
              <a:buChar char="●"/>
            </a:pPr>
            <a:r>
              <a:rPr lang="en-US" sz="2500"/>
              <a:t>Transportation/Infrastructure </a:t>
            </a:r>
            <a:r>
              <a:rPr lang="en-US" sz="2500" b="0"/>
              <a:t>— how much should we invest in roads and transportation? Broadband? </a:t>
            </a:r>
            <a:endParaRPr sz="2500" b="0"/>
          </a:p>
          <a:p>
            <a:pPr marL="457200" lvl="0" indent="-371475" algn="l" rtl="0">
              <a:lnSpc>
                <a:spcPct val="90000"/>
              </a:lnSpc>
              <a:spcBef>
                <a:spcPts val="0"/>
              </a:spcBef>
              <a:spcAft>
                <a:spcPts val="0"/>
              </a:spcAft>
              <a:buSzPct val="100000"/>
              <a:buChar char="●"/>
            </a:pPr>
            <a:r>
              <a:rPr lang="en-US" sz="2500"/>
              <a:t>Safety </a:t>
            </a:r>
            <a:r>
              <a:rPr lang="en-US" sz="2500" b="0"/>
              <a:t>— gun reform? How do we create safer communities? </a:t>
            </a:r>
            <a:endParaRPr sz="2500" b="0"/>
          </a:p>
          <a:p>
            <a:pPr marL="457200" lvl="0" indent="-371475" algn="l" rtl="0">
              <a:lnSpc>
                <a:spcPct val="90000"/>
              </a:lnSpc>
              <a:spcBef>
                <a:spcPts val="0"/>
              </a:spcBef>
              <a:spcAft>
                <a:spcPts val="0"/>
              </a:spcAft>
              <a:buSzPct val="100000"/>
              <a:buChar char="●"/>
            </a:pPr>
            <a:r>
              <a:rPr lang="en-US" sz="2500"/>
              <a:t>Of course, drug policy </a:t>
            </a:r>
            <a:r>
              <a:rPr lang="en-US" sz="2500" b="0"/>
              <a:t>— what we here at CADCA do </a:t>
            </a:r>
            <a:endParaRPr sz="2500" b="0"/>
          </a:p>
          <a:p>
            <a:pPr marL="457200" lvl="0" indent="0" algn="l" rtl="0">
              <a:lnSpc>
                <a:spcPct val="90000"/>
              </a:lnSpc>
              <a:spcBef>
                <a:spcPts val="0"/>
              </a:spcBef>
              <a:spcAft>
                <a:spcPts val="0"/>
              </a:spcAft>
              <a:buNone/>
            </a:pPr>
            <a:endParaRPr sz="2500"/>
          </a:p>
        </p:txBody>
      </p:sp>
    </p:spTree>
  </p:cSld>
  <p:clrMapOvr>
    <a:masterClrMapping/>
  </p:clrMapOvr>
</p:sld>
</file>

<file path=ppt/theme/theme1.xml><?xml version="1.0" encoding="utf-8"?>
<a:theme xmlns:a="http://schemas.openxmlformats.org/drawingml/2006/main" name="BLANK">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F980B33507B84BB625E967217792C8" ma:contentTypeVersion="16" ma:contentTypeDescription="Create a new document." ma:contentTypeScope="" ma:versionID="2e8a7cd613553e551b236d10ea9842de">
  <xsd:schema xmlns:xsd="http://www.w3.org/2001/XMLSchema" xmlns:xs="http://www.w3.org/2001/XMLSchema" xmlns:p="http://schemas.microsoft.com/office/2006/metadata/properties" xmlns:ns2="dfc89b0f-9ff3-4964-9535-1d8d9f9005c3" xmlns:ns3="b1aba9a6-d455-4ce5-9121-294681f9e88e" targetNamespace="http://schemas.microsoft.com/office/2006/metadata/properties" ma:root="true" ma:fieldsID="03d5e160d9fd32a3bedd95a2d538f00c" ns2:_="" ns3:_="">
    <xsd:import namespace="dfc89b0f-9ff3-4964-9535-1d8d9f9005c3"/>
    <xsd:import namespace="b1aba9a6-d455-4ce5-9121-294681f9e8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c89b0f-9ff3-4964-9535-1d8d9f9005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e703f49b-0b42-444c-b85d-210f434c334d}" ma:internalName="TaxCatchAll" ma:showField="CatchAllData" ma:web="dfc89b0f-9ff3-4964-9535-1d8d9f9005c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1aba9a6-d455-4ce5-9121-294681f9e88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2ab8051-8cab-41c9-8784-85292bf6b44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ba9a6-d455-4ce5-9121-294681f9e88e">
      <Terms xmlns="http://schemas.microsoft.com/office/infopath/2007/PartnerControls"/>
    </lcf76f155ced4ddcb4097134ff3c332f>
    <TaxCatchAll xmlns="dfc89b0f-9ff3-4964-9535-1d8d9f9005c3" xsi:nil="true"/>
  </documentManagement>
</p:properties>
</file>

<file path=customXml/itemProps1.xml><?xml version="1.0" encoding="utf-8"?>
<ds:datastoreItem xmlns:ds="http://schemas.openxmlformats.org/officeDocument/2006/customXml" ds:itemID="{3D2A3221-F064-4821-8E0F-B454034D9F56}">
  <ds:schemaRefs>
    <ds:schemaRef ds:uri="http://schemas.microsoft.com/sharepoint/v3/contenttype/forms"/>
  </ds:schemaRefs>
</ds:datastoreItem>
</file>

<file path=customXml/itemProps2.xml><?xml version="1.0" encoding="utf-8"?>
<ds:datastoreItem xmlns:ds="http://schemas.openxmlformats.org/officeDocument/2006/customXml" ds:itemID="{5A758161-4233-44C3-90AB-609AB351AE3E}"/>
</file>

<file path=customXml/itemProps3.xml><?xml version="1.0" encoding="utf-8"?>
<ds:datastoreItem xmlns:ds="http://schemas.openxmlformats.org/officeDocument/2006/customXml" ds:itemID="{110BEF9F-38F1-44EC-82AD-3BF027B1BE12}"/>
</file>

<file path=docProps/app.xml><?xml version="1.0" encoding="utf-8"?>
<Properties xmlns="http://schemas.openxmlformats.org/officeDocument/2006/extended-properties" xmlns:vt="http://schemas.openxmlformats.org/officeDocument/2006/docPropsVTypes">
  <TotalTime>12</TotalTime>
  <Words>1190</Words>
  <Application>Microsoft Office PowerPoint</Application>
  <PresentationFormat>Widescreen</PresentationFormat>
  <Paragraphs>216</Paragraphs>
  <Slides>38</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Trebuchet MS</vt:lpstr>
      <vt:lpstr>Arial</vt:lpstr>
      <vt:lpstr>Merriweather Light</vt:lpstr>
      <vt:lpstr>Source Sans Pro</vt:lpstr>
      <vt:lpstr>Calibri</vt:lpstr>
      <vt:lpstr>BLANK</vt:lpstr>
      <vt:lpstr>CADCA Youth Leadership Webinar </vt:lpstr>
      <vt:lpstr>CADCA Youth Leadership</vt:lpstr>
      <vt:lpstr>Engaging Youth Coalitions in Public Policy</vt:lpstr>
      <vt:lpstr>About me</vt:lpstr>
      <vt:lpstr>Goals for today </vt:lpstr>
      <vt:lpstr>PowerPoint Presentation</vt:lpstr>
      <vt:lpstr>PowerPoint Presentation</vt:lpstr>
      <vt:lpstr>Public Policy </vt:lpstr>
      <vt:lpstr>Public Policy — Examples</vt:lpstr>
      <vt:lpstr>How to Think Through Public Policy </vt:lpstr>
      <vt:lpstr>PowerPoint Presentation</vt:lpstr>
      <vt:lpstr>What is most important for Public Policy — Congress</vt:lpstr>
      <vt:lpstr>PowerPoint Presentation</vt:lpstr>
      <vt:lpstr>With a better understanding of government…</vt:lpstr>
      <vt:lpstr>How to think about the causes</vt:lpstr>
      <vt:lpstr>Make your data/story compelling </vt:lpstr>
      <vt:lpstr>Solution </vt:lpstr>
      <vt:lpstr>Part 2</vt:lpstr>
      <vt:lpstr>PowerPoint Presentation</vt:lpstr>
      <vt:lpstr>PowerPoint Presentation</vt:lpstr>
      <vt:lpstr>Key words and phrases</vt:lpstr>
      <vt:lpstr>Let’s think about Strategy in Public Policy</vt:lpstr>
      <vt:lpstr>Strategy</vt:lpstr>
      <vt:lpstr>Strategy</vt:lpstr>
      <vt:lpstr>Strategy</vt:lpstr>
      <vt:lpstr>Strategy</vt:lpstr>
      <vt:lpstr>Foresight</vt:lpstr>
      <vt:lpstr>Foresight</vt:lpstr>
      <vt:lpstr>Next: Applying it to the levels of change</vt:lpstr>
      <vt:lpstr>Coalition building</vt:lpstr>
      <vt:lpstr>PowerPoint Presentation</vt:lpstr>
      <vt:lpstr>Civic Advocacy</vt:lpstr>
      <vt:lpstr>Lobbying</vt:lpstr>
      <vt:lpstr>Grassroots Demonstrations</vt:lpstr>
      <vt:lpstr>Civil Disobedience</vt:lpstr>
      <vt:lpstr>How will you use your voice?</vt:lpstr>
      <vt:lpstr>Questions?</vt:lpstr>
      <vt:lpstr>Resources &amp;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CADCA Youth Leadership Webinar</dc:title>
  <dc:creator>A Hulme</dc:creator>
  <cp:lastModifiedBy>Samantha Andrews</cp:lastModifiedBy>
  <cp:revision>3</cp:revision>
  <dcterms:created xsi:type="dcterms:W3CDTF">2019-05-14T18:59:55Z</dcterms:created>
  <dcterms:modified xsi:type="dcterms:W3CDTF">2022-08-29T14:54:07Z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0x0101005EF980B33507B84BB625E967217792C8</vt:lpwstr>
  </property>
</Properties>
</file>