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8"/>
  </p:notesMasterIdLst>
  <p:sldIdLst>
    <p:sldId id="257" r:id="rId5"/>
    <p:sldId id="315" r:id="rId6"/>
    <p:sldId id="534" r:id="rId7"/>
    <p:sldId id="312" r:id="rId8"/>
    <p:sldId id="528" r:id="rId9"/>
    <p:sldId id="529" r:id="rId10"/>
    <p:sldId id="530" r:id="rId11"/>
    <p:sldId id="506" r:id="rId12"/>
    <p:sldId id="507" r:id="rId13"/>
    <p:sldId id="508" r:id="rId14"/>
    <p:sldId id="388" r:id="rId15"/>
    <p:sldId id="389" r:id="rId16"/>
    <p:sldId id="390" r:id="rId17"/>
    <p:sldId id="510" r:id="rId18"/>
    <p:sldId id="400" r:id="rId19"/>
    <p:sldId id="513" r:id="rId20"/>
    <p:sldId id="514" r:id="rId21"/>
    <p:sldId id="381" r:id="rId22"/>
    <p:sldId id="402" r:id="rId23"/>
    <p:sldId id="516" r:id="rId24"/>
    <p:sldId id="461" r:id="rId25"/>
    <p:sldId id="472" r:id="rId26"/>
    <p:sldId id="395" r:id="rId27"/>
    <p:sldId id="463" r:id="rId28"/>
    <p:sldId id="467" r:id="rId29"/>
    <p:sldId id="468" r:id="rId30"/>
    <p:sldId id="469" r:id="rId31"/>
    <p:sldId id="476" r:id="rId32"/>
    <p:sldId id="478" r:id="rId33"/>
    <p:sldId id="479" r:id="rId34"/>
    <p:sldId id="482" r:id="rId35"/>
    <p:sldId id="481" r:id="rId36"/>
    <p:sldId id="485" r:id="rId37"/>
    <p:sldId id="484" r:id="rId38"/>
    <p:sldId id="483" r:id="rId39"/>
    <p:sldId id="495" r:id="rId40"/>
    <p:sldId id="488" r:id="rId41"/>
    <p:sldId id="490" r:id="rId42"/>
    <p:sldId id="533" r:id="rId43"/>
    <p:sldId id="316" r:id="rId44"/>
    <p:sldId id="535" r:id="rId45"/>
    <p:sldId id="317" r:id="rId46"/>
    <p:sldId id="291"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Century Gothic" panose="020B0502020202020204" pitchFamily="34" charset="0"/>
      <p:regular r:id="rId55"/>
      <p:bold r:id="rId56"/>
      <p:italic r:id="rId57"/>
      <p:boldItalic r:id="rId58"/>
    </p:embeddedFont>
    <p:embeddedFont>
      <p:font typeface="Merriweather Light" panose="00000400000000000000" pitchFamily="2" charset="0"/>
      <p:regular r:id="rId59"/>
      <p:italic r:id="rId60"/>
    </p:embeddedFont>
    <p:embeddedFont>
      <p:font typeface="Source Sans Pro" panose="020B0503030403020204" pitchFamily="34" charset="0"/>
      <p:regular r:id="rId61"/>
      <p:bold r:id="rId62"/>
      <p:italic r:id="rId63"/>
      <p:boldItalic r:id="rId64"/>
    </p:embeddedFont>
    <p:embeddedFont>
      <p:font typeface="Source Sans Pro Semibold" panose="020B0603030403020204"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ja Ugrinic" initials="RU" lastIdx="1" clrIdx="0">
    <p:extLst>
      <p:ext uri="{19B8F6BF-5375-455C-9EA6-DF929625EA0E}">
        <p15:presenceInfo xmlns:p15="http://schemas.microsoft.com/office/powerpoint/2012/main" userId="S::rugrinic@cadca.org::de63dadf-ab78-4342-8067-e109c75a1f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63B88"/>
    <a:srgbClr val="ED2E26"/>
    <a:srgbClr val="6D2C91"/>
    <a:srgbClr val="8CC53F"/>
    <a:srgbClr val="394C96"/>
    <a:srgbClr val="263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3.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402CB-9026-4B09-85CF-8342DBE305F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5DA0AF4-4CE6-4CA3-8AD9-AE6833BFBDED}">
      <dgm:prSet phldrT="[Text]" custT="1"/>
      <dgm:spPr/>
      <dgm:t>
        <a:bodyPr anchor="ctr"/>
        <a:lstStyle/>
        <a:p>
          <a:r>
            <a:rPr lang="en-US" sz="2800" b="1" dirty="0">
              <a:latin typeface="Century Gothic" panose="020B0502020202020204" pitchFamily="34" charset="0"/>
            </a:rPr>
            <a:t>Establish and provide safety</a:t>
          </a:r>
        </a:p>
      </dgm:t>
    </dgm:pt>
    <dgm:pt modelId="{68ED2260-5325-476E-BE76-0B5E7123C06D}" type="parTrans" cxnId="{28BD92BC-E5F9-4D36-8861-F239D0EC7601}">
      <dgm:prSet/>
      <dgm:spPr/>
      <dgm:t>
        <a:bodyPr/>
        <a:lstStyle/>
        <a:p>
          <a:endParaRPr lang="en-US"/>
        </a:p>
      </dgm:t>
    </dgm:pt>
    <dgm:pt modelId="{8450DC26-6B93-4EFA-AEF2-CD793900F105}" type="sibTrans" cxnId="{28BD92BC-E5F9-4D36-8861-F239D0EC7601}">
      <dgm:prSet/>
      <dgm:spPr/>
      <dgm:t>
        <a:bodyPr/>
        <a:lstStyle/>
        <a:p>
          <a:endParaRPr lang="en-US"/>
        </a:p>
      </dgm:t>
    </dgm:pt>
    <dgm:pt modelId="{839CD40A-6C30-4152-A220-08C67AA2F82D}">
      <dgm:prSet phldrT="[Text]" custT="1"/>
      <dgm:spPr/>
      <dgm:t>
        <a:bodyPr anchor="ctr"/>
        <a:lstStyle/>
        <a:p>
          <a:r>
            <a:rPr lang="en-US" sz="2800" b="1" dirty="0">
              <a:latin typeface="Century Gothic" panose="020B0502020202020204" pitchFamily="34" charset="0"/>
            </a:rPr>
            <a:t>Underlying Question is…</a:t>
          </a:r>
        </a:p>
      </dgm:t>
    </dgm:pt>
    <dgm:pt modelId="{61D0D8D0-1E8B-4830-BF92-36F053D817DF}" type="parTrans" cxnId="{CBB84B5C-DE68-4081-A9BC-F54A43A3D865}">
      <dgm:prSet/>
      <dgm:spPr/>
      <dgm:t>
        <a:bodyPr/>
        <a:lstStyle/>
        <a:p>
          <a:endParaRPr lang="en-US"/>
        </a:p>
      </dgm:t>
    </dgm:pt>
    <dgm:pt modelId="{71DE69D2-1131-455C-9074-A48DCF451C62}" type="sibTrans" cxnId="{CBB84B5C-DE68-4081-A9BC-F54A43A3D865}">
      <dgm:prSet/>
      <dgm:spPr/>
      <dgm:t>
        <a:bodyPr/>
        <a:lstStyle/>
        <a:p>
          <a:endParaRPr lang="en-US"/>
        </a:p>
      </dgm:t>
    </dgm:pt>
    <dgm:pt modelId="{91F1770B-E81E-4D54-9495-9C9524572DD4}">
      <dgm:prSet phldrT="[Text]" custT="1"/>
      <dgm:spPr/>
      <dgm:t>
        <a:bodyPr anchor="ctr"/>
        <a:lstStyle/>
        <a:p>
          <a:pPr algn="ctr">
            <a:buNone/>
          </a:pPr>
          <a:r>
            <a:rPr lang="en-US" sz="2800" dirty="0">
              <a:solidFill>
                <a:schemeClr val="tx1"/>
              </a:solidFill>
              <a:latin typeface="Century Gothic" panose="020B0502020202020204" pitchFamily="34" charset="0"/>
            </a:rPr>
            <a:t>What helps you feel safe?</a:t>
          </a:r>
        </a:p>
      </dgm:t>
    </dgm:pt>
    <dgm:pt modelId="{15E1665A-3169-4C04-A396-1CAF1116C4AB}" type="parTrans" cxnId="{26C0DB6D-B9F4-4221-8849-9CC074E5DFFD}">
      <dgm:prSet/>
      <dgm:spPr/>
      <dgm:t>
        <a:bodyPr/>
        <a:lstStyle/>
        <a:p>
          <a:endParaRPr lang="en-US"/>
        </a:p>
      </dgm:t>
    </dgm:pt>
    <dgm:pt modelId="{9F9B9F45-851D-4756-8E42-A6948093E888}" type="sibTrans" cxnId="{26C0DB6D-B9F4-4221-8849-9CC074E5DFFD}">
      <dgm:prSet/>
      <dgm:spPr/>
      <dgm:t>
        <a:bodyPr/>
        <a:lstStyle/>
        <a:p>
          <a:endParaRPr lang="en-US"/>
        </a:p>
      </dgm:t>
    </dgm:pt>
    <dgm:pt modelId="{2FF2AA9F-796F-434D-A727-434CC7517DC9}">
      <dgm:prSet custT="1"/>
      <dgm:spPr/>
      <dgm:t>
        <a:bodyPr anchor="ctr"/>
        <a:lstStyle/>
        <a:p>
          <a:pPr algn="ctr">
            <a:buNone/>
          </a:pPr>
          <a:r>
            <a:rPr lang="en-US" sz="2800" dirty="0">
              <a:solidFill>
                <a:schemeClr val="tx1"/>
              </a:solidFill>
              <a:latin typeface="Century Gothic" panose="020B0502020202020204" pitchFamily="34" charset="0"/>
            </a:rPr>
            <a:t>What happened to you?</a:t>
          </a:r>
          <a:endParaRPr lang="en-US" sz="2400" dirty="0">
            <a:solidFill>
              <a:schemeClr val="tx1"/>
            </a:solidFill>
            <a:latin typeface="Century Gothic" panose="020B0502020202020204" pitchFamily="34" charset="0"/>
          </a:endParaRPr>
        </a:p>
      </dgm:t>
    </dgm:pt>
    <dgm:pt modelId="{8C846C7C-5E5D-4AD6-9F3D-E1FFC2679E00}" type="parTrans" cxnId="{48622252-A140-450E-A32E-32A0122351E9}">
      <dgm:prSet/>
      <dgm:spPr/>
      <dgm:t>
        <a:bodyPr/>
        <a:lstStyle/>
        <a:p>
          <a:endParaRPr lang="en-US"/>
        </a:p>
      </dgm:t>
    </dgm:pt>
    <dgm:pt modelId="{DED086FB-7600-495C-9350-B96F0835070D}" type="sibTrans" cxnId="{48622252-A140-450E-A32E-32A0122351E9}">
      <dgm:prSet/>
      <dgm:spPr/>
      <dgm:t>
        <a:bodyPr/>
        <a:lstStyle/>
        <a:p>
          <a:endParaRPr lang="en-US"/>
        </a:p>
      </dgm:t>
    </dgm:pt>
    <dgm:pt modelId="{50EAEE72-3152-4CF9-9ACC-FB02CD6BE074}" type="pres">
      <dgm:prSet presAssocID="{E80402CB-9026-4B09-85CF-8342DBE305F3}" presName="Name0" presStyleCnt="0">
        <dgm:presLayoutVars>
          <dgm:dir/>
          <dgm:animLvl val="lvl"/>
          <dgm:resizeHandles/>
        </dgm:presLayoutVars>
      </dgm:prSet>
      <dgm:spPr/>
    </dgm:pt>
    <dgm:pt modelId="{D27C9796-9106-4C75-A06D-00E6663720D0}" type="pres">
      <dgm:prSet presAssocID="{A5DA0AF4-4CE6-4CA3-8AD9-AE6833BFBDED}" presName="linNode" presStyleCnt="0"/>
      <dgm:spPr/>
    </dgm:pt>
    <dgm:pt modelId="{C12910C6-C248-4EBF-BD7D-8C46421CBF61}" type="pres">
      <dgm:prSet presAssocID="{A5DA0AF4-4CE6-4CA3-8AD9-AE6833BFBDED}" presName="parentShp" presStyleLbl="node1" presStyleIdx="0" presStyleCnt="2">
        <dgm:presLayoutVars>
          <dgm:bulletEnabled val="1"/>
        </dgm:presLayoutVars>
      </dgm:prSet>
      <dgm:spPr/>
    </dgm:pt>
    <dgm:pt modelId="{546B777E-5C44-4B71-8369-15DF80B45C01}" type="pres">
      <dgm:prSet presAssocID="{A5DA0AF4-4CE6-4CA3-8AD9-AE6833BFBDED}" presName="childShp" presStyleLbl="bgAccFollowNode1" presStyleIdx="0" presStyleCnt="2">
        <dgm:presLayoutVars>
          <dgm:bulletEnabled val="1"/>
        </dgm:presLayoutVars>
      </dgm:prSet>
      <dgm:spPr/>
    </dgm:pt>
    <dgm:pt modelId="{B42E3B6C-1885-4E48-AE7B-B8F545D178BF}" type="pres">
      <dgm:prSet presAssocID="{8450DC26-6B93-4EFA-AEF2-CD793900F105}" presName="spacing" presStyleCnt="0"/>
      <dgm:spPr/>
    </dgm:pt>
    <dgm:pt modelId="{5DA8D7BF-BD1C-4578-9DB1-3FA120725C0E}" type="pres">
      <dgm:prSet presAssocID="{839CD40A-6C30-4152-A220-08C67AA2F82D}" presName="linNode" presStyleCnt="0"/>
      <dgm:spPr/>
    </dgm:pt>
    <dgm:pt modelId="{95F9454A-213C-4ECF-AC93-10A52A6C38E3}" type="pres">
      <dgm:prSet presAssocID="{839CD40A-6C30-4152-A220-08C67AA2F82D}" presName="parentShp" presStyleLbl="node1" presStyleIdx="1" presStyleCnt="2">
        <dgm:presLayoutVars>
          <dgm:bulletEnabled val="1"/>
        </dgm:presLayoutVars>
      </dgm:prSet>
      <dgm:spPr/>
    </dgm:pt>
    <dgm:pt modelId="{72F02A3C-DD4E-4F19-9163-8DF926AE1384}" type="pres">
      <dgm:prSet presAssocID="{839CD40A-6C30-4152-A220-08C67AA2F82D}" presName="childShp" presStyleLbl="bgAccFollowNode1" presStyleIdx="1" presStyleCnt="2">
        <dgm:presLayoutVars>
          <dgm:bulletEnabled val="1"/>
        </dgm:presLayoutVars>
      </dgm:prSet>
      <dgm:spPr/>
    </dgm:pt>
  </dgm:ptLst>
  <dgm:cxnLst>
    <dgm:cxn modelId="{48C94E04-EA18-48B9-8CC8-7D074FB2A3C8}" type="presOf" srcId="{91F1770B-E81E-4D54-9495-9C9524572DD4}" destId="{546B777E-5C44-4B71-8369-15DF80B45C01}" srcOrd="0" destOrd="0" presId="urn:microsoft.com/office/officeart/2005/8/layout/vList6"/>
    <dgm:cxn modelId="{0430D523-7A18-4040-8278-D3EFA17B75A9}" type="presOf" srcId="{2FF2AA9F-796F-434D-A727-434CC7517DC9}" destId="{72F02A3C-DD4E-4F19-9163-8DF926AE1384}" srcOrd="0" destOrd="0" presId="urn:microsoft.com/office/officeart/2005/8/layout/vList6"/>
    <dgm:cxn modelId="{CBB84B5C-DE68-4081-A9BC-F54A43A3D865}" srcId="{E80402CB-9026-4B09-85CF-8342DBE305F3}" destId="{839CD40A-6C30-4152-A220-08C67AA2F82D}" srcOrd="1" destOrd="0" parTransId="{61D0D8D0-1E8B-4830-BF92-36F053D817DF}" sibTransId="{71DE69D2-1131-455C-9074-A48DCF451C62}"/>
    <dgm:cxn modelId="{F2027944-1E75-4721-AFE4-333E8800844A}" type="presOf" srcId="{A5DA0AF4-4CE6-4CA3-8AD9-AE6833BFBDED}" destId="{C12910C6-C248-4EBF-BD7D-8C46421CBF61}" srcOrd="0" destOrd="0" presId="urn:microsoft.com/office/officeart/2005/8/layout/vList6"/>
    <dgm:cxn modelId="{26C0DB6D-B9F4-4221-8849-9CC074E5DFFD}" srcId="{A5DA0AF4-4CE6-4CA3-8AD9-AE6833BFBDED}" destId="{91F1770B-E81E-4D54-9495-9C9524572DD4}" srcOrd="0" destOrd="0" parTransId="{15E1665A-3169-4C04-A396-1CAF1116C4AB}" sibTransId="{9F9B9F45-851D-4756-8E42-A6948093E888}"/>
    <dgm:cxn modelId="{48622252-A140-450E-A32E-32A0122351E9}" srcId="{839CD40A-6C30-4152-A220-08C67AA2F82D}" destId="{2FF2AA9F-796F-434D-A727-434CC7517DC9}" srcOrd="0" destOrd="0" parTransId="{8C846C7C-5E5D-4AD6-9F3D-E1FFC2679E00}" sibTransId="{DED086FB-7600-495C-9350-B96F0835070D}"/>
    <dgm:cxn modelId="{C734C780-C4EE-4924-BD54-749BD219E661}" type="presOf" srcId="{839CD40A-6C30-4152-A220-08C67AA2F82D}" destId="{95F9454A-213C-4ECF-AC93-10A52A6C38E3}" srcOrd="0" destOrd="0" presId="urn:microsoft.com/office/officeart/2005/8/layout/vList6"/>
    <dgm:cxn modelId="{28BD92BC-E5F9-4D36-8861-F239D0EC7601}" srcId="{E80402CB-9026-4B09-85CF-8342DBE305F3}" destId="{A5DA0AF4-4CE6-4CA3-8AD9-AE6833BFBDED}" srcOrd="0" destOrd="0" parTransId="{68ED2260-5325-476E-BE76-0B5E7123C06D}" sibTransId="{8450DC26-6B93-4EFA-AEF2-CD793900F105}"/>
    <dgm:cxn modelId="{B678DCD8-7CB0-405B-9B88-BA432704C9DE}" type="presOf" srcId="{E80402CB-9026-4B09-85CF-8342DBE305F3}" destId="{50EAEE72-3152-4CF9-9ACC-FB02CD6BE074}" srcOrd="0" destOrd="0" presId="urn:microsoft.com/office/officeart/2005/8/layout/vList6"/>
    <dgm:cxn modelId="{C89CA5BB-FFB0-41F6-B411-CB38D5742994}" type="presParOf" srcId="{50EAEE72-3152-4CF9-9ACC-FB02CD6BE074}" destId="{D27C9796-9106-4C75-A06D-00E6663720D0}" srcOrd="0" destOrd="0" presId="urn:microsoft.com/office/officeart/2005/8/layout/vList6"/>
    <dgm:cxn modelId="{A9E4A36C-42A8-47A7-95DA-CB1AD7D3F672}" type="presParOf" srcId="{D27C9796-9106-4C75-A06D-00E6663720D0}" destId="{C12910C6-C248-4EBF-BD7D-8C46421CBF61}" srcOrd="0" destOrd="0" presId="urn:microsoft.com/office/officeart/2005/8/layout/vList6"/>
    <dgm:cxn modelId="{4E66C3B2-470D-4421-A1BD-C27C54FAD600}" type="presParOf" srcId="{D27C9796-9106-4C75-A06D-00E6663720D0}" destId="{546B777E-5C44-4B71-8369-15DF80B45C01}" srcOrd="1" destOrd="0" presId="urn:microsoft.com/office/officeart/2005/8/layout/vList6"/>
    <dgm:cxn modelId="{BAAC4A00-00DC-4B16-881E-C31E258AF213}" type="presParOf" srcId="{50EAEE72-3152-4CF9-9ACC-FB02CD6BE074}" destId="{B42E3B6C-1885-4E48-AE7B-B8F545D178BF}" srcOrd="1" destOrd="0" presId="urn:microsoft.com/office/officeart/2005/8/layout/vList6"/>
    <dgm:cxn modelId="{F6EB29BF-513D-4E66-A542-18FAF9C8406B}" type="presParOf" srcId="{50EAEE72-3152-4CF9-9ACC-FB02CD6BE074}" destId="{5DA8D7BF-BD1C-4578-9DB1-3FA120725C0E}" srcOrd="2" destOrd="0" presId="urn:microsoft.com/office/officeart/2005/8/layout/vList6"/>
    <dgm:cxn modelId="{640D4808-A81F-4D51-9102-1770E8B63024}" type="presParOf" srcId="{5DA8D7BF-BD1C-4578-9DB1-3FA120725C0E}" destId="{95F9454A-213C-4ECF-AC93-10A52A6C38E3}" srcOrd="0" destOrd="0" presId="urn:microsoft.com/office/officeart/2005/8/layout/vList6"/>
    <dgm:cxn modelId="{0E9313D7-6139-4BC3-8F39-0EE2C78A4A6B}" type="presParOf" srcId="{5DA8D7BF-BD1C-4578-9DB1-3FA120725C0E}" destId="{72F02A3C-DD4E-4F19-9163-8DF926AE13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3CFFC-5EAC-4F91-B019-B066B0355C4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32AEA21-91E5-4F75-89B7-1B80975ABA40}">
      <dgm:prSet phldrT="[Text]" custT="1"/>
      <dgm:spPr/>
      <dgm:t>
        <a:bodyPr anchor="ctr"/>
        <a:lstStyle/>
        <a:p>
          <a:r>
            <a:rPr lang="en-US" sz="2800" b="1" dirty="0">
              <a:latin typeface="Century Gothic" panose="020B0502020202020204" pitchFamily="34" charset="0"/>
            </a:rPr>
            <a:t>Symptoms are…</a:t>
          </a:r>
        </a:p>
      </dgm:t>
    </dgm:pt>
    <dgm:pt modelId="{B949A44D-CC19-4AC6-B408-B4FC9E482592}" type="parTrans" cxnId="{9F6D8556-233B-4F61-8C21-07B36372377B}">
      <dgm:prSet/>
      <dgm:spPr/>
      <dgm:t>
        <a:bodyPr/>
        <a:lstStyle/>
        <a:p>
          <a:endParaRPr lang="en-US"/>
        </a:p>
      </dgm:t>
    </dgm:pt>
    <dgm:pt modelId="{10F98827-EDE6-48FD-A11D-E392832AC15B}" type="sibTrans" cxnId="{9F6D8556-233B-4F61-8C21-07B36372377B}">
      <dgm:prSet/>
      <dgm:spPr/>
      <dgm:t>
        <a:bodyPr/>
        <a:lstStyle/>
        <a:p>
          <a:endParaRPr lang="en-US"/>
        </a:p>
      </dgm:t>
    </dgm:pt>
    <dgm:pt modelId="{9D071E2E-AC31-4E3F-BE82-3EA0368BA02F}">
      <dgm:prSet phldrT="[Text]" custT="1"/>
      <dgm:spPr/>
      <dgm:t>
        <a:bodyPr anchor="ctr"/>
        <a:lstStyle/>
        <a:p>
          <a:r>
            <a:rPr lang="en-US" sz="2800" b="1" dirty="0">
              <a:latin typeface="Century Gothic" panose="020B0502020202020204" pitchFamily="34" charset="0"/>
            </a:rPr>
            <a:t>Healing happens…</a:t>
          </a:r>
        </a:p>
      </dgm:t>
    </dgm:pt>
    <dgm:pt modelId="{BD6C7489-4184-4204-B226-CD1B11D246C2}" type="parTrans" cxnId="{DAF3697F-1DAA-4BC6-B110-975CA0AF2EDA}">
      <dgm:prSet/>
      <dgm:spPr/>
      <dgm:t>
        <a:bodyPr/>
        <a:lstStyle/>
        <a:p>
          <a:endParaRPr lang="en-US"/>
        </a:p>
      </dgm:t>
    </dgm:pt>
    <dgm:pt modelId="{6F351229-4BA8-4C4E-BC50-0301640F82A5}" type="sibTrans" cxnId="{DAF3697F-1DAA-4BC6-B110-975CA0AF2EDA}">
      <dgm:prSet/>
      <dgm:spPr/>
      <dgm:t>
        <a:bodyPr/>
        <a:lstStyle/>
        <a:p>
          <a:endParaRPr lang="en-US"/>
        </a:p>
      </dgm:t>
    </dgm:pt>
    <dgm:pt modelId="{44376B87-FE3C-49E4-AFA7-51FE2F1D0E6A}">
      <dgm:prSet custT="1"/>
      <dgm:spPr/>
      <dgm:t>
        <a:bodyPr anchor="ctr"/>
        <a:lstStyle/>
        <a:p>
          <a:pPr algn="ctr">
            <a:buNone/>
          </a:pPr>
          <a:r>
            <a:rPr lang="en-US" sz="2800" dirty="0">
              <a:solidFill>
                <a:schemeClr val="tx1"/>
              </a:solidFill>
              <a:latin typeface="Century Gothic" panose="020B0502020202020204" pitchFamily="34" charset="0"/>
            </a:rPr>
            <a:t>Adaptations to traumatic events</a:t>
          </a:r>
        </a:p>
      </dgm:t>
    </dgm:pt>
    <dgm:pt modelId="{6B5479BC-68F3-4ABD-97A9-94A4C522F044}" type="parTrans" cxnId="{1F1AB619-938A-47A0-A703-B2852CBCAAE6}">
      <dgm:prSet/>
      <dgm:spPr/>
      <dgm:t>
        <a:bodyPr/>
        <a:lstStyle/>
        <a:p>
          <a:endParaRPr lang="en-US"/>
        </a:p>
      </dgm:t>
    </dgm:pt>
    <dgm:pt modelId="{E993AB9A-9B01-4A16-BED3-0B0D76186350}" type="sibTrans" cxnId="{1F1AB619-938A-47A0-A703-B2852CBCAAE6}">
      <dgm:prSet/>
      <dgm:spPr/>
      <dgm:t>
        <a:bodyPr/>
        <a:lstStyle/>
        <a:p>
          <a:endParaRPr lang="en-US"/>
        </a:p>
      </dgm:t>
    </dgm:pt>
    <dgm:pt modelId="{4BA00357-5087-4995-B45F-96B5F74E0331}">
      <dgm:prSet phldrT="[Text]" custT="1"/>
      <dgm:spPr/>
      <dgm:t>
        <a:bodyPr anchor="ctr"/>
        <a:lstStyle/>
        <a:p>
          <a:pPr algn="ctr">
            <a:buNone/>
          </a:pPr>
          <a:r>
            <a:rPr lang="en-US" sz="2800" dirty="0">
              <a:solidFill>
                <a:schemeClr val="tx1"/>
              </a:solidFill>
              <a:latin typeface="Century Gothic" panose="020B0502020202020204" pitchFamily="34" charset="0"/>
            </a:rPr>
            <a:t>In relationships</a:t>
          </a:r>
          <a:endParaRPr lang="en-US" sz="2400" dirty="0">
            <a:solidFill>
              <a:schemeClr val="tx1"/>
            </a:solidFill>
            <a:latin typeface="Century Gothic" panose="020B0502020202020204" pitchFamily="34" charset="0"/>
          </a:endParaRPr>
        </a:p>
      </dgm:t>
    </dgm:pt>
    <dgm:pt modelId="{0EC433B8-E18F-4F8D-94A6-09F1EB1F12E2}" type="parTrans" cxnId="{BA9220E0-13B8-49E9-B3D9-94C745706B92}">
      <dgm:prSet/>
      <dgm:spPr/>
      <dgm:t>
        <a:bodyPr/>
        <a:lstStyle/>
        <a:p>
          <a:endParaRPr lang="en-US"/>
        </a:p>
      </dgm:t>
    </dgm:pt>
    <dgm:pt modelId="{242CBEC5-B591-49E8-839F-AB35B9E309BB}" type="sibTrans" cxnId="{BA9220E0-13B8-49E9-B3D9-94C745706B92}">
      <dgm:prSet/>
      <dgm:spPr/>
      <dgm:t>
        <a:bodyPr/>
        <a:lstStyle/>
        <a:p>
          <a:endParaRPr lang="en-US"/>
        </a:p>
      </dgm:t>
    </dgm:pt>
    <dgm:pt modelId="{364C306A-F113-425C-9052-00D855576CB9}" type="pres">
      <dgm:prSet presAssocID="{5C73CFFC-5EAC-4F91-B019-B066B0355C46}" presName="Name0" presStyleCnt="0">
        <dgm:presLayoutVars>
          <dgm:dir/>
          <dgm:animLvl val="lvl"/>
          <dgm:resizeHandles/>
        </dgm:presLayoutVars>
      </dgm:prSet>
      <dgm:spPr/>
    </dgm:pt>
    <dgm:pt modelId="{D72621B9-C4FA-4E34-AFEA-AFBCCC4FBE98}" type="pres">
      <dgm:prSet presAssocID="{932AEA21-91E5-4F75-89B7-1B80975ABA40}" presName="linNode" presStyleCnt="0"/>
      <dgm:spPr/>
    </dgm:pt>
    <dgm:pt modelId="{51162B53-C229-47F4-9B56-FBCC9D198924}" type="pres">
      <dgm:prSet presAssocID="{932AEA21-91E5-4F75-89B7-1B80975ABA40}" presName="parentShp" presStyleLbl="node1" presStyleIdx="0" presStyleCnt="2" custScaleX="97738">
        <dgm:presLayoutVars>
          <dgm:bulletEnabled val="1"/>
        </dgm:presLayoutVars>
      </dgm:prSet>
      <dgm:spPr/>
    </dgm:pt>
    <dgm:pt modelId="{6E03150E-D132-46D9-ABE5-AA980CD2A3F5}" type="pres">
      <dgm:prSet presAssocID="{932AEA21-91E5-4F75-89B7-1B80975ABA40}" presName="childShp" presStyleLbl="bgAccFollowNode1" presStyleIdx="0" presStyleCnt="2" custLinFactNeighborX="37" custLinFactNeighborY="-26">
        <dgm:presLayoutVars>
          <dgm:bulletEnabled val="1"/>
        </dgm:presLayoutVars>
      </dgm:prSet>
      <dgm:spPr/>
    </dgm:pt>
    <dgm:pt modelId="{8AAF5922-269E-4CC2-A678-757834255EDD}" type="pres">
      <dgm:prSet presAssocID="{10F98827-EDE6-48FD-A11D-E392832AC15B}" presName="spacing" presStyleCnt="0"/>
      <dgm:spPr/>
    </dgm:pt>
    <dgm:pt modelId="{941ECE44-7B58-4B6D-80ED-71BE808A7F33}" type="pres">
      <dgm:prSet presAssocID="{9D071E2E-AC31-4E3F-BE82-3EA0368BA02F}" presName="linNode" presStyleCnt="0"/>
      <dgm:spPr/>
    </dgm:pt>
    <dgm:pt modelId="{CA5BA09B-CD33-4321-9F78-86476A65B9D4}" type="pres">
      <dgm:prSet presAssocID="{9D071E2E-AC31-4E3F-BE82-3EA0368BA02F}" presName="parentShp" presStyleLbl="node1" presStyleIdx="1" presStyleCnt="2">
        <dgm:presLayoutVars>
          <dgm:bulletEnabled val="1"/>
        </dgm:presLayoutVars>
      </dgm:prSet>
      <dgm:spPr/>
    </dgm:pt>
    <dgm:pt modelId="{DA0BE866-9BC8-48DA-989A-1E1B0EB9B7C0}" type="pres">
      <dgm:prSet presAssocID="{9D071E2E-AC31-4E3F-BE82-3EA0368BA02F}" presName="childShp" presStyleLbl="bgAccFollowNode1" presStyleIdx="1" presStyleCnt="2">
        <dgm:presLayoutVars>
          <dgm:bulletEnabled val="1"/>
        </dgm:presLayoutVars>
      </dgm:prSet>
      <dgm:spPr/>
    </dgm:pt>
  </dgm:ptLst>
  <dgm:cxnLst>
    <dgm:cxn modelId="{64D99201-140C-41BC-888C-59F409E17FDB}" type="presOf" srcId="{932AEA21-91E5-4F75-89B7-1B80975ABA40}" destId="{51162B53-C229-47F4-9B56-FBCC9D198924}" srcOrd="0" destOrd="0" presId="urn:microsoft.com/office/officeart/2005/8/layout/vList6"/>
    <dgm:cxn modelId="{1F1AB619-938A-47A0-A703-B2852CBCAAE6}" srcId="{932AEA21-91E5-4F75-89B7-1B80975ABA40}" destId="{44376B87-FE3C-49E4-AFA7-51FE2F1D0E6A}" srcOrd="0" destOrd="0" parTransId="{6B5479BC-68F3-4ABD-97A9-94A4C522F044}" sibTransId="{E993AB9A-9B01-4A16-BED3-0B0D76186350}"/>
    <dgm:cxn modelId="{2F737825-973E-4D57-9478-0D155D9D98F6}" type="presOf" srcId="{9D071E2E-AC31-4E3F-BE82-3EA0368BA02F}" destId="{CA5BA09B-CD33-4321-9F78-86476A65B9D4}" srcOrd="0" destOrd="0" presId="urn:microsoft.com/office/officeart/2005/8/layout/vList6"/>
    <dgm:cxn modelId="{1F1BFB68-3D26-4AC7-B675-6FCD03881FC9}" type="presOf" srcId="{44376B87-FE3C-49E4-AFA7-51FE2F1D0E6A}" destId="{6E03150E-D132-46D9-ABE5-AA980CD2A3F5}" srcOrd="0" destOrd="0" presId="urn:microsoft.com/office/officeart/2005/8/layout/vList6"/>
    <dgm:cxn modelId="{558FE152-37CE-40F8-AE7C-1DE7029B126D}" type="presOf" srcId="{4BA00357-5087-4995-B45F-96B5F74E0331}" destId="{DA0BE866-9BC8-48DA-989A-1E1B0EB9B7C0}" srcOrd="0" destOrd="0" presId="urn:microsoft.com/office/officeart/2005/8/layout/vList6"/>
    <dgm:cxn modelId="{FBB71C76-39DA-419D-A48C-EF2003110B5C}" type="presOf" srcId="{5C73CFFC-5EAC-4F91-B019-B066B0355C46}" destId="{364C306A-F113-425C-9052-00D855576CB9}" srcOrd="0" destOrd="0" presId="urn:microsoft.com/office/officeart/2005/8/layout/vList6"/>
    <dgm:cxn modelId="{9F6D8556-233B-4F61-8C21-07B36372377B}" srcId="{5C73CFFC-5EAC-4F91-B019-B066B0355C46}" destId="{932AEA21-91E5-4F75-89B7-1B80975ABA40}" srcOrd="0" destOrd="0" parTransId="{B949A44D-CC19-4AC6-B408-B4FC9E482592}" sibTransId="{10F98827-EDE6-48FD-A11D-E392832AC15B}"/>
    <dgm:cxn modelId="{DAF3697F-1DAA-4BC6-B110-975CA0AF2EDA}" srcId="{5C73CFFC-5EAC-4F91-B019-B066B0355C46}" destId="{9D071E2E-AC31-4E3F-BE82-3EA0368BA02F}" srcOrd="1" destOrd="0" parTransId="{BD6C7489-4184-4204-B226-CD1B11D246C2}" sibTransId="{6F351229-4BA8-4C4E-BC50-0301640F82A5}"/>
    <dgm:cxn modelId="{BA9220E0-13B8-49E9-B3D9-94C745706B92}" srcId="{9D071E2E-AC31-4E3F-BE82-3EA0368BA02F}" destId="{4BA00357-5087-4995-B45F-96B5F74E0331}" srcOrd="0" destOrd="0" parTransId="{0EC433B8-E18F-4F8D-94A6-09F1EB1F12E2}" sibTransId="{242CBEC5-B591-49E8-839F-AB35B9E309BB}"/>
    <dgm:cxn modelId="{87A28E94-51A9-4F60-B43D-54ACF2ED04D5}" type="presParOf" srcId="{364C306A-F113-425C-9052-00D855576CB9}" destId="{D72621B9-C4FA-4E34-AFEA-AFBCCC4FBE98}" srcOrd="0" destOrd="0" presId="urn:microsoft.com/office/officeart/2005/8/layout/vList6"/>
    <dgm:cxn modelId="{A3BA9ABF-1D9C-4103-8A0E-332A29E44A93}" type="presParOf" srcId="{D72621B9-C4FA-4E34-AFEA-AFBCCC4FBE98}" destId="{51162B53-C229-47F4-9B56-FBCC9D198924}" srcOrd="0" destOrd="0" presId="urn:microsoft.com/office/officeart/2005/8/layout/vList6"/>
    <dgm:cxn modelId="{19C3A23E-196B-4B8D-AE7E-1DFF7AF5F579}" type="presParOf" srcId="{D72621B9-C4FA-4E34-AFEA-AFBCCC4FBE98}" destId="{6E03150E-D132-46D9-ABE5-AA980CD2A3F5}" srcOrd="1" destOrd="0" presId="urn:microsoft.com/office/officeart/2005/8/layout/vList6"/>
    <dgm:cxn modelId="{7FC22C61-A4EF-4B03-9B7D-36D3BD9EAF77}" type="presParOf" srcId="{364C306A-F113-425C-9052-00D855576CB9}" destId="{8AAF5922-269E-4CC2-A678-757834255EDD}" srcOrd="1" destOrd="0" presId="urn:microsoft.com/office/officeart/2005/8/layout/vList6"/>
    <dgm:cxn modelId="{0A7FB3A8-6F42-4134-8381-BFB7C05A090B}" type="presParOf" srcId="{364C306A-F113-425C-9052-00D855576CB9}" destId="{941ECE44-7B58-4B6D-80ED-71BE808A7F33}" srcOrd="2" destOrd="0" presId="urn:microsoft.com/office/officeart/2005/8/layout/vList6"/>
    <dgm:cxn modelId="{C062661C-8877-46BB-A81E-5ABF95C179D6}" type="presParOf" srcId="{941ECE44-7B58-4B6D-80ED-71BE808A7F33}" destId="{CA5BA09B-CD33-4321-9F78-86476A65B9D4}" srcOrd="0" destOrd="0" presId="urn:microsoft.com/office/officeart/2005/8/layout/vList6"/>
    <dgm:cxn modelId="{A0A0C14A-5483-4517-843D-FD53B3FE77B5}" type="presParOf" srcId="{941ECE44-7B58-4B6D-80ED-71BE808A7F33}" destId="{DA0BE866-9BC8-48DA-989A-1E1B0EB9B7C0}"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FCCA5-9376-4C07-B851-6C4FC06B249A}" type="doc">
      <dgm:prSet loTypeId="urn:microsoft.com/office/officeart/2005/8/layout/hierarchy4" loCatId="list" qsTypeId="urn:microsoft.com/office/officeart/2005/8/quickstyle/simple4" qsCatId="simple" csTypeId="urn:microsoft.com/office/officeart/2005/8/colors/colorful4" csCatId="colorful" phldr="1"/>
      <dgm:spPr/>
      <dgm:t>
        <a:bodyPr/>
        <a:lstStyle/>
        <a:p>
          <a:endParaRPr lang="en-US"/>
        </a:p>
      </dgm:t>
    </dgm:pt>
    <dgm:pt modelId="{9AAA42D0-2C01-4FC9-8885-E174C7BF315B}">
      <dgm:prSet phldrT="[Text]" custT="1"/>
      <dgm:spPr/>
      <dgm:t>
        <a:bodyPr/>
        <a:lstStyle/>
        <a:p>
          <a:r>
            <a:rPr lang="en-US" sz="2400" b="1" dirty="0">
              <a:solidFill>
                <a:schemeClr val="tx1"/>
              </a:solidFill>
              <a:effectLst/>
              <a:latin typeface="Century Gothic" panose="020B0502020202020204" pitchFamily="34" charset="0"/>
            </a:rPr>
            <a:t>Events</a:t>
          </a:r>
        </a:p>
      </dgm:t>
    </dgm:pt>
    <dgm:pt modelId="{3EDE83B7-D34A-4C32-B5D0-5A9F7E3EEBC3}" type="parTrans" cxnId="{DE82B4C7-F897-46A6-A6AB-A7DF56142B86}">
      <dgm:prSet/>
      <dgm:spPr/>
      <dgm:t>
        <a:bodyPr/>
        <a:lstStyle/>
        <a:p>
          <a:endParaRPr lang="en-US"/>
        </a:p>
      </dgm:t>
    </dgm:pt>
    <dgm:pt modelId="{00E717DE-B52E-4C2E-A971-5CC7C1FFE521}" type="sibTrans" cxnId="{DE82B4C7-F897-46A6-A6AB-A7DF56142B86}">
      <dgm:prSet/>
      <dgm:spPr/>
      <dgm:t>
        <a:bodyPr/>
        <a:lstStyle/>
        <a:p>
          <a:endParaRPr lang="en-US"/>
        </a:p>
      </dgm:t>
    </dgm:pt>
    <dgm:pt modelId="{27BD0680-573A-439C-8112-87071F0361F9}">
      <dgm:prSet phldrT="[Text]" custT="1"/>
      <dgm:spPr/>
      <dgm:t>
        <a:bodyPr/>
        <a:lstStyle/>
        <a:p>
          <a:r>
            <a:rPr lang="en-US" sz="2400" b="1" dirty="0">
              <a:solidFill>
                <a:schemeClr val="tx1"/>
              </a:solidFill>
              <a:effectLst/>
              <a:latin typeface="Century Gothic" panose="020B0502020202020204" pitchFamily="34" charset="0"/>
            </a:rPr>
            <a:t>Experience</a:t>
          </a:r>
        </a:p>
      </dgm:t>
    </dgm:pt>
    <dgm:pt modelId="{5D595A20-52E3-4BBB-96D8-E4D0DCA60835}" type="parTrans" cxnId="{69A81B20-8EA4-4896-BE83-62664A4CCACB}">
      <dgm:prSet/>
      <dgm:spPr/>
      <dgm:t>
        <a:bodyPr/>
        <a:lstStyle/>
        <a:p>
          <a:endParaRPr lang="en-US"/>
        </a:p>
      </dgm:t>
    </dgm:pt>
    <dgm:pt modelId="{8D93D44A-43B7-44F7-B92E-60D1FDC5D7BD}" type="sibTrans" cxnId="{69A81B20-8EA4-4896-BE83-62664A4CCACB}">
      <dgm:prSet/>
      <dgm:spPr/>
      <dgm:t>
        <a:bodyPr/>
        <a:lstStyle/>
        <a:p>
          <a:endParaRPr lang="en-US"/>
        </a:p>
      </dgm:t>
    </dgm:pt>
    <dgm:pt modelId="{700396DF-0E92-4F75-9E2B-9A7ADB251BEE}">
      <dgm:prSet phldrT="[Text]" custT="1"/>
      <dgm:spPr/>
      <dgm:t>
        <a:bodyPr/>
        <a:lstStyle/>
        <a:p>
          <a:r>
            <a:rPr lang="en-US" sz="2400" b="1" dirty="0">
              <a:solidFill>
                <a:schemeClr val="tx1"/>
              </a:solidFill>
              <a:effectLst/>
              <a:latin typeface="Century Gothic" panose="020B0502020202020204" pitchFamily="34" charset="0"/>
            </a:rPr>
            <a:t>Effects</a:t>
          </a:r>
        </a:p>
      </dgm:t>
    </dgm:pt>
    <dgm:pt modelId="{811CA5A1-0F51-4F61-AC5D-CAC63B3325D8}" type="parTrans" cxnId="{2D8FBAF1-2376-4573-97BB-D9DEC759233D}">
      <dgm:prSet/>
      <dgm:spPr/>
      <dgm:t>
        <a:bodyPr/>
        <a:lstStyle/>
        <a:p>
          <a:endParaRPr lang="en-US"/>
        </a:p>
      </dgm:t>
    </dgm:pt>
    <dgm:pt modelId="{01089BE2-3818-406C-B279-32B9B34B43F7}" type="sibTrans" cxnId="{2D8FBAF1-2376-4573-97BB-D9DEC759233D}">
      <dgm:prSet/>
      <dgm:spPr/>
      <dgm:t>
        <a:bodyPr/>
        <a:lstStyle/>
        <a:p>
          <a:endParaRPr lang="en-US"/>
        </a:p>
      </dgm:t>
    </dgm:pt>
    <dgm:pt modelId="{FF2CA5DC-701C-4DEC-B0D3-160CE516AFB3}">
      <dgm:prSet phldrT="[Text]" custT="1"/>
      <dgm:spPr/>
      <dgm:t>
        <a:bodyPr anchor="ctr"/>
        <a:lstStyle/>
        <a:p>
          <a:pPr algn="ctr"/>
          <a:r>
            <a:rPr lang="en-US" sz="2400" b="1" dirty="0">
              <a:solidFill>
                <a:schemeClr val="tx1"/>
              </a:solidFill>
              <a:effectLst/>
              <a:latin typeface="Century Gothic" panose="020B0502020202020204" pitchFamily="34" charset="0"/>
            </a:rPr>
            <a:t>Circumstances cause trauma</a:t>
          </a:r>
          <a:endParaRPr lang="en-US" sz="2400" b="0" dirty="0">
            <a:solidFill>
              <a:schemeClr val="tx1"/>
            </a:solidFill>
            <a:effectLst/>
            <a:latin typeface="Century Gothic" panose="020B0502020202020204" pitchFamily="34" charset="0"/>
          </a:endParaRPr>
        </a:p>
      </dgm:t>
    </dgm:pt>
    <dgm:pt modelId="{D4AC7ECF-BC04-49F4-9261-0C8579650BD2}" type="parTrans" cxnId="{0A6F6F3E-1D7A-4298-8845-A1C8EFDB0B4E}">
      <dgm:prSet/>
      <dgm:spPr/>
      <dgm:t>
        <a:bodyPr/>
        <a:lstStyle/>
        <a:p>
          <a:endParaRPr lang="en-US"/>
        </a:p>
      </dgm:t>
    </dgm:pt>
    <dgm:pt modelId="{F75735FC-5C1E-406B-A4BA-B9A045350D30}" type="sibTrans" cxnId="{0A6F6F3E-1D7A-4298-8845-A1C8EFDB0B4E}">
      <dgm:prSet/>
      <dgm:spPr/>
      <dgm:t>
        <a:bodyPr/>
        <a:lstStyle/>
        <a:p>
          <a:endParaRPr lang="en-US"/>
        </a:p>
      </dgm:t>
    </dgm:pt>
    <dgm:pt modelId="{9DCEFA8D-3EBA-45B7-960F-F3A0A867B197}">
      <dgm:prSet phldrT="[Text]" custT="1"/>
      <dgm:spPr/>
      <dgm:t>
        <a:bodyPr/>
        <a:lstStyle/>
        <a:p>
          <a:r>
            <a:rPr lang="en-US" sz="2400" b="1" dirty="0">
              <a:solidFill>
                <a:schemeClr val="tx1"/>
              </a:solidFill>
              <a:effectLst/>
              <a:latin typeface="Century Gothic" panose="020B0502020202020204" pitchFamily="34" charset="0"/>
            </a:rPr>
            <a:t>Circumstances &amp; Dosage Matter</a:t>
          </a:r>
        </a:p>
      </dgm:t>
    </dgm:pt>
    <dgm:pt modelId="{411BE94E-CD50-444D-BE13-52B21D25B569}" type="parTrans" cxnId="{5E07535D-B6B1-42EB-952C-CC60866AC9A2}">
      <dgm:prSet/>
      <dgm:spPr/>
      <dgm:t>
        <a:bodyPr/>
        <a:lstStyle/>
        <a:p>
          <a:endParaRPr lang="en-US"/>
        </a:p>
      </dgm:t>
    </dgm:pt>
    <dgm:pt modelId="{AB6F3258-2580-4A18-A66B-1389CC7D7D64}" type="sibTrans" cxnId="{5E07535D-B6B1-42EB-952C-CC60866AC9A2}">
      <dgm:prSet/>
      <dgm:spPr/>
      <dgm:t>
        <a:bodyPr/>
        <a:lstStyle/>
        <a:p>
          <a:endParaRPr lang="en-US"/>
        </a:p>
      </dgm:t>
    </dgm:pt>
    <dgm:pt modelId="{9A66BD1A-7404-471F-9C96-3757C9A18A16}">
      <dgm:prSet phldrT="[Text]" custT="1"/>
      <dgm:spPr/>
      <dgm:t>
        <a:bodyPr/>
        <a:lstStyle/>
        <a:p>
          <a:r>
            <a:rPr lang="en-US" sz="2400" b="1" dirty="0">
              <a:solidFill>
                <a:schemeClr val="tx1"/>
              </a:solidFill>
              <a:effectLst/>
              <a:latin typeface="Century Gothic" panose="020B0502020202020204" pitchFamily="34" charset="0"/>
            </a:rPr>
            <a:t>Include adverse physical, social, emotional, or spiritual consequences</a:t>
          </a:r>
        </a:p>
      </dgm:t>
    </dgm:pt>
    <dgm:pt modelId="{E906AE65-F36F-4010-A768-1424337A11B0}" type="parTrans" cxnId="{15CF9247-B676-4674-A71A-AC52CC372510}">
      <dgm:prSet/>
      <dgm:spPr/>
      <dgm:t>
        <a:bodyPr/>
        <a:lstStyle/>
        <a:p>
          <a:endParaRPr lang="en-US"/>
        </a:p>
      </dgm:t>
    </dgm:pt>
    <dgm:pt modelId="{6B55BDC2-96A3-4AF6-ADE5-CD2E6C576BA9}" type="sibTrans" cxnId="{15CF9247-B676-4674-A71A-AC52CC372510}">
      <dgm:prSet/>
      <dgm:spPr/>
      <dgm:t>
        <a:bodyPr/>
        <a:lstStyle/>
        <a:p>
          <a:endParaRPr lang="en-US"/>
        </a:p>
      </dgm:t>
    </dgm:pt>
    <dgm:pt modelId="{2F70524C-0A04-49F1-B253-FC424CB8FC27}" type="pres">
      <dgm:prSet presAssocID="{788FCCA5-9376-4C07-B851-6C4FC06B249A}" presName="Name0" presStyleCnt="0">
        <dgm:presLayoutVars>
          <dgm:chPref val="1"/>
          <dgm:dir/>
          <dgm:animOne val="branch"/>
          <dgm:animLvl val="lvl"/>
          <dgm:resizeHandles/>
        </dgm:presLayoutVars>
      </dgm:prSet>
      <dgm:spPr/>
    </dgm:pt>
    <dgm:pt modelId="{D6B2E88D-B27A-44D3-9438-D3D50EE3CFF3}" type="pres">
      <dgm:prSet presAssocID="{9AAA42D0-2C01-4FC9-8885-E174C7BF315B}" presName="vertOne" presStyleCnt="0"/>
      <dgm:spPr/>
    </dgm:pt>
    <dgm:pt modelId="{A951FA4C-5E54-46CB-B336-1CD4BB5BAC88}" type="pres">
      <dgm:prSet presAssocID="{9AAA42D0-2C01-4FC9-8885-E174C7BF315B}" presName="txOne" presStyleLbl="node0" presStyleIdx="0" presStyleCnt="3" custScaleX="101700" custLinFactNeighborX="-247" custLinFactNeighborY="-508">
        <dgm:presLayoutVars>
          <dgm:chPref val="3"/>
        </dgm:presLayoutVars>
      </dgm:prSet>
      <dgm:spPr/>
    </dgm:pt>
    <dgm:pt modelId="{1AD395DD-9DCA-4A6F-8062-D2767C327955}" type="pres">
      <dgm:prSet presAssocID="{9AAA42D0-2C01-4FC9-8885-E174C7BF315B}" presName="parTransOne" presStyleCnt="0"/>
      <dgm:spPr/>
    </dgm:pt>
    <dgm:pt modelId="{03F15EA3-3090-4D86-B978-9741C24BEA25}" type="pres">
      <dgm:prSet presAssocID="{9AAA42D0-2C01-4FC9-8885-E174C7BF315B}" presName="horzOne" presStyleCnt="0"/>
      <dgm:spPr/>
    </dgm:pt>
    <dgm:pt modelId="{97DEAD77-1D06-456C-A5C9-12009F164F87}" type="pres">
      <dgm:prSet presAssocID="{FF2CA5DC-701C-4DEC-B0D3-160CE516AFB3}" presName="vertTwo" presStyleCnt="0"/>
      <dgm:spPr/>
    </dgm:pt>
    <dgm:pt modelId="{2A43C999-BC4B-48A1-8740-0E57432BE4A4}" type="pres">
      <dgm:prSet presAssocID="{FF2CA5DC-701C-4DEC-B0D3-160CE516AFB3}" presName="txTwo" presStyleLbl="node2" presStyleIdx="0" presStyleCnt="3" custScaleX="102966" custScaleY="100187">
        <dgm:presLayoutVars>
          <dgm:chPref val="3"/>
        </dgm:presLayoutVars>
      </dgm:prSet>
      <dgm:spPr/>
    </dgm:pt>
    <dgm:pt modelId="{D21E0B43-440B-4244-B92F-6455D0EDECA9}" type="pres">
      <dgm:prSet presAssocID="{FF2CA5DC-701C-4DEC-B0D3-160CE516AFB3}" presName="horzTwo" presStyleCnt="0"/>
      <dgm:spPr/>
    </dgm:pt>
    <dgm:pt modelId="{83D64A16-3A3D-44BB-823D-41DE8D90EE35}" type="pres">
      <dgm:prSet presAssocID="{00E717DE-B52E-4C2E-A971-5CC7C1FFE521}" presName="sibSpaceOne" presStyleCnt="0"/>
      <dgm:spPr/>
    </dgm:pt>
    <dgm:pt modelId="{49CEAFC5-EA96-4C62-B713-DB2BDF1590CE}" type="pres">
      <dgm:prSet presAssocID="{27BD0680-573A-439C-8112-87071F0361F9}" presName="vertOne" presStyleCnt="0"/>
      <dgm:spPr/>
    </dgm:pt>
    <dgm:pt modelId="{86E9A64C-EAE1-498A-AF74-3C7CD3CF3B8F}" type="pres">
      <dgm:prSet presAssocID="{27BD0680-573A-439C-8112-87071F0361F9}" presName="txOne" presStyleLbl="node0" presStyleIdx="1" presStyleCnt="3" custScaleX="102892" custLinFactNeighborX="-392" custLinFactNeighborY="-143">
        <dgm:presLayoutVars>
          <dgm:chPref val="3"/>
        </dgm:presLayoutVars>
      </dgm:prSet>
      <dgm:spPr/>
    </dgm:pt>
    <dgm:pt modelId="{B0AD6E94-93F7-47D1-A8F3-2067BB7E6D0E}" type="pres">
      <dgm:prSet presAssocID="{27BD0680-573A-439C-8112-87071F0361F9}" presName="parTransOne" presStyleCnt="0"/>
      <dgm:spPr/>
    </dgm:pt>
    <dgm:pt modelId="{85A274B8-C29F-4007-87BC-01B0265E894D}" type="pres">
      <dgm:prSet presAssocID="{27BD0680-573A-439C-8112-87071F0361F9}" presName="horzOne" presStyleCnt="0"/>
      <dgm:spPr/>
    </dgm:pt>
    <dgm:pt modelId="{01FCF91E-752C-4CDF-9AB1-A8A73D0FF131}" type="pres">
      <dgm:prSet presAssocID="{9DCEFA8D-3EBA-45B7-960F-F3A0A867B197}" presName="vertTwo" presStyleCnt="0"/>
      <dgm:spPr/>
    </dgm:pt>
    <dgm:pt modelId="{E32F6FDF-19F2-475E-9CC6-BD9266A12F94}" type="pres">
      <dgm:prSet presAssocID="{9DCEFA8D-3EBA-45B7-960F-F3A0A867B197}" presName="txTwo" presStyleLbl="node2" presStyleIdx="1" presStyleCnt="3" custScaleX="120077" custLinFactNeighborX="1936" custLinFactNeighborY="-176">
        <dgm:presLayoutVars>
          <dgm:chPref val="3"/>
        </dgm:presLayoutVars>
      </dgm:prSet>
      <dgm:spPr/>
    </dgm:pt>
    <dgm:pt modelId="{0576F116-63A1-4A14-93CC-9071D26887E7}" type="pres">
      <dgm:prSet presAssocID="{9DCEFA8D-3EBA-45B7-960F-F3A0A867B197}" presName="horzTwo" presStyleCnt="0"/>
      <dgm:spPr/>
    </dgm:pt>
    <dgm:pt modelId="{2CB4E0D3-4299-41A9-90CC-74B6FF43A88A}" type="pres">
      <dgm:prSet presAssocID="{8D93D44A-43B7-44F7-B92E-60D1FDC5D7BD}" presName="sibSpaceOne" presStyleCnt="0"/>
      <dgm:spPr/>
    </dgm:pt>
    <dgm:pt modelId="{E8DC4704-2AAE-41DF-88E1-2EC3AD780EA0}" type="pres">
      <dgm:prSet presAssocID="{700396DF-0E92-4F75-9E2B-9A7ADB251BEE}" presName="vertOne" presStyleCnt="0"/>
      <dgm:spPr/>
    </dgm:pt>
    <dgm:pt modelId="{3366CCDF-C634-47A1-AA20-C065FB02F8B3}" type="pres">
      <dgm:prSet presAssocID="{700396DF-0E92-4F75-9E2B-9A7ADB251BEE}" presName="txOne" presStyleLbl="node0" presStyleIdx="2" presStyleCnt="3" custScaleX="93377">
        <dgm:presLayoutVars>
          <dgm:chPref val="3"/>
        </dgm:presLayoutVars>
      </dgm:prSet>
      <dgm:spPr/>
    </dgm:pt>
    <dgm:pt modelId="{A0191CAF-EA77-4F3C-B6E0-736377988B3F}" type="pres">
      <dgm:prSet presAssocID="{700396DF-0E92-4F75-9E2B-9A7ADB251BEE}" presName="parTransOne" presStyleCnt="0"/>
      <dgm:spPr/>
    </dgm:pt>
    <dgm:pt modelId="{19D26597-668E-44DF-B656-5643F20B2485}" type="pres">
      <dgm:prSet presAssocID="{700396DF-0E92-4F75-9E2B-9A7ADB251BEE}" presName="horzOne" presStyleCnt="0"/>
      <dgm:spPr/>
    </dgm:pt>
    <dgm:pt modelId="{C802D32B-37B7-473F-A153-8110D9C89944}" type="pres">
      <dgm:prSet presAssocID="{9A66BD1A-7404-471F-9C96-3757C9A18A16}" presName="vertTwo" presStyleCnt="0"/>
      <dgm:spPr/>
    </dgm:pt>
    <dgm:pt modelId="{F56B57C4-7FB7-49BB-8B20-497B757B200A}" type="pres">
      <dgm:prSet presAssocID="{9A66BD1A-7404-471F-9C96-3757C9A18A16}" presName="txTwo" presStyleLbl="node2" presStyleIdx="2" presStyleCnt="3" custScaleX="119279">
        <dgm:presLayoutVars>
          <dgm:chPref val="3"/>
        </dgm:presLayoutVars>
      </dgm:prSet>
      <dgm:spPr/>
    </dgm:pt>
    <dgm:pt modelId="{0AB42127-4EC8-4044-A164-5DC89F088B8C}" type="pres">
      <dgm:prSet presAssocID="{9A66BD1A-7404-471F-9C96-3757C9A18A16}" presName="horzTwo" presStyleCnt="0"/>
      <dgm:spPr/>
    </dgm:pt>
  </dgm:ptLst>
  <dgm:cxnLst>
    <dgm:cxn modelId="{69A81B20-8EA4-4896-BE83-62664A4CCACB}" srcId="{788FCCA5-9376-4C07-B851-6C4FC06B249A}" destId="{27BD0680-573A-439C-8112-87071F0361F9}" srcOrd="1" destOrd="0" parTransId="{5D595A20-52E3-4BBB-96D8-E4D0DCA60835}" sibTransId="{8D93D44A-43B7-44F7-B92E-60D1FDC5D7BD}"/>
    <dgm:cxn modelId="{B6FD1729-4D42-4334-A221-BBF551996A91}" type="presOf" srcId="{9A66BD1A-7404-471F-9C96-3757C9A18A16}" destId="{F56B57C4-7FB7-49BB-8B20-497B757B200A}" srcOrd="0" destOrd="0" presId="urn:microsoft.com/office/officeart/2005/8/layout/hierarchy4"/>
    <dgm:cxn modelId="{0A6F6F3E-1D7A-4298-8845-A1C8EFDB0B4E}" srcId="{9AAA42D0-2C01-4FC9-8885-E174C7BF315B}" destId="{FF2CA5DC-701C-4DEC-B0D3-160CE516AFB3}" srcOrd="0" destOrd="0" parTransId="{D4AC7ECF-BC04-49F4-9261-0C8579650BD2}" sibTransId="{F75735FC-5C1E-406B-A4BA-B9A045350D30}"/>
    <dgm:cxn modelId="{5E07535D-B6B1-42EB-952C-CC60866AC9A2}" srcId="{27BD0680-573A-439C-8112-87071F0361F9}" destId="{9DCEFA8D-3EBA-45B7-960F-F3A0A867B197}" srcOrd="0" destOrd="0" parTransId="{411BE94E-CD50-444D-BE13-52B21D25B569}" sibTransId="{AB6F3258-2580-4A18-A66B-1389CC7D7D64}"/>
    <dgm:cxn modelId="{3FEDC35F-468C-405C-A1F4-96F573D5A56B}" type="presOf" srcId="{27BD0680-573A-439C-8112-87071F0361F9}" destId="{86E9A64C-EAE1-498A-AF74-3C7CD3CF3B8F}" srcOrd="0" destOrd="0" presId="urn:microsoft.com/office/officeart/2005/8/layout/hierarchy4"/>
    <dgm:cxn modelId="{15CF9247-B676-4674-A71A-AC52CC372510}" srcId="{700396DF-0E92-4F75-9E2B-9A7ADB251BEE}" destId="{9A66BD1A-7404-471F-9C96-3757C9A18A16}" srcOrd="0" destOrd="0" parTransId="{E906AE65-F36F-4010-A768-1424337A11B0}" sibTransId="{6B55BDC2-96A3-4AF6-ADE5-CD2E6C576BA9}"/>
    <dgm:cxn modelId="{F9839C6C-E8A4-4424-BCE1-65E2100F4613}" type="presOf" srcId="{9AAA42D0-2C01-4FC9-8885-E174C7BF315B}" destId="{A951FA4C-5E54-46CB-B336-1CD4BB5BAC88}" srcOrd="0" destOrd="0" presId="urn:microsoft.com/office/officeart/2005/8/layout/hierarchy4"/>
    <dgm:cxn modelId="{F2FA11B4-45E8-480A-A288-CEF0858548C3}" type="presOf" srcId="{788FCCA5-9376-4C07-B851-6C4FC06B249A}" destId="{2F70524C-0A04-49F1-B253-FC424CB8FC27}" srcOrd="0" destOrd="0" presId="urn:microsoft.com/office/officeart/2005/8/layout/hierarchy4"/>
    <dgm:cxn modelId="{DE82B4C7-F897-46A6-A6AB-A7DF56142B86}" srcId="{788FCCA5-9376-4C07-B851-6C4FC06B249A}" destId="{9AAA42D0-2C01-4FC9-8885-E174C7BF315B}" srcOrd="0" destOrd="0" parTransId="{3EDE83B7-D34A-4C32-B5D0-5A9F7E3EEBC3}" sibTransId="{00E717DE-B52E-4C2E-A971-5CC7C1FFE521}"/>
    <dgm:cxn modelId="{2513C9CC-B874-4548-B44E-D852B7185A58}" type="presOf" srcId="{FF2CA5DC-701C-4DEC-B0D3-160CE516AFB3}" destId="{2A43C999-BC4B-48A1-8740-0E57432BE4A4}" srcOrd="0" destOrd="0" presId="urn:microsoft.com/office/officeart/2005/8/layout/hierarchy4"/>
    <dgm:cxn modelId="{8F4AF1E9-7184-4782-BBE5-E0719CEC9F2B}" type="presOf" srcId="{700396DF-0E92-4F75-9E2B-9A7ADB251BEE}" destId="{3366CCDF-C634-47A1-AA20-C065FB02F8B3}" srcOrd="0" destOrd="0" presId="urn:microsoft.com/office/officeart/2005/8/layout/hierarchy4"/>
    <dgm:cxn modelId="{3EAC54EE-00D5-47CF-B561-AD9EFDCEE948}" type="presOf" srcId="{9DCEFA8D-3EBA-45B7-960F-F3A0A867B197}" destId="{E32F6FDF-19F2-475E-9CC6-BD9266A12F94}" srcOrd="0" destOrd="0" presId="urn:microsoft.com/office/officeart/2005/8/layout/hierarchy4"/>
    <dgm:cxn modelId="{2D8FBAF1-2376-4573-97BB-D9DEC759233D}" srcId="{788FCCA5-9376-4C07-B851-6C4FC06B249A}" destId="{700396DF-0E92-4F75-9E2B-9A7ADB251BEE}" srcOrd="2" destOrd="0" parTransId="{811CA5A1-0F51-4F61-AC5D-CAC63B3325D8}" sibTransId="{01089BE2-3818-406C-B279-32B9B34B43F7}"/>
    <dgm:cxn modelId="{B6256D1C-9EEE-488C-8F21-456D85BB557F}" type="presParOf" srcId="{2F70524C-0A04-49F1-B253-FC424CB8FC27}" destId="{D6B2E88D-B27A-44D3-9438-D3D50EE3CFF3}" srcOrd="0" destOrd="0" presId="urn:microsoft.com/office/officeart/2005/8/layout/hierarchy4"/>
    <dgm:cxn modelId="{E84B8F9C-5B69-4D6F-ABCE-F5C13EAD8D4F}" type="presParOf" srcId="{D6B2E88D-B27A-44D3-9438-D3D50EE3CFF3}" destId="{A951FA4C-5E54-46CB-B336-1CD4BB5BAC88}" srcOrd="0" destOrd="0" presId="urn:microsoft.com/office/officeart/2005/8/layout/hierarchy4"/>
    <dgm:cxn modelId="{67007E10-D605-4716-A354-A29B22231538}" type="presParOf" srcId="{D6B2E88D-B27A-44D3-9438-D3D50EE3CFF3}" destId="{1AD395DD-9DCA-4A6F-8062-D2767C327955}" srcOrd="1" destOrd="0" presId="urn:microsoft.com/office/officeart/2005/8/layout/hierarchy4"/>
    <dgm:cxn modelId="{312C300C-F078-4D82-9ABB-FEAEAD8C3377}" type="presParOf" srcId="{D6B2E88D-B27A-44D3-9438-D3D50EE3CFF3}" destId="{03F15EA3-3090-4D86-B978-9741C24BEA25}" srcOrd="2" destOrd="0" presId="urn:microsoft.com/office/officeart/2005/8/layout/hierarchy4"/>
    <dgm:cxn modelId="{860777FE-71EE-42C0-9233-E25E9E55A516}" type="presParOf" srcId="{03F15EA3-3090-4D86-B978-9741C24BEA25}" destId="{97DEAD77-1D06-456C-A5C9-12009F164F87}" srcOrd="0" destOrd="0" presId="urn:microsoft.com/office/officeart/2005/8/layout/hierarchy4"/>
    <dgm:cxn modelId="{11028BBA-E822-4CE2-902F-5A6DC1104728}" type="presParOf" srcId="{97DEAD77-1D06-456C-A5C9-12009F164F87}" destId="{2A43C999-BC4B-48A1-8740-0E57432BE4A4}" srcOrd="0" destOrd="0" presId="urn:microsoft.com/office/officeart/2005/8/layout/hierarchy4"/>
    <dgm:cxn modelId="{9346581C-ED74-42BB-8938-1D84F86340B6}" type="presParOf" srcId="{97DEAD77-1D06-456C-A5C9-12009F164F87}" destId="{D21E0B43-440B-4244-B92F-6455D0EDECA9}" srcOrd="1" destOrd="0" presId="urn:microsoft.com/office/officeart/2005/8/layout/hierarchy4"/>
    <dgm:cxn modelId="{EDC5FD33-B417-4811-B6C3-D6AC6A437D0F}" type="presParOf" srcId="{2F70524C-0A04-49F1-B253-FC424CB8FC27}" destId="{83D64A16-3A3D-44BB-823D-41DE8D90EE35}" srcOrd="1" destOrd="0" presId="urn:microsoft.com/office/officeart/2005/8/layout/hierarchy4"/>
    <dgm:cxn modelId="{53AD65BB-162C-419E-8CCF-9B29280B9D38}" type="presParOf" srcId="{2F70524C-0A04-49F1-B253-FC424CB8FC27}" destId="{49CEAFC5-EA96-4C62-B713-DB2BDF1590CE}" srcOrd="2" destOrd="0" presId="urn:microsoft.com/office/officeart/2005/8/layout/hierarchy4"/>
    <dgm:cxn modelId="{0785BE06-E0AA-4D02-A2A6-57056E8B799E}" type="presParOf" srcId="{49CEAFC5-EA96-4C62-B713-DB2BDF1590CE}" destId="{86E9A64C-EAE1-498A-AF74-3C7CD3CF3B8F}" srcOrd="0" destOrd="0" presId="urn:microsoft.com/office/officeart/2005/8/layout/hierarchy4"/>
    <dgm:cxn modelId="{FD99B949-4D3D-476D-AA23-FE94353E3E14}" type="presParOf" srcId="{49CEAFC5-EA96-4C62-B713-DB2BDF1590CE}" destId="{B0AD6E94-93F7-47D1-A8F3-2067BB7E6D0E}" srcOrd="1" destOrd="0" presId="urn:microsoft.com/office/officeart/2005/8/layout/hierarchy4"/>
    <dgm:cxn modelId="{4BDE7E0E-F363-4706-A1B7-1457A1950D59}" type="presParOf" srcId="{49CEAFC5-EA96-4C62-B713-DB2BDF1590CE}" destId="{85A274B8-C29F-4007-87BC-01B0265E894D}" srcOrd="2" destOrd="0" presId="urn:microsoft.com/office/officeart/2005/8/layout/hierarchy4"/>
    <dgm:cxn modelId="{8EB76727-5171-4BD3-9C4E-940F309333BC}" type="presParOf" srcId="{85A274B8-C29F-4007-87BC-01B0265E894D}" destId="{01FCF91E-752C-4CDF-9AB1-A8A73D0FF131}" srcOrd="0" destOrd="0" presId="urn:microsoft.com/office/officeart/2005/8/layout/hierarchy4"/>
    <dgm:cxn modelId="{D7329238-E825-40F5-8695-AB2F4085A866}" type="presParOf" srcId="{01FCF91E-752C-4CDF-9AB1-A8A73D0FF131}" destId="{E32F6FDF-19F2-475E-9CC6-BD9266A12F94}" srcOrd="0" destOrd="0" presId="urn:microsoft.com/office/officeart/2005/8/layout/hierarchy4"/>
    <dgm:cxn modelId="{5011393B-6B91-4299-B438-E7A1638B3DD7}" type="presParOf" srcId="{01FCF91E-752C-4CDF-9AB1-A8A73D0FF131}" destId="{0576F116-63A1-4A14-93CC-9071D26887E7}" srcOrd="1" destOrd="0" presId="urn:microsoft.com/office/officeart/2005/8/layout/hierarchy4"/>
    <dgm:cxn modelId="{E35C6EA2-17C9-4D77-8628-5F28039DE57A}" type="presParOf" srcId="{2F70524C-0A04-49F1-B253-FC424CB8FC27}" destId="{2CB4E0D3-4299-41A9-90CC-74B6FF43A88A}" srcOrd="3" destOrd="0" presId="urn:microsoft.com/office/officeart/2005/8/layout/hierarchy4"/>
    <dgm:cxn modelId="{13AD9F98-B776-46AE-8B59-B489366D566E}" type="presParOf" srcId="{2F70524C-0A04-49F1-B253-FC424CB8FC27}" destId="{E8DC4704-2AAE-41DF-88E1-2EC3AD780EA0}" srcOrd="4" destOrd="0" presId="urn:microsoft.com/office/officeart/2005/8/layout/hierarchy4"/>
    <dgm:cxn modelId="{8F3321FD-9DD9-4A14-9069-2EDE9C119808}" type="presParOf" srcId="{E8DC4704-2AAE-41DF-88E1-2EC3AD780EA0}" destId="{3366CCDF-C634-47A1-AA20-C065FB02F8B3}" srcOrd="0" destOrd="0" presId="urn:microsoft.com/office/officeart/2005/8/layout/hierarchy4"/>
    <dgm:cxn modelId="{2FE067AF-A3B8-4192-AFB4-9C5ACB7E82EC}" type="presParOf" srcId="{E8DC4704-2AAE-41DF-88E1-2EC3AD780EA0}" destId="{A0191CAF-EA77-4F3C-B6E0-736377988B3F}" srcOrd="1" destOrd="0" presId="urn:microsoft.com/office/officeart/2005/8/layout/hierarchy4"/>
    <dgm:cxn modelId="{C3EDD3B7-B1ED-48F6-B6EE-6A9E38937E14}" type="presParOf" srcId="{E8DC4704-2AAE-41DF-88E1-2EC3AD780EA0}" destId="{19D26597-668E-44DF-B656-5643F20B2485}" srcOrd="2" destOrd="0" presId="urn:microsoft.com/office/officeart/2005/8/layout/hierarchy4"/>
    <dgm:cxn modelId="{6FB93F61-5BF8-4E31-8849-72FF9C3616AD}" type="presParOf" srcId="{19D26597-668E-44DF-B656-5643F20B2485}" destId="{C802D32B-37B7-473F-A153-8110D9C89944}" srcOrd="0" destOrd="0" presId="urn:microsoft.com/office/officeart/2005/8/layout/hierarchy4"/>
    <dgm:cxn modelId="{69404B9F-762B-42D6-83B8-9FAC2D983AC5}" type="presParOf" srcId="{C802D32B-37B7-473F-A153-8110D9C89944}" destId="{F56B57C4-7FB7-49BB-8B20-497B757B200A}" srcOrd="0" destOrd="0" presId="urn:microsoft.com/office/officeart/2005/8/layout/hierarchy4"/>
    <dgm:cxn modelId="{79C808D4-BD24-4157-B1F1-2E799DD00C84}" type="presParOf" srcId="{C802D32B-37B7-473F-A153-8110D9C89944}" destId="{0AB42127-4EC8-4044-A164-5DC89F088B8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B777E-5C44-4B71-8369-15DF80B45C01}">
      <dsp:nvSpPr>
        <dsp:cNvPr id="0" name=""/>
        <dsp:cNvSpPr/>
      </dsp:nvSpPr>
      <dsp:spPr>
        <a:xfrm>
          <a:off x="3985259" y="344"/>
          <a:ext cx="5977890" cy="13422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ctr" defTabSz="1244600">
            <a:lnSpc>
              <a:spcPct val="90000"/>
            </a:lnSpc>
            <a:spcBef>
              <a:spcPct val="0"/>
            </a:spcBef>
            <a:spcAft>
              <a:spcPct val="15000"/>
            </a:spcAft>
            <a:buNone/>
          </a:pPr>
          <a:r>
            <a:rPr lang="en-US" sz="2800" kern="1200" dirty="0">
              <a:solidFill>
                <a:schemeClr val="tx1"/>
              </a:solidFill>
              <a:latin typeface="Century Gothic" panose="020B0502020202020204" pitchFamily="34" charset="0"/>
            </a:rPr>
            <a:t>What helps you feel safe?</a:t>
          </a:r>
        </a:p>
      </dsp:txBody>
      <dsp:txXfrm>
        <a:off x="3985259" y="168125"/>
        <a:ext cx="5474549" cy="1006683"/>
      </dsp:txXfrm>
    </dsp:sp>
    <dsp:sp modelId="{C12910C6-C248-4EBF-BD7D-8C46421CBF61}">
      <dsp:nvSpPr>
        <dsp:cNvPr id="0" name=""/>
        <dsp:cNvSpPr/>
      </dsp:nvSpPr>
      <dsp:spPr>
        <a:xfrm>
          <a:off x="0" y="344"/>
          <a:ext cx="3985260" cy="1342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entury Gothic" panose="020B0502020202020204" pitchFamily="34" charset="0"/>
            </a:rPr>
            <a:t>Establish and provide safety</a:t>
          </a:r>
        </a:p>
      </dsp:txBody>
      <dsp:txXfrm>
        <a:off x="65523" y="65867"/>
        <a:ext cx="3854214" cy="1211198"/>
      </dsp:txXfrm>
    </dsp:sp>
    <dsp:sp modelId="{72F02A3C-DD4E-4F19-9163-8DF926AE1384}">
      <dsp:nvSpPr>
        <dsp:cNvPr id="0" name=""/>
        <dsp:cNvSpPr/>
      </dsp:nvSpPr>
      <dsp:spPr>
        <a:xfrm>
          <a:off x="3985259" y="1476812"/>
          <a:ext cx="5977890" cy="13422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ctr" defTabSz="1244600">
            <a:lnSpc>
              <a:spcPct val="90000"/>
            </a:lnSpc>
            <a:spcBef>
              <a:spcPct val="0"/>
            </a:spcBef>
            <a:spcAft>
              <a:spcPct val="15000"/>
            </a:spcAft>
            <a:buNone/>
          </a:pPr>
          <a:r>
            <a:rPr lang="en-US" sz="2800" kern="1200" dirty="0">
              <a:solidFill>
                <a:schemeClr val="tx1"/>
              </a:solidFill>
              <a:latin typeface="Century Gothic" panose="020B0502020202020204" pitchFamily="34" charset="0"/>
            </a:rPr>
            <a:t>What happened to you?</a:t>
          </a:r>
          <a:endParaRPr lang="en-US" sz="2400" kern="1200" dirty="0">
            <a:solidFill>
              <a:schemeClr val="tx1"/>
            </a:solidFill>
            <a:latin typeface="Century Gothic" panose="020B0502020202020204" pitchFamily="34" charset="0"/>
          </a:endParaRPr>
        </a:p>
      </dsp:txBody>
      <dsp:txXfrm>
        <a:off x="3985259" y="1644593"/>
        <a:ext cx="5474549" cy="1006683"/>
      </dsp:txXfrm>
    </dsp:sp>
    <dsp:sp modelId="{95F9454A-213C-4ECF-AC93-10A52A6C38E3}">
      <dsp:nvSpPr>
        <dsp:cNvPr id="0" name=""/>
        <dsp:cNvSpPr/>
      </dsp:nvSpPr>
      <dsp:spPr>
        <a:xfrm>
          <a:off x="0" y="1476812"/>
          <a:ext cx="3985260" cy="1342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entury Gothic" panose="020B0502020202020204" pitchFamily="34" charset="0"/>
            </a:rPr>
            <a:t>Underlying Question is…</a:t>
          </a:r>
        </a:p>
      </dsp:txBody>
      <dsp:txXfrm>
        <a:off x="65523" y="1542335"/>
        <a:ext cx="3854214" cy="1211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3150E-D132-46D9-ABE5-AA980CD2A3F5}">
      <dsp:nvSpPr>
        <dsp:cNvPr id="0" name=""/>
        <dsp:cNvSpPr/>
      </dsp:nvSpPr>
      <dsp:spPr>
        <a:xfrm>
          <a:off x="3941661" y="0"/>
          <a:ext cx="5977890" cy="119199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ctr" defTabSz="1244600">
            <a:lnSpc>
              <a:spcPct val="90000"/>
            </a:lnSpc>
            <a:spcBef>
              <a:spcPct val="0"/>
            </a:spcBef>
            <a:spcAft>
              <a:spcPct val="15000"/>
            </a:spcAft>
            <a:buNone/>
          </a:pPr>
          <a:r>
            <a:rPr lang="en-US" sz="2800" kern="1200" dirty="0">
              <a:solidFill>
                <a:schemeClr val="tx1"/>
              </a:solidFill>
              <a:latin typeface="Century Gothic" panose="020B0502020202020204" pitchFamily="34" charset="0"/>
            </a:rPr>
            <a:t>Adaptations to traumatic events</a:t>
          </a:r>
        </a:p>
      </dsp:txBody>
      <dsp:txXfrm>
        <a:off x="3941661" y="148999"/>
        <a:ext cx="5530894" cy="893992"/>
      </dsp:txXfrm>
    </dsp:sp>
    <dsp:sp modelId="{51162B53-C229-47F4-9B56-FBCC9D198924}">
      <dsp:nvSpPr>
        <dsp:cNvPr id="0" name=""/>
        <dsp:cNvSpPr/>
      </dsp:nvSpPr>
      <dsp:spPr>
        <a:xfrm>
          <a:off x="45073" y="305"/>
          <a:ext cx="3895113" cy="1191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entury Gothic" panose="020B0502020202020204" pitchFamily="34" charset="0"/>
            </a:rPr>
            <a:t>Symptoms are…</a:t>
          </a:r>
        </a:p>
      </dsp:txBody>
      <dsp:txXfrm>
        <a:off x="103261" y="58493"/>
        <a:ext cx="3778737" cy="1075614"/>
      </dsp:txXfrm>
    </dsp:sp>
    <dsp:sp modelId="{DA0BE866-9BC8-48DA-989A-1E1B0EB9B7C0}">
      <dsp:nvSpPr>
        <dsp:cNvPr id="0" name=""/>
        <dsp:cNvSpPr/>
      </dsp:nvSpPr>
      <dsp:spPr>
        <a:xfrm>
          <a:off x="3985259" y="1311495"/>
          <a:ext cx="5977890" cy="119199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ctr" defTabSz="1244600">
            <a:lnSpc>
              <a:spcPct val="90000"/>
            </a:lnSpc>
            <a:spcBef>
              <a:spcPct val="0"/>
            </a:spcBef>
            <a:spcAft>
              <a:spcPct val="15000"/>
            </a:spcAft>
            <a:buNone/>
          </a:pPr>
          <a:r>
            <a:rPr lang="en-US" sz="2800" kern="1200" dirty="0">
              <a:solidFill>
                <a:schemeClr val="tx1"/>
              </a:solidFill>
              <a:latin typeface="Century Gothic" panose="020B0502020202020204" pitchFamily="34" charset="0"/>
            </a:rPr>
            <a:t>In relationships</a:t>
          </a:r>
          <a:endParaRPr lang="en-US" sz="2400" kern="1200" dirty="0">
            <a:solidFill>
              <a:schemeClr val="tx1"/>
            </a:solidFill>
            <a:latin typeface="Century Gothic" panose="020B0502020202020204" pitchFamily="34" charset="0"/>
          </a:endParaRPr>
        </a:p>
      </dsp:txBody>
      <dsp:txXfrm>
        <a:off x="3985259" y="1460494"/>
        <a:ext cx="5530894" cy="893992"/>
      </dsp:txXfrm>
    </dsp:sp>
    <dsp:sp modelId="{CA5BA09B-CD33-4321-9F78-86476A65B9D4}">
      <dsp:nvSpPr>
        <dsp:cNvPr id="0" name=""/>
        <dsp:cNvSpPr/>
      </dsp:nvSpPr>
      <dsp:spPr>
        <a:xfrm>
          <a:off x="0" y="1311495"/>
          <a:ext cx="3985260" cy="1191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entury Gothic" panose="020B0502020202020204" pitchFamily="34" charset="0"/>
            </a:rPr>
            <a:t>Healing happens…</a:t>
          </a:r>
        </a:p>
      </dsp:txBody>
      <dsp:txXfrm>
        <a:off x="58188" y="1369683"/>
        <a:ext cx="3868884" cy="1075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1FA4C-5E54-46CB-B336-1CD4BB5BAC88}">
      <dsp:nvSpPr>
        <dsp:cNvPr id="0" name=""/>
        <dsp:cNvSpPr/>
      </dsp:nvSpPr>
      <dsp:spPr>
        <a:xfrm>
          <a:off x="0" y="436"/>
          <a:ext cx="2964249" cy="259586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latin typeface="Century Gothic" panose="020B0502020202020204" pitchFamily="34" charset="0"/>
            </a:rPr>
            <a:t>Events</a:t>
          </a:r>
        </a:p>
      </dsp:txBody>
      <dsp:txXfrm>
        <a:off x="76030" y="76466"/>
        <a:ext cx="2812189" cy="2443800"/>
      </dsp:txXfrm>
    </dsp:sp>
    <dsp:sp modelId="{2A43C999-BC4B-48A1-8740-0E57432BE4A4}">
      <dsp:nvSpPr>
        <dsp:cNvPr id="0" name=""/>
        <dsp:cNvSpPr/>
      </dsp:nvSpPr>
      <dsp:spPr>
        <a:xfrm>
          <a:off x="30917" y="2883796"/>
          <a:ext cx="2909009" cy="260071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latin typeface="Century Gothic" panose="020B0502020202020204" pitchFamily="34" charset="0"/>
            </a:rPr>
            <a:t>Circumstances cause trauma</a:t>
          </a:r>
          <a:endParaRPr lang="en-US" sz="2400" b="0" kern="1200" dirty="0">
            <a:solidFill>
              <a:schemeClr val="tx1"/>
            </a:solidFill>
            <a:effectLst/>
            <a:latin typeface="Century Gothic" panose="020B0502020202020204" pitchFamily="34" charset="0"/>
          </a:endParaRPr>
        </a:p>
      </dsp:txBody>
      <dsp:txXfrm>
        <a:off x="107089" y="2959968"/>
        <a:ext cx="2756665" cy="2448370"/>
      </dsp:txXfrm>
    </dsp:sp>
    <dsp:sp modelId="{86E9A64C-EAE1-498A-AF74-3C7CD3CF3B8F}">
      <dsp:nvSpPr>
        <dsp:cNvPr id="0" name=""/>
        <dsp:cNvSpPr/>
      </dsp:nvSpPr>
      <dsp:spPr>
        <a:xfrm>
          <a:off x="3429786" y="1480"/>
          <a:ext cx="3497368" cy="259586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latin typeface="Century Gothic" panose="020B0502020202020204" pitchFamily="34" charset="0"/>
            </a:rPr>
            <a:t>Experience</a:t>
          </a:r>
        </a:p>
      </dsp:txBody>
      <dsp:txXfrm>
        <a:off x="3505816" y="77510"/>
        <a:ext cx="3345308" cy="2443800"/>
      </dsp:txXfrm>
    </dsp:sp>
    <dsp:sp modelId="{E32F6FDF-19F2-475E-9CC6-BD9266A12F94}">
      <dsp:nvSpPr>
        <dsp:cNvPr id="0" name=""/>
        <dsp:cNvSpPr/>
      </dsp:nvSpPr>
      <dsp:spPr>
        <a:xfrm>
          <a:off x="3547064" y="2879227"/>
          <a:ext cx="3399067" cy="259586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latin typeface="Century Gothic" panose="020B0502020202020204" pitchFamily="34" charset="0"/>
            </a:rPr>
            <a:t>Circumstances &amp; Dosage Matter</a:t>
          </a:r>
        </a:p>
      </dsp:txBody>
      <dsp:txXfrm>
        <a:off x="3623094" y="2955257"/>
        <a:ext cx="3247007" cy="2443800"/>
      </dsp:txXfrm>
    </dsp:sp>
    <dsp:sp modelId="{3366CCDF-C634-47A1-AA20-C065FB02F8B3}">
      <dsp:nvSpPr>
        <dsp:cNvPr id="0" name=""/>
        <dsp:cNvSpPr/>
      </dsp:nvSpPr>
      <dsp:spPr>
        <a:xfrm>
          <a:off x="7527855" y="1889"/>
          <a:ext cx="3152853" cy="259586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latin typeface="Century Gothic" panose="020B0502020202020204" pitchFamily="34" charset="0"/>
            </a:rPr>
            <a:t>Effects</a:t>
          </a:r>
        </a:p>
      </dsp:txBody>
      <dsp:txXfrm>
        <a:off x="7603885" y="77919"/>
        <a:ext cx="3000793" cy="2443800"/>
      </dsp:txXfrm>
    </dsp:sp>
    <dsp:sp modelId="{F56B57C4-7FB7-49BB-8B20-497B757B200A}">
      <dsp:nvSpPr>
        <dsp:cNvPr id="0" name=""/>
        <dsp:cNvSpPr/>
      </dsp:nvSpPr>
      <dsp:spPr>
        <a:xfrm>
          <a:off x="7416043" y="2883796"/>
          <a:ext cx="3376477" cy="259586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latin typeface="Century Gothic" panose="020B0502020202020204" pitchFamily="34" charset="0"/>
            </a:rPr>
            <a:t>Include adverse physical, social, emotional, or spiritual consequences</a:t>
          </a:r>
        </a:p>
      </dsp:txBody>
      <dsp:txXfrm>
        <a:off x="7492073" y="2959826"/>
        <a:ext cx="3224417" cy="24438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1550A-0D43-CA44-89B3-0CAFB47152C7}" type="datetimeFigureOut">
              <a:rPr lang="en-US" smtClean="0"/>
              <a:pPr/>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0A504-20F5-7B4E-A06F-61822741C307}" type="slidenum">
              <a:rPr lang="en-US" smtClean="0"/>
              <a:pPr/>
              <a:t>‹#›</a:t>
            </a:fld>
            <a:endParaRPr lang="en-US"/>
          </a:p>
        </p:txBody>
      </p:sp>
    </p:spTree>
    <p:extLst>
      <p:ext uri="{BB962C8B-B14F-4D97-AF65-F5344CB8AC3E}">
        <p14:creationId xmlns:p14="http://schemas.microsoft.com/office/powerpoint/2010/main" val="206561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5</a:t>
            </a:fld>
            <a:endParaRPr lang="en-US"/>
          </a:p>
        </p:txBody>
      </p:sp>
    </p:spTree>
    <p:extLst>
      <p:ext uri="{BB962C8B-B14F-4D97-AF65-F5344CB8AC3E}">
        <p14:creationId xmlns:p14="http://schemas.microsoft.com/office/powerpoint/2010/main" val="2678721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14</a:t>
            </a:fld>
            <a:endParaRPr lang="en-US"/>
          </a:p>
        </p:txBody>
      </p:sp>
    </p:spTree>
    <p:extLst>
      <p:ext uri="{BB962C8B-B14F-4D97-AF65-F5344CB8AC3E}">
        <p14:creationId xmlns:p14="http://schemas.microsoft.com/office/powerpoint/2010/main" val="52426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90">
              <a:defRPr/>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16</a:t>
            </a:fld>
            <a:endParaRPr lang="en-US"/>
          </a:p>
        </p:txBody>
      </p:sp>
    </p:spTree>
    <p:extLst>
      <p:ext uri="{BB962C8B-B14F-4D97-AF65-F5344CB8AC3E}">
        <p14:creationId xmlns:p14="http://schemas.microsoft.com/office/powerpoint/2010/main" val="49589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B6D5DBA-4F58-47A9-A106-480647F6796A}" type="slidenum">
              <a:rPr lang="en-US" smtClean="0"/>
              <a:pPr/>
              <a:t>17</a:t>
            </a:fld>
            <a:endParaRPr lang="en-US"/>
          </a:p>
        </p:txBody>
      </p:sp>
    </p:spTree>
    <p:extLst>
      <p:ext uri="{BB962C8B-B14F-4D97-AF65-F5344CB8AC3E}">
        <p14:creationId xmlns:p14="http://schemas.microsoft.com/office/powerpoint/2010/main" val="308813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20</a:t>
            </a:fld>
            <a:endParaRPr lang="en-US"/>
          </a:p>
        </p:txBody>
      </p:sp>
    </p:spTree>
    <p:extLst>
      <p:ext uri="{BB962C8B-B14F-4D97-AF65-F5344CB8AC3E}">
        <p14:creationId xmlns:p14="http://schemas.microsoft.com/office/powerpoint/2010/main" val="407811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11">
              <a:defRPr>
                <a:solidFill>
                  <a:schemeClr val="tx1"/>
                </a:solidFill>
                <a:latin typeface="Arial" charset="0"/>
              </a:defRPr>
            </a:lvl1pPr>
            <a:lvl2pPr marL="742909" indent="-285734" defTabSz="931811">
              <a:defRPr>
                <a:solidFill>
                  <a:schemeClr val="tx1"/>
                </a:solidFill>
                <a:latin typeface="Arial" charset="0"/>
              </a:defRPr>
            </a:lvl2pPr>
            <a:lvl3pPr marL="1142937" indent="-228587" defTabSz="931811">
              <a:defRPr>
                <a:solidFill>
                  <a:schemeClr val="tx1"/>
                </a:solidFill>
                <a:latin typeface="Arial" charset="0"/>
              </a:defRPr>
            </a:lvl3pPr>
            <a:lvl4pPr marL="1600111" indent="-228587" defTabSz="931811">
              <a:defRPr>
                <a:solidFill>
                  <a:schemeClr val="tx1"/>
                </a:solidFill>
                <a:latin typeface="Arial" charset="0"/>
              </a:defRPr>
            </a:lvl4pPr>
            <a:lvl5pPr marL="2057287" indent="-228587" defTabSz="931811">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fld id="{45F4992E-7C85-4FB3-98C4-6F92D54E8694}" type="slidenum">
              <a:rPr lang="en-US" altLang="en-US" smtClean="0">
                <a:solidFill>
                  <a:prstClr val="black"/>
                </a:solidFill>
              </a:rPr>
              <a:pPr/>
              <a:t>24</a:t>
            </a:fld>
            <a:endParaRPr lang="en-US" alt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z="1400" dirty="0"/>
          </a:p>
        </p:txBody>
      </p:sp>
    </p:spTree>
    <p:extLst>
      <p:ext uri="{BB962C8B-B14F-4D97-AF65-F5344CB8AC3E}">
        <p14:creationId xmlns:p14="http://schemas.microsoft.com/office/powerpoint/2010/main" val="404741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11">
              <a:defRPr>
                <a:solidFill>
                  <a:schemeClr val="tx1"/>
                </a:solidFill>
                <a:latin typeface="Arial" charset="0"/>
              </a:defRPr>
            </a:lvl1pPr>
            <a:lvl2pPr marL="742909" indent="-285734" defTabSz="931811">
              <a:defRPr>
                <a:solidFill>
                  <a:schemeClr val="tx1"/>
                </a:solidFill>
                <a:latin typeface="Arial" charset="0"/>
              </a:defRPr>
            </a:lvl2pPr>
            <a:lvl3pPr marL="1142937" indent="-228587" defTabSz="931811">
              <a:defRPr>
                <a:solidFill>
                  <a:schemeClr val="tx1"/>
                </a:solidFill>
                <a:latin typeface="Arial" charset="0"/>
              </a:defRPr>
            </a:lvl3pPr>
            <a:lvl4pPr marL="1600111" indent="-228587" defTabSz="931811">
              <a:defRPr>
                <a:solidFill>
                  <a:schemeClr val="tx1"/>
                </a:solidFill>
                <a:latin typeface="Arial" charset="0"/>
              </a:defRPr>
            </a:lvl4pPr>
            <a:lvl5pPr marL="2057287" indent="-228587" defTabSz="931811">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fld id="{45F4992E-7C85-4FB3-98C4-6F92D54E8694}" type="slidenum">
              <a:rPr lang="en-US" altLang="en-US" smtClean="0">
                <a:solidFill>
                  <a:prstClr val="black"/>
                </a:solidFill>
              </a:rPr>
              <a:pPr/>
              <a:t>25</a:t>
            </a:fld>
            <a:endParaRPr lang="en-US" alt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z="1400" dirty="0"/>
          </a:p>
        </p:txBody>
      </p:sp>
    </p:spTree>
    <p:extLst>
      <p:ext uri="{BB962C8B-B14F-4D97-AF65-F5344CB8AC3E}">
        <p14:creationId xmlns:p14="http://schemas.microsoft.com/office/powerpoint/2010/main" val="377733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11">
              <a:defRPr>
                <a:solidFill>
                  <a:schemeClr val="tx1"/>
                </a:solidFill>
                <a:latin typeface="Arial" charset="0"/>
              </a:defRPr>
            </a:lvl1pPr>
            <a:lvl2pPr marL="742909" indent="-285734" defTabSz="931811">
              <a:defRPr>
                <a:solidFill>
                  <a:schemeClr val="tx1"/>
                </a:solidFill>
                <a:latin typeface="Arial" charset="0"/>
              </a:defRPr>
            </a:lvl2pPr>
            <a:lvl3pPr marL="1142937" indent="-228587" defTabSz="931811">
              <a:defRPr>
                <a:solidFill>
                  <a:schemeClr val="tx1"/>
                </a:solidFill>
                <a:latin typeface="Arial" charset="0"/>
              </a:defRPr>
            </a:lvl3pPr>
            <a:lvl4pPr marL="1600111" indent="-228587" defTabSz="931811">
              <a:defRPr>
                <a:solidFill>
                  <a:schemeClr val="tx1"/>
                </a:solidFill>
                <a:latin typeface="Arial" charset="0"/>
              </a:defRPr>
            </a:lvl4pPr>
            <a:lvl5pPr marL="2057287" indent="-228587" defTabSz="931811">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fld id="{45F4992E-7C85-4FB3-98C4-6F92D54E8694}" type="slidenum">
              <a:rPr lang="en-US" altLang="en-US" smtClean="0">
                <a:solidFill>
                  <a:prstClr val="black"/>
                </a:solidFill>
              </a:rPr>
              <a:pPr/>
              <a:t>26</a:t>
            </a:fld>
            <a:endParaRPr lang="en-US" alt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lvl="1" eaLnBrk="1" hangingPunct="1"/>
            <a:endParaRPr lang="en-US" altLang="en-US" dirty="0"/>
          </a:p>
        </p:txBody>
      </p:sp>
    </p:spTree>
    <p:extLst>
      <p:ext uri="{BB962C8B-B14F-4D97-AF65-F5344CB8AC3E}">
        <p14:creationId xmlns:p14="http://schemas.microsoft.com/office/powerpoint/2010/main" val="282568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11">
              <a:defRPr>
                <a:solidFill>
                  <a:schemeClr val="tx1"/>
                </a:solidFill>
                <a:latin typeface="Arial" charset="0"/>
              </a:defRPr>
            </a:lvl1pPr>
            <a:lvl2pPr marL="742909" indent="-285734" defTabSz="931811">
              <a:defRPr>
                <a:solidFill>
                  <a:schemeClr val="tx1"/>
                </a:solidFill>
                <a:latin typeface="Arial" charset="0"/>
              </a:defRPr>
            </a:lvl2pPr>
            <a:lvl3pPr marL="1142937" indent="-228587" defTabSz="931811">
              <a:defRPr>
                <a:solidFill>
                  <a:schemeClr val="tx1"/>
                </a:solidFill>
                <a:latin typeface="Arial" charset="0"/>
              </a:defRPr>
            </a:lvl3pPr>
            <a:lvl4pPr marL="1600111" indent="-228587" defTabSz="931811">
              <a:defRPr>
                <a:solidFill>
                  <a:schemeClr val="tx1"/>
                </a:solidFill>
                <a:latin typeface="Arial" charset="0"/>
              </a:defRPr>
            </a:lvl4pPr>
            <a:lvl5pPr marL="2057287" indent="-228587" defTabSz="931811">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fld id="{45F4992E-7C85-4FB3-98C4-6F92D54E8694}" type="slidenum">
              <a:rPr lang="en-US" altLang="en-US" smtClean="0">
                <a:solidFill>
                  <a:prstClr val="black"/>
                </a:solidFill>
              </a:rPr>
              <a:pPr/>
              <a:t>27</a:t>
            </a:fld>
            <a:endParaRPr lang="en-US" alt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lvl="1" eaLnBrk="1" hangingPunct="1"/>
            <a:endParaRPr lang="en-US" altLang="en-US" dirty="0"/>
          </a:p>
        </p:txBody>
      </p:sp>
    </p:spTree>
    <p:extLst>
      <p:ext uri="{BB962C8B-B14F-4D97-AF65-F5344CB8AC3E}">
        <p14:creationId xmlns:p14="http://schemas.microsoft.com/office/powerpoint/2010/main" val="3846310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2E799-12DD-4DC0-B501-0F974C65C3E5}" type="slidenum">
              <a:rPr lang="en-US" smtClean="0"/>
              <a:t>33</a:t>
            </a:fld>
            <a:endParaRPr lang="en-US"/>
          </a:p>
        </p:txBody>
      </p:sp>
    </p:spTree>
    <p:extLst>
      <p:ext uri="{BB962C8B-B14F-4D97-AF65-F5344CB8AC3E}">
        <p14:creationId xmlns:p14="http://schemas.microsoft.com/office/powerpoint/2010/main" val="223154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49408">
              <a:defRPr>
                <a:solidFill>
                  <a:schemeClr val="tx1"/>
                </a:solidFill>
                <a:latin typeface="Arial" charset="0"/>
              </a:defRPr>
            </a:lvl1pPr>
            <a:lvl2pPr marL="730795" indent="-281075" defTabSz="949408">
              <a:defRPr>
                <a:solidFill>
                  <a:schemeClr val="tx1"/>
                </a:solidFill>
                <a:latin typeface="Arial" charset="0"/>
              </a:defRPr>
            </a:lvl2pPr>
            <a:lvl3pPr marL="1124300" indent="-224861" defTabSz="949408">
              <a:defRPr>
                <a:solidFill>
                  <a:schemeClr val="tx1"/>
                </a:solidFill>
                <a:latin typeface="Arial" charset="0"/>
              </a:defRPr>
            </a:lvl3pPr>
            <a:lvl4pPr marL="1574020" indent="-224861" defTabSz="949408">
              <a:defRPr>
                <a:solidFill>
                  <a:schemeClr val="tx1"/>
                </a:solidFill>
                <a:latin typeface="Arial" charset="0"/>
              </a:defRPr>
            </a:lvl4pPr>
            <a:lvl5pPr marL="2023740" indent="-224861" defTabSz="949408">
              <a:defRPr>
                <a:solidFill>
                  <a:schemeClr val="tx1"/>
                </a:solidFill>
                <a:latin typeface="Arial" charset="0"/>
              </a:defRPr>
            </a:lvl5pPr>
            <a:lvl6pPr marL="2473460" indent="-224861" defTabSz="949408" eaLnBrk="0" fontAlgn="base" hangingPunct="0">
              <a:spcBef>
                <a:spcPct val="0"/>
              </a:spcBef>
              <a:spcAft>
                <a:spcPct val="0"/>
              </a:spcAft>
              <a:defRPr>
                <a:solidFill>
                  <a:schemeClr val="tx1"/>
                </a:solidFill>
                <a:latin typeface="Arial" charset="0"/>
              </a:defRPr>
            </a:lvl6pPr>
            <a:lvl7pPr marL="2923180" indent="-224861" defTabSz="949408" eaLnBrk="0" fontAlgn="base" hangingPunct="0">
              <a:spcBef>
                <a:spcPct val="0"/>
              </a:spcBef>
              <a:spcAft>
                <a:spcPct val="0"/>
              </a:spcAft>
              <a:defRPr>
                <a:solidFill>
                  <a:schemeClr val="tx1"/>
                </a:solidFill>
                <a:latin typeface="Arial" charset="0"/>
              </a:defRPr>
            </a:lvl7pPr>
            <a:lvl8pPr marL="3372900" indent="-224861" defTabSz="949408" eaLnBrk="0" fontAlgn="base" hangingPunct="0">
              <a:spcBef>
                <a:spcPct val="0"/>
              </a:spcBef>
              <a:spcAft>
                <a:spcPct val="0"/>
              </a:spcAft>
              <a:defRPr>
                <a:solidFill>
                  <a:schemeClr val="tx1"/>
                </a:solidFill>
                <a:latin typeface="Arial" charset="0"/>
              </a:defRPr>
            </a:lvl8pPr>
            <a:lvl9pPr marL="3822620" indent="-224861" defTabSz="949408" eaLnBrk="0" fontAlgn="base" hangingPunct="0">
              <a:spcBef>
                <a:spcPct val="0"/>
              </a:spcBef>
              <a:spcAft>
                <a:spcPct val="0"/>
              </a:spcAft>
              <a:defRPr>
                <a:solidFill>
                  <a:schemeClr val="tx1"/>
                </a:solidFill>
                <a:latin typeface="Arial" charset="0"/>
              </a:defRPr>
            </a:lvl9pPr>
          </a:lstStyle>
          <a:p>
            <a:fld id="{E10B6E50-E92A-474E-A825-9EBF9DBF9166}" type="slidenum">
              <a:rPr lang="en-US" altLang="en-US" smtClean="0">
                <a:solidFill>
                  <a:prstClr val="black"/>
                </a:solidFill>
              </a:rPr>
              <a:pPr/>
              <a:t>34</a:t>
            </a:fld>
            <a:endParaRPr lang="en-US" altLang="en-US">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z="1400"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87833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p:spPr>
      </p:sp>
      <p:sp>
        <p:nvSpPr>
          <p:cNvPr id="3" name="Notes Placeholder 2"/>
          <p:cNvSpPr>
            <a:spLocks noGrp="1"/>
          </p:cNvSpPr>
          <p:nvPr>
            <p:ph type="body" idx="1"/>
          </p:nvPr>
        </p:nvSpPr>
        <p:spPr/>
        <p:txBody>
          <a:bodyPr/>
          <a:lstStyle/>
          <a:p>
            <a:pPr marL="0" indent="0">
              <a:lnSpc>
                <a:spcPct val="200000"/>
              </a:lnSpc>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6</a:t>
            </a:fld>
            <a:endParaRPr lang="en-US"/>
          </a:p>
        </p:txBody>
      </p:sp>
    </p:spTree>
    <p:extLst>
      <p:ext uri="{BB962C8B-B14F-4D97-AF65-F5344CB8AC3E}">
        <p14:creationId xmlns:p14="http://schemas.microsoft.com/office/powerpoint/2010/main" val="226890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38188"/>
            <a:ext cx="6572250" cy="36972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CB6D5DBA-4F58-47A9-A106-480647F6796A}" type="slidenum">
              <a:rPr lang="en-US">
                <a:solidFill>
                  <a:prstClr val="black"/>
                </a:solidFill>
                <a:latin typeface="Arial" charset="0"/>
              </a:rPr>
              <a:pPr defTabSz="966612" fontAlgn="base">
                <a:spcBef>
                  <a:spcPct val="0"/>
                </a:spcBef>
                <a:spcAft>
                  <a:spcPct val="0"/>
                </a:spcAft>
                <a:defRPr/>
              </a:pPr>
              <a:t>39</a:t>
            </a:fld>
            <a:endParaRPr lang="en-US">
              <a:solidFill>
                <a:prstClr val="black"/>
              </a:solidFill>
              <a:latin typeface="Arial" charset="0"/>
            </a:endParaRPr>
          </a:p>
        </p:txBody>
      </p:sp>
    </p:spTree>
    <p:extLst>
      <p:ext uri="{BB962C8B-B14F-4D97-AF65-F5344CB8AC3E}">
        <p14:creationId xmlns:p14="http://schemas.microsoft.com/office/powerpoint/2010/main" val="368011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0A504-20F5-7B4E-A06F-61822741C3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04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7</a:t>
            </a:fld>
            <a:endParaRPr lang="en-US"/>
          </a:p>
        </p:txBody>
      </p:sp>
    </p:spTree>
    <p:extLst>
      <p:ext uri="{BB962C8B-B14F-4D97-AF65-F5344CB8AC3E}">
        <p14:creationId xmlns:p14="http://schemas.microsoft.com/office/powerpoint/2010/main" val="66284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8</a:t>
            </a:fld>
            <a:endParaRPr lang="en-US"/>
          </a:p>
        </p:txBody>
      </p:sp>
    </p:spTree>
    <p:extLst>
      <p:ext uri="{BB962C8B-B14F-4D97-AF65-F5344CB8AC3E}">
        <p14:creationId xmlns:p14="http://schemas.microsoft.com/office/powerpoint/2010/main" val="422644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9</a:t>
            </a:fld>
            <a:endParaRPr lang="en-US"/>
          </a:p>
        </p:txBody>
      </p:sp>
    </p:spTree>
    <p:extLst>
      <p:ext uri="{BB962C8B-B14F-4D97-AF65-F5344CB8AC3E}">
        <p14:creationId xmlns:p14="http://schemas.microsoft.com/office/powerpoint/2010/main" val="162230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10</a:t>
            </a:fld>
            <a:endParaRPr lang="en-US"/>
          </a:p>
        </p:txBody>
      </p:sp>
    </p:spTree>
    <p:extLst>
      <p:ext uri="{BB962C8B-B14F-4D97-AF65-F5344CB8AC3E}">
        <p14:creationId xmlns:p14="http://schemas.microsoft.com/office/powerpoint/2010/main" val="403992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17412"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57024" indent="-291163">
              <a:defRPr sz="2400">
                <a:solidFill>
                  <a:schemeClr val="tx1"/>
                </a:solidFill>
                <a:latin typeface="Arial" pitchFamily="34" charset="0"/>
                <a:ea typeface="MS PGothic" pitchFamily="34" charset="-128"/>
              </a:defRPr>
            </a:lvl2pPr>
            <a:lvl3pPr marL="1164653" indent="-232930">
              <a:defRPr sz="2400">
                <a:solidFill>
                  <a:schemeClr val="tx1"/>
                </a:solidFill>
                <a:latin typeface="Arial" pitchFamily="34" charset="0"/>
                <a:ea typeface="MS PGothic" pitchFamily="34" charset="-128"/>
              </a:defRPr>
            </a:lvl3pPr>
            <a:lvl4pPr marL="1630513" indent="-232930">
              <a:defRPr sz="2400">
                <a:solidFill>
                  <a:schemeClr val="tx1"/>
                </a:solidFill>
                <a:latin typeface="Arial" pitchFamily="34" charset="0"/>
                <a:ea typeface="MS PGothic" pitchFamily="34" charset="-128"/>
              </a:defRPr>
            </a:lvl4pPr>
            <a:lvl5pPr marL="2096375" indent="-232930">
              <a:defRPr sz="2400">
                <a:solidFill>
                  <a:schemeClr val="tx1"/>
                </a:solidFill>
                <a:latin typeface="Arial" pitchFamily="34" charset="0"/>
                <a:ea typeface="MS PGothic" pitchFamily="34" charset="-128"/>
              </a:defRPr>
            </a:lvl5pPr>
            <a:lvl6pPr marL="2562236" indent="-232930" eaLnBrk="0" fontAlgn="base" hangingPunct="0">
              <a:spcBef>
                <a:spcPct val="0"/>
              </a:spcBef>
              <a:spcAft>
                <a:spcPct val="0"/>
              </a:spcAft>
              <a:defRPr sz="2400">
                <a:solidFill>
                  <a:schemeClr val="tx1"/>
                </a:solidFill>
                <a:latin typeface="Arial" pitchFamily="34" charset="0"/>
                <a:ea typeface="MS PGothic" pitchFamily="34" charset="-128"/>
              </a:defRPr>
            </a:lvl6pPr>
            <a:lvl7pPr marL="3028096" indent="-232930" eaLnBrk="0" fontAlgn="base" hangingPunct="0">
              <a:spcBef>
                <a:spcPct val="0"/>
              </a:spcBef>
              <a:spcAft>
                <a:spcPct val="0"/>
              </a:spcAft>
              <a:defRPr sz="2400">
                <a:solidFill>
                  <a:schemeClr val="tx1"/>
                </a:solidFill>
                <a:latin typeface="Arial" pitchFamily="34" charset="0"/>
                <a:ea typeface="MS PGothic" pitchFamily="34" charset="-128"/>
              </a:defRPr>
            </a:lvl7pPr>
            <a:lvl8pPr marL="3493958" indent="-232930" eaLnBrk="0" fontAlgn="base" hangingPunct="0">
              <a:spcBef>
                <a:spcPct val="0"/>
              </a:spcBef>
              <a:spcAft>
                <a:spcPct val="0"/>
              </a:spcAft>
              <a:defRPr sz="2400">
                <a:solidFill>
                  <a:schemeClr val="tx1"/>
                </a:solidFill>
                <a:latin typeface="Arial" pitchFamily="34" charset="0"/>
                <a:ea typeface="MS PGothic" pitchFamily="34" charset="-128"/>
              </a:defRPr>
            </a:lvl8pPr>
            <a:lvl9pPr marL="3959819" indent="-23293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2F9672D-4784-4DD0-899D-9338408FC269}" type="slidenum">
              <a:rPr lang="en-US" altLang="en-US" sz="1200"/>
              <a:pPr/>
              <a:t>11</a:t>
            </a:fld>
            <a:endParaRPr lang="en-US" altLang="en-US" sz="1200"/>
          </a:p>
        </p:txBody>
      </p:sp>
    </p:spTree>
    <p:extLst>
      <p:ext uri="{BB962C8B-B14F-4D97-AF65-F5344CB8AC3E}">
        <p14:creationId xmlns:p14="http://schemas.microsoft.com/office/powerpoint/2010/main" val="369222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3555"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itchFamily="34" charset="0"/>
            </a:endParaRPr>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68347" indent="-294398">
              <a:defRPr sz="2400">
                <a:solidFill>
                  <a:schemeClr val="tx1"/>
                </a:solidFill>
                <a:latin typeface="Arial" pitchFamily="34" charset="0"/>
                <a:ea typeface="MS PGothic" pitchFamily="34" charset="-128"/>
              </a:defRPr>
            </a:lvl2pPr>
            <a:lvl3pPr marL="1184064" indent="-234548">
              <a:defRPr sz="2400">
                <a:solidFill>
                  <a:schemeClr val="tx1"/>
                </a:solidFill>
                <a:latin typeface="Arial" pitchFamily="34" charset="0"/>
                <a:ea typeface="MS PGothic" pitchFamily="34" charset="-128"/>
              </a:defRPr>
            </a:lvl3pPr>
            <a:lvl4pPr marL="1659630" indent="-234548">
              <a:defRPr sz="2400">
                <a:solidFill>
                  <a:schemeClr val="tx1"/>
                </a:solidFill>
                <a:latin typeface="Arial" pitchFamily="34" charset="0"/>
                <a:ea typeface="MS PGothic" pitchFamily="34" charset="-128"/>
              </a:defRPr>
            </a:lvl4pPr>
            <a:lvl5pPr marL="2133579" indent="-234548">
              <a:defRPr sz="2400">
                <a:solidFill>
                  <a:schemeClr val="tx1"/>
                </a:solidFill>
                <a:latin typeface="Arial" pitchFamily="34" charset="0"/>
                <a:ea typeface="MS PGothic" pitchFamily="34" charset="-128"/>
              </a:defRPr>
            </a:lvl5pPr>
            <a:lvl6pPr marL="2599440" indent="-234548" eaLnBrk="0" fontAlgn="base" hangingPunct="0">
              <a:spcBef>
                <a:spcPct val="0"/>
              </a:spcBef>
              <a:spcAft>
                <a:spcPct val="0"/>
              </a:spcAft>
              <a:defRPr sz="2400">
                <a:solidFill>
                  <a:schemeClr val="tx1"/>
                </a:solidFill>
                <a:latin typeface="Arial" pitchFamily="34" charset="0"/>
                <a:ea typeface="MS PGothic" pitchFamily="34" charset="-128"/>
              </a:defRPr>
            </a:lvl6pPr>
            <a:lvl7pPr marL="3065302" indent="-234548" eaLnBrk="0" fontAlgn="base" hangingPunct="0">
              <a:spcBef>
                <a:spcPct val="0"/>
              </a:spcBef>
              <a:spcAft>
                <a:spcPct val="0"/>
              </a:spcAft>
              <a:defRPr sz="2400">
                <a:solidFill>
                  <a:schemeClr val="tx1"/>
                </a:solidFill>
                <a:latin typeface="Arial" pitchFamily="34" charset="0"/>
                <a:ea typeface="MS PGothic" pitchFamily="34" charset="-128"/>
              </a:defRPr>
            </a:lvl7pPr>
            <a:lvl8pPr marL="3531162" indent="-234548" eaLnBrk="0" fontAlgn="base" hangingPunct="0">
              <a:spcBef>
                <a:spcPct val="0"/>
              </a:spcBef>
              <a:spcAft>
                <a:spcPct val="0"/>
              </a:spcAft>
              <a:defRPr sz="2400">
                <a:solidFill>
                  <a:schemeClr val="tx1"/>
                </a:solidFill>
                <a:latin typeface="Arial" pitchFamily="34" charset="0"/>
                <a:ea typeface="MS PGothic" pitchFamily="34" charset="-128"/>
              </a:defRPr>
            </a:lvl8pPr>
            <a:lvl9pPr marL="3997023" indent="-234548"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617D6DB-049F-46AC-9301-18A4FF4E7B29}" type="slidenum">
              <a:rPr lang="en-US" altLang="en-US" sz="1200"/>
              <a:pPr/>
              <a:t>12</a:t>
            </a:fld>
            <a:endParaRPr lang="en-US" altLang="en-US" sz="1200"/>
          </a:p>
        </p:txBody>
      </p:sp>
    </p:spTree>
    <p:extLst>
      <p:ext uri="{BB962C8B-B14F-4D97-AF65-F5344CB8AC3E}">
        <p14:creationId xmlns:p14="http://schemas.microsoft.com/office/powerpoint/2010/main" val="369474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2" indent="-174692">
              <a:buFont typeface="Arial" panose="020B0604020202020204" pitchFamily="34" charset="0"/>
              <a:buChar char="•"/>
            </a:pPr>
            <a:endParaRPr lang="en-US" b="1" i="1" dirty="0"/>
          </a:p>
        </p:txBody>
      </p:sp>
      <p:sp>
        <p:nvSpPr>
          <p:cNvPr id="4" name="Slide Number Placeholder 3"/>
          <p:cNvSpPr>
            <a:spLocks noGrp="1"/>
          </p:cNvSpPr>
          <p:nvPr>
            <p:ph type="sldNum" sz="quarter" idx="10"/>
          </p:nvPr>
        </p:nvSpPr>
        <p:spPr/>
        <p:txBody>
          <a:bodyPr/>
          <a:lstStyle/>
          <a:p>
            <a:fld id="{A782E799-12DD-4DC0-B501-0F974C65C3E5}" type="slidenum">
              <a:rPr lang="en-US" smtClean="0"/>
              <a:t>13</a:t>
            </a:fld>
            <a:endParaRPr lang="en-US"/>
          </a:p>
        </p:txBody>
      </p:sp>
    </p:spTree>
    <p:extLst>
      <p:ext uri="{BB962C8B-B14F-4D97-AF65-F5344CB8AC3E}">
        <p14:creationId xmlns:p14="http://schemas.microsoft.com/office/powerpoint/2010/main" val="282492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ACFEF-7930-2D43-AA79-3F34EF2EE2FA}"/>
              </a:ext>
            </a:extLst>
          </p:cNvPr>
          <p:cNvPicPr>
            <a:picLocks noChangeAspect="1"/>
          </p:cNvPicPr>
          <p:nvPr userDrawn="1"/>
        </p:nvPicPr>
        <p:blipFill>
          <a:blip r:embed="rId2"/>
          <a:stretch>
            <a:fillRect/>
          </a:stretch>
        </p:blipFill>
        <p:spPr>
          <a:xfrm>
            <a:off x="0" y="511033"/>
            <a:ext cx="12192000" cy="4438650"/>
          </a:xfrm>
          <a:prstGeom prst="rect">
            <a:avLst/>
          </a:prstGeom>
        </p:spPr>
      </p:pic>
      <p:sp>
        <p:nvSpPr>
          <p:cNvPr id="2" name="Title 1">
            <a:extLst>
              <a:ext uri="{FF2B5EF4-FFF2-40B4-BE49-F238E27FC236}">
                <a16:creationId xmlns:a16="http://schemas.microsoft.com/office/drawing/2014/main" id="{9FD486C6-F4E7-6B45-92D4-3F3CC9C6864D}"/>
              </a:ext>
            </a:extLst>
          </p:cNvPr>
          <p:cNvSpPr>
            <a:spLocks noGrp="1"/>
          </p:cNvSpPr>
          <p:nvPr>
            <p:ph type="ctrTitle"/>
          </p:nvPr>
        </p:nvSpPr>
        <p:spPr>
          <a:xfrm>
            <a:off x="5933660" y="878549"/>
            <a:ext cx="5489714" cy="2387600"/>
          </a:xfrm>
        </p:spPr>
        <p:txBody>
          <a:bodyPr anchor="b">
            <a:normAutofit/>
          </a:bodyPr>
          <a:lstStyle>
            <a:lvl1pPr algn="r">
              <a:defRPr sz="5400" b="1">
                <a:solidFill>
                  <a:schemeClr val="bg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5933660" y="3358224"/>
            <a:ext cx="5489714" cy="1655762"/>
          </a:xfrm>
        </p:spPr>
        <p:txBody>
          <a:bodyPr/>
          <a:lstStyle>
            <a:lvl1pPr marL="0" indent="0" algn="r">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8" name="Group 7"/>
          <p:cNvGrpSpPr/>
          <p:nvPr userDrawn="1"/>
        </p:nvGrpSpPr>
        <p:grpSpPr>
          <a:xfrm>
            <a:off x="9166735" y="5466718"/>
            <a:ext cx="2256639" cy="587864"/>
            <a:chOff x="1046163" y="703263"/>
            <a:chExt cx="1133475" cy="295275"/>
          </a:xfrm>
        </p:grpSpPr>
        <p:sp>
          <p:nvSpPr>
            <p:cNvPr id="9"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Freeform 3982"/>
          <p:cNvSpPr>
            <a:spLocks noEditPoints="1"/>
          </p:cNvSpPr>
          <p:nvPr userDrawn="1"/>
        </p:nvSpPr>
        <p:spPr bwMode="auto">
          <a:xfrm>
            <a:off x="10594169" y="632460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650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ONAL IMAGE-left">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770096-4069-A34B-87D5-651D6477CD09}"/>
              </a:ext>
            </a:extLst>
          </p:cNvPr>
          <p:cNvSpPr>
            <a:spLocks noGrp="1"/>
          </p:cNvSpPr>
          <p:nvPr>
            <p:ph type="pic" sz="quarter" idx="13"/>
          </p:nvPr>
        </p:nvSpPr>
        <p:spPr>
          <a:xfrm>
            <a:off x="1" y="0"/>
            <a:ext cx="4429755" cy="6858000"/>
          </a:xfrm>
          <a:custGeom>
            <a:avLst/>
            <a:gdLst>
              <a:gd name="connsiteX0" fmla="*/ 0 w 4429755"/>
              <a:gd name="connsiteY0" fmla="*/ 0 h 6858000"/>
              <a:gd name="connsiteX1" fmla="*/ 4429755 w 4429755"/>
              <a:gd name="connsiteY1" fmla="*/ 0 h 6858000"/>
              <a:gd name="connsiteX2" fmla="*/ 2100312 w 4429755"/>
              <a:gd name="connsiteY2" fmla="*/ 6858000 h 6858000"/>
              <a:gd name="connsiteX3" fmla="*/ 0 w 44297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9755" h="6858000">
                <a:moveTo>
                  <a:pt x="0" y="0"/>
                </a:moveTo>
                <a:lnTo>
                  <a:pt x="4429755" y="0"/>
                </a:lnTo>
                <a:lnTo>
                  <a:pt x="2100312" y="6858000"/>
                </a:lnTo>
                <a:lnTo>
                  <a:pt x="0" y="6858000"/>
                </a:lnTo>
                <a:close/>
              </a:path>
            </a:pathLst>
          </a:custGeom>
          <a:pattFill prst="pct5">
            <a:fgClr>
              <a:schemeClr val="accent1"/>
            </a:fgClr>
            <a:bgClr>
              <a:schemeClr val="bg1"/>
            </a:bgClr>
          </a:pattFill>
        </p:spPr>
        <p:txBody>
          <a:bodyPr wrap="square">
            <a:noAutofit/>
          </a:bodyPr>
          <a:lstStyle/>
          <a:p>
            <a:endParaRPr lang="en-US"/>
          </a:p>
        </p:txBody>
      </p:sp>
      <p:sp>
        <p:nvSpPr>
          <p:cNvPr id="24" name="Rectangle 5">
            <a:extLst>
              <a:ext uri="{FF2B5EF4-FFF2-40B4-BE49-F238E27FC236}">
                <a16:creationId xmlns:a16="http://schemas.microsoft.com/office/drawing/2014/main" id="{E505F9A8-E772-E946-994F-A97BB469ABC5}"/>
              </a:ext>
            </a:extLst>
          </p:cNvPr>
          <p:cNvSpPr/>
          <p:nvPr userDrawn="1"/>
        </p:nvSpPr>
        <p:spPr>
          <a:xfrm>
            <a:off x="3749995" y="-3302"/>
            <a:ext cx="1011829" cy="2002300"/>
          </a:xfrm>
          <a:custGeom>
            <a:avLst/>
            <a:gdLst>
              <a:gd name="connsiteX0" fmla="*/ 0 w 319679"/>
              <a:gd name="connsiteY0" fmla="*/ 0 h 2011825"/>
              <a:gd name="connsiteX1" fmla="*/ 319679 w 319679"/>
              <a:gd name="connsiteY1" fmla="*/ 0 h 2011825"/>
              <a:gd name="connsiteX2" fmla="*/ 319679 w 319679"/>
              <a:gd name="connsiteY2" fmla="*/ 2011825 h 2011825"/>
              <a:gd name="connsiteX3" fmla="*/ 0 w 319679"/>
              <a:gd name="connsiteY3" fmla="*/ 2011825 h 2011825"/>
              <a:gd name="connsiteX4" fmla="*/ 0 w 319679"/>
              <a:gd name="connsiteY4" fmla="*/ 0 h 2011825"/>
              <a:gd name="connsiteX0" fmla="*/ 0 w 995954"/>
              <a:gd name="connsiteY0" fmla="*/ 0 h 2011825"/>
              <a:gd name="connsiteX1" fmla="*/ 995954 w 995954"/>
              <a:gd name="connsiteY1" fmla="*/ 9525 h 2011825"/>
              <a:gd name="connsiteX2" fmla="*/ 319679 w 995954"/>
              <a:gd name="connsiteY2" fmla="*/ 2011825 h 2011825"/>
              <a:gd name="connsiteX3" fmla="*/ 0 w 995954"/>
              <a:gd name="connsiteY3" fmla="*/ 2011825 h 2011825"/>
              <a:gd name="connsiteX4" fmla="*/ 0 w 995954"/>
              <a:gd name="connsiteY4" fmla="*/ 0 h 2011825"/>
              <a:gd name="connsiteX0" fmla="*/ 676275 w 995954"/>
              <a:gd name="connsiteY0" fmla="*/ 3175 h 2002300"/>
              <a:gd name="connsiteX1" fmla="*/ 995954 w 995954"/>
              <a:gd name="connsiteY1" fmla="*/ 0 h 2002300"/>
              <a:gd name="connsiteX2" fmla="*/ 319679 w 995954"/>
              <a:gd name="connsiteY2" fmla="*/ 2002300 h 2002300"/>
              <a:gd name="connsiteX3" fmla="*/ 0 w 995954"/>
              <a:gd name="connsiteY3" fmla="*/ 2002300 h 2002300"/>
              <a:gd name="connsiteX4" fmla="*/ 676275 w 995954"/>
              <a:gd name="connsiteY4" fmla="*/ 3175 h 2002300"/>
              <a:gd name="connsiteX0" fmla="*/ 75565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755650 w 995954"/>
              <a:gd name="connsiteY4" fmla="*/ 0 h 2002300"/>
              <a:gd name="connsiteX0" fmla="*/ 679450 w 995954"/>
              <a:gd name="connsiteY0" fmla="*/ 0 h 2008650"/>
              <a:gd name="connsiteX1" fmla="*/ 995954 w 995954"/>
              <a:gd name="connsiteY1" fmla="*/ 6350 h 2008650"/>
              <a:gd name="connsiteX2" fmla="*/ 319679 w 995954"/>
              <a:gd name="connsiteY2" fmla="*/ 2008650 h 2008650"/>
              <a:gd name="connsiteX3" fmla="*/ 0 w 995954"/>
              <a:gd name="connsiteY3" fmla="*/ 2008650 h 2008650"/>
              <a:gd name="connsiteX4" fmla="*/ 679450 w 995954"/>
              <a:gd name="connsiteY4" fmla="*/ 0 h 2008650"/>
              <a:gd name="connsiteX0" fmla="*/ 68580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685800 w 995954"/>
              <a:gd name="connsiteY4" fmla="*/ 0 h 2002300"/>
              <a:gd name="connsiteX0" fmla="*/ 685800 w 1011829"/>
              <a:gd name="connsiteY0" fmla="*/ 0 h 2002300"/>
              <a:gd name="connsiteX1" fmla="*/ 1011829 w 1011829"/>
              <a:gd name="connsiteY1" fmla="*/ 0 h 2002300"/>
              <a:gd name="connsiteX2" fmla="*/ 319679 w 1011829"/>
              <a:gd name="connsiteY2" fmla="*/ 2002300 h 2002300"/>
              <a:gd name="connsiteX3" fmla="*/ 0 w 1011829"/>
              <a:gd name="connsiteY3" fmla="*/ 2002300 h 2002300"/>
              <a:gd name="connsiteX4" fmla="*/ 685800 w 1011829"/>
              <a:gd name="connsiteY4" fmla="*/ 0 h 2002300"/>
              <a:gd name="connsiteX0" fmla="*/ 685800 w 1011829"/>
              <a:gd name="connsiteY0" fmla="*/ 0 h 2002300"/>
              <a:gd name="connsiteX1" fmla="*/ 1011829 w 1011829"/>
              <a:gd name="connsiteY1" fmla="*/ 0 h 2002300"/>
              <a:gd name="connsiteX2" fmla="*/ 332379 w 1011829"/>
              <a:gd name="connsiteY2" fmla="*/ 2002300 h 2002300"/>
              <a:gd name="connsiteX3" fmla="*/ 0 w 1011829"/>
              <a:gd name="connsiteY3" fmla="*/ 2002300 h 2002300"/>
              <a:gd name="connsiteX4" fmla="*/ 685800 w 1011829"/>
              <a:gd name="connsiteY4" fmla="*/ 0 h 200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829" h="2002300">
                <a:moveTo>
                  <a:pt x="685800" y="0"/>
                </a:moveTo>
                <a:lnTo>
                  <a:pt x="1011829" y="0"/>
                </a:lnTo>
                <a:lnTo>
                  <a:pt x="332379" y="2002300"/>
                </a:lnTo>
                <a:lnTo>
                  <a:pt x="0" y="2002300"/>
                </a:lnTo>
                <a:lnTo>
                  <a:pt x="68580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06BBE815-7C8E-D844-A944-719D6ED821EB}"/>
              </a:ext>
            </a:extLst>
          </p:cNvPr>
          <p:cNvSpPr>
            <a:spLocks noGrp="1"/>
          </p:cNvSpPr>
          <p:nvPr userDrawn="1">
            <p:ph type="title"/>
          </p:nvPr>
        </p:nvSpPr>
        <p:spPr>
          <a:xfrm>
            <a:off x="4844372" y="365125"/>
            <a:ext cx="6509427" cy="1325563"/>
          </a:xfrm>
        </p:spPr>
        <p:txBody>
          <a:bodyPr/>
          <a:lstStyle>
            <a:lvl1pPr>
              <a:defRPr>
                <a:solidFill>
                  <a:srgbClr val="263B88"/>
                </a:solidFill>
              </a:defRPr>
            </a:lvl1pPr>
          </a:lstStyle>
          <a:p>
            <a:r>
              <a:rPr lang="en-US"/>
              <a:t>Click to edit Master title style</a:t>
            </a:r>
          </a:p>
        </p:txBody>
      </p:sp>
      <p:sp>
        <p:nvSpPr>
          <p:cNvPr id="10" name="TextBox 9">
            <a:extLst>
              <a:ext uri="{FF2B5EF4-FFF2-40B4-BE49-F238E27FC236}">
                <a16:creationId xmlns:a16="http://schemas.microsoft.com/office/drawing/2014/main" id="{EDAFB3EF-6E74-CF4E-9827-D91AE6D9AFC4}"/>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628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BLOCK PHOTO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05A09D8-930A-714A-9417-7D0C8199714A}"/>
              </a:ext>
            </a:extLst>
          </p:cNvPr>
          <p:cNvSpPr>
            <a:spLocks noGrp="1"/>
          </p:cNvSpPr>
          <p:nvPr>
            <p:ph type="pic" sz="quarter" idx="10"/>
          </p:nvPr>
        </p:nvSpPr>
        <p:spPr>
          <a:xfrm>
            <a:off x="5411217" y="0"/>
            <a:ext cx="5299644" cy="6858000"/>
          </a:xfrm>
          <a:custGeom>
            <a:avLst/>
            <a:gdLst>
              <a:gd name="connsiteX0" fmla="*/ 2177955 w 4954597"/>
              <a:gd name="connsiteY0" fmla="*/ 0 h 6386486"/>
              <a:gd name="connsiteX1" fmla="*/ 4954597 w 4954597"/>
              <a:gd name="connsiteY1" fmla="*/ 0 h 6386486"/>
              <a:gd name="connsiteX2" fmla="*/ 2776642 w 4954597"/>
              <a:gd name="connsiteY2" fmla="*/ 6386486 h 6386486"/>
              <a:gd name="connsiteX3" fmla="*/ 0 w 4954597"/>
              <a:gd name="connsiteY3" fmla="*/ 6386486 h 6386486"/>
            </a:gdLst>
            <a:ahLst/>
            <a:cxnLst>
              <a:cxn ang="0">
                <a:pos x="connsiteX0" y="connsiteY0"/>
              </a:cxn>
              <a:cxn ang="0">
                <a:pos x="connsiteX1" y="connsiteY1"/>
              </a:cxn>
              <a:cxn ang="0">
                <a:pos x="connsiteX2" y="connsiteY2"/>
              </a:cxn>
              <a:cxn ang="0">
                <a:pos x="connsiteX3" y="connsiteY3"/>
              </a:cxn>
            </a:cxnLst>
            <a:rect l="l" t="t" r="r" b="b"/>
            <a:pathLst>
              <a:path w="4954597" h="6386486">
                <a:moveTo>
                  <a:pt x="2177955" y="0"/>
                </a:moveTo>
                <a:lnTo>
                  <a:pt x="4954597" y="0"/>
                </a:lnTo>
                <a:lnTo>
                  <a:pt x="2776642" y="6386486"/>
                </a:lnTo>
                <a:lnTo>
                  <a:pt x="0" y="6386486"/>
                </a:lnTo>
                <a:close/>
              </a:path>
            </a:pathLst>
          </a:custGeom>
          <a:pattFill prst="dkHorz">
            <a:fgClr>
              <a:schemeClr val="bg1">
                <a:lumMod val="75000"/>
              </a:schemeClr>
            </a:fgClr>
            <a:bgClr>
              <a:schemeClr val="bg1"/>
            </a:bgClr>
          </a:pattFill>
        </p:spPr>
      </p:sp>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9679223" y="-961"/>
            <a:ext cx="2512777" cy="3543083"/>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2282825 w 3367839"/>
              <a:gd name="connsiteY0" fmla="*/ 0 h 3603408"/>
              <a:gd name="connsiteX1" fmla="*/ 3367839 w 3367839"/>
              <a:gd name="connsiteY1" fmla="*/ 60325 h 3603408"/>
              <a:gd name="connsiteX2" fmla="*/ 3367839 w 3367839"/>
              <a:gd name="connsiteY2" fmla="*/ 3603408 h 3603408"/>
              <a:gd name="connsiteX3" fmla="*/ 855062 w 3367839"/>
              <a:gd name="connsiteY3" fmla="*/ 3603408 h 3603408"/>
              <a:gd name="connsiteX4" fmla="*/ 2060767 w 3367839"/>
              <a:gd name="connsiteY4" fmla="*/ 67881 h 3603408"/>
              <a:gd name="connsiteX5" fmla="*/ 0 w 3367839"/>
              <a:gd name="connsiteY5" fmla="*/ 67881 h 3603408"/>
              <a:gd name="connsiteX6" fmla="*/ 2282825 w 3367839"/>
              <a:gd name="connsiteY6" fmla="*/ 0 h 3603408"/>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880 w 2512777"/>
              <a:gd name="connsiteY0" fmla="*/ 1206 h 3543083"/>
              <a:gd name="connsiteX1" fmla="*/ 2512777 w 2512777"/>
              <a:gd name="connsiteY1" fmla="*/ 0 h 3543083"/>
              <a:gd name="connsiteX2" fmla="*/ 2512777 w 2512777"/>
              <a:gd name="connsiteY2" fmla="*/ 3543083 h 3543083"/>
              <a:gd name="connsiteX3" fmla="*/ 0 w 2512777"/>
              <a:gd name="connsiteY3" fmla="*/ 3543083 h 3543083"/>
              <a:gd name="connsiteX4" fmla="*/ 1208880 w 2512777"/>
              <a:gd name="connsiteY4" fmla="*/ 1206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880" y="1206"/>
                </a:moveTo>
                <a:lnTo>
                  <a:pt x="2512777" y="0"/>
                </a:lnTo>
                <a:lnTo>
                  <a:pt x="2512777" y="3543083"/>
                </a:lnTo>
                <a:lnTo>
                  <a:pt x="0" y="3543083"/>
                </a:lnTo>
                <a:lnTo>
                  <a:pt x="1208880" y="1206"/>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5490411" cy="1325563"/>
          </a:xfrm>
        </p:spPr>
        <p:txBody>
          <a:bodyPr/>
          <a:lstStyle>
            <a:lvl1pPr>
              <a:defRPr>
                <a:solidFill>
                  <a:srgbClr val="263B88"/>
                </a:solidFill>
              </a:defRPr>
            </a:lvl1pPr>
          </a:lstStyle>
          <a:p>
            <a:r>
              <a:rPr lang="en-US"/>
              <a:t>Click to edit Master title style</a:t>
            </a:r>
          </a:p>
        </p:txBody>
      </p:sp>
      <p:sp>
        <p:nvSpPr>
          <p:cNvPr id="22" name="Picture Placeholder 21">
            <a:extLst>
              <a:ext uri="{FF2B5EF4-FFF2-40B4-BE49-F238E27FC236}">
                <a16:creationId xmlns:a16="http://schemas.microsoft.com/office/drawing/2014/main" id="{4CD3DD15-B7A2-AC4B-81C5-4A9952A09BBE}"/>
              </a:ext>
            </a:extLst>
          </p:cNvPr>
          <p:cNvSpPr>
            <a:spLocks noGrp="1"/>
          </p:cNvSpPr>
          <p:nvPr>
            <p:ph type="pic" sz="quarter" idx="12"/>
          </p:nvPr>
        </p:nvSpPr>
        <p:spPr>
          <a:xfrm>
            <a:off x="8545847" y="3663951"/>
            <a:ext cx="3646155" cy="3194050"/>
          </a:xfrm>
          <a:custGeom>
            <a:avLst/>
            <a:gdLst>
              <a:gd name="connsiteX0" fmla="*/ 1089253 w 3646155"/>
              <a:gd name="connsiteY0" fmla="*/ 0 h 3194050"/>
              <a:gd name="connsiteX1" fmla="*/ 3646155 w 3646155"/>
              <a:gd name="connsiteY1" fmla="*/ 0 h 3194050"/>
              <a:gd name="connsiteX2" fmla="*/ 3646155 w 3646155"/>
              <a:gd name="connsiteY2" fmla="*/ 3194050 h 3194050"/>
              <a:gd name="connsiteX3" fmla="*/ 0 w 3646155"/>
              <a:gd name="connsiteY3" fmla="*/ 3194050 h 3194050"/>
            </a:gdLst>
            <a:ahLst/>
            <a:cxnLst>
              <a:cxn ang="0">
                <a:pos x="connsiteX0" y="connsiteY0"/>
              </a:cxn>
              <a:cxn ang="0">
                <a:pos x="connsiteX1" y="connsiteY1"/>
              </a:cxn>
              <a:cxn ang="0">
                <a:pos x="connsiteX2" y="connsiteY2"/>
              </a:cxn>
              <a:cxn ang="0">
                <a:pos x="connsiteX3" y="connsiteY3"/>
              </a:cxn>
            </a:cxnLst>
            <a:rect l="l" t="t" r="r" b="b"/>
            <a:pathLst>
              <a:path w="3646155" h="3194050">
                <a:moveTo>
                  <a:pt x="1089253" y="0"/>
                </a:moveTo>
                <a:lnTo>
                  <a:pt x="3646155" y="0"/>
                </a:lnTo>
                <a:lnTo>
                  <a:pt x="3646155" y="3194050"/>
                </a:lnTo>
                <a:lnTo>
                  <a:pt x="0" y="3194050"/>
                </a:lnTo>
                <a:close/>
              </a:path>
            </a:pathLst>
          </a:custGeom>
          <a:pattFill prst="dkHorz">
            <a:fgClr>
              <a:schemeClr val="bg1">
                <a:lumMod val="75000"/>
              </a:schemeClr>
            </a:fgClr>
            <a:bgClr>
              <a:schemeClr val="bg1"/>
            </a:bgClr>
          </a:pattFill>
        </p:spPr>
      </p:sp>
    </p:spTree>
    <p:extLst>
      <p:ext uri="{BB962C8B-B14F-4D97-AF65-F5344CB8AC3E}">
        <p14:creationId xmlns:p14="http://schemas.microsoft.com/office/powerpoint/2010/main" val="395714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 PHOTO RIGH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7327583" y="-960"/>
            <a:ext cx="4864418" cy="6858960"/>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91845 w 3367839"/>
              <a:gd name="connsiteY0" fmla="*/ 0 h 3562764"/>
              <a:gd name="connsiteX1" fmla="*/ 3367839 w 3367839"/>
              <a:gd name="connsiteY1" fmla="*/ 19681 h 3562764"/>
              <a:gd name="connsiteX2" fmla="*/ 3367839 w 3367839"/>
              <a:gd name="connsiteY2" fmla="*/ 3562764 h 3562764"/>
              <a:gd name="connsiteX3" fmla="*/ 855062 w 3367839"/>
              <a:gd name="connsiteY3" fmla="*/ 3562764 h 3562764"/>
              <a:gd name="connsiteX4" fmla="*/ 2060767 w 3367839"/>
              <a:gd name="connsiteY4" fmla="*/ 27237 h 3562764"/>
              <a:gd name="connsiteX5" fmla="*/ 0 w 3367839"/>
              <a:gd name="connsiteY5" fmla="*/ 27237 h 3562764"/>
              <a:gd name="connsiteX6" fmla="*/ 91845 w 3367839"/>
              <a:gd name="connsiteY6" fmla="*/ 0 h 3562764"/>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985 w 2512777"/>
              <a:gd name="connsiteY0" fmla="*/ 0 h 3548648"/>
              <a:gd name="connsiteX1" fmla="*/ 2512777 w 2512777"/>
              <a:gd name="connsiteY1" fmla="*/ 5565 h 3548648"/>
              <a:gd name="connsiteX2" fmla="*/ 2512777 w 2512777"/>
              <a:gd name="connsiteY2" fmla="*/ 3548648 h 3548648"/>
              <a:gd name="connsiteX3" fmla="*/ 0 w 2512777"/>
              <a:gd name="connsiteY3" fmla="*/ 3548648 h 3548648"/>
              <a:gd name="connsiteX4" fmla="*/ 1208985 w 2512777"/>
              <a:gd name="connsiteY4" fmla="*/ 0 h 3548648"/>
              <a:gd name="connsiteX0" fmla="*/ 1208985 w 2512777"/>
              <a:gd name="connsiteY0" fmla="*/ 995 h 3543083"/>
              <a:gd name="connsiteX1" fmla="*/ 2512777 w 2512777"/>
              <a:gd name="connsiteY1" fmla="*/ 0 h 3543083"/>
              <a:gd name="connsiteX2" fmla="*/ 2512777 w 2512777"/>
              <a:gd name="connsiteY2" fmla="*/ 3543083 h 3543083"/>
              <a:gd name="connsiteX3" fmla="*/ 0 w 2512777"/>
              <a:gd name="connsiteY3" fmla="*/ 3543083 h 3543083"/>
              <a:gd name="connsiteX4" fmla="*/ 1208985 w 2512777"/>
              <a:gd name="connsiteY4" fmla="*/ 995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985" y="995"/>
                </a:moveTo>
                <a:lnTo>
                  <a:pt x="2512777" y="0"/>
                </a:lnTo>
                <a:lnTo>
                  <a:pt x="2512777" y="3543083"/>
                </a:lnTo>
                <a:lnTo>
                  <a:pt x="0" y="3543083"/>
                </a:lnTo>
                <a:lnTo>
                  <a:pt x="1208985" y="995"/>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7550150" cy="1325563"/>
          </a:xfrm>
        </p:spPr>
        <p:txBody>
          <a:bodyPr/>
          <a:lstStyle>
            <a:lvl1pPr>
              <a:defRPr>
                <a:solidFill>
                  <a:srgbClr val="263B88"/>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C42BF28D-FA6A-BC43-86C5-6D92E7BE7074}"/>
              </a:ext>
            </a:extLst>
          </p:cNvPr>
          <p:cNvSpPr>
            <a:spLocks noGrp="1"/>
          </p:cNvSpPr>
          <p:nvPr>
            <p:ph idx="1"/>
          </p:nvPr>
        </p:nvSpPr>
        <p:spPr>
          <a:xfrm>
            <a:off x="838200" y="1961812"/>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9879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TAR">
    <p:bg>
      <p:bgPr>
        <a:solidFill>
          <a:schemeClr val="bg1"/>
        </a:solidFill>
        <a:effectLst/>
      </p:bgPr>
    </p:bg>
    <p:spTree>
      <p:nvGrpSpPr>
        <p:cNvPr id="1" name=""/>
        <p:cNvGrpSpPr/>
        <p:nvPr/>
      </p:nvGrpSpPr>
      <p:grpSpPr>
        <a:xfrm>
          <a:off x="0" y="0"/>
          <a:ext cx="0" cy="0"/>
          <a:chOff x="0" y="0"/>
          <a:chExt cx="0" cy="0"/>
        </a:xfrm>
      </p:grpSpPr>
      <p:sp>
        <p:nvSpPr>
          <p:cNvPr id="18" name="5-Point Star 17">
            <a:extLst>
              <a:ext uri="{FF2B5EF4-FFF2-40B4-BE49-F238E27FC236}">
                <a16:creationId xmlns:a16="http://schemas.microsoft.com/office/drawing/2014/main" id="{3586396C-86D9-CD49-9D71-8272CB0325C9}"/>
              </a:ext>
            </a:extLst>
          </p:cNvPr>
          <p:cNvSpPr>
            <a:spLocks noChangeAspect="1"/>
          </p:cNvSpPr>
          <p:nvPr userDrawn="1"/>
        </p:nvSpPr>
        <p:spPr>
          <a:xfrm rot="10800000">
            <a:off x="-3888" y="17"/>
            <a:ext cx="10457187" cy="6857983"/>
          </a:xfrm>
          <a:custGeom>
            <a:avLst/>
            <a:gdLst>
              <a:gd name="connsiteX0" fmla="*/ 7 w 6856230"/>
              <a:gd name="connsiteY0" fmla="*/ 2619516 h 6858000"/>
              <a:gd name="connsiteX1" fmla="*/ 2618861 w 6856230"/>
              <a:gd name="connsiteY1" fmla="*/ 2619535 h 6858000"/>
              <a:gd name="connsiteX2" fmla="*/ 3428115 w 6856230"/>
              <a:gd name="connsiteY2" fmla="*/ 0 h 6858000"/>
              <a:gd name="connsiteX3" fmla="*/ 4237369 w 6856230"/>
              <a:gd name="connsiteY3" fmla="*/ 2619535 h 6858000"/>
              <a:gd name="connsiteX4" fmla="*/ 6856223 w 6856230"/>
              <a:gd name="connsiteY4" fmla="*/ 2619516 h 6858000"/>
              <a:gd name="connsiteX5" fmla="*/ 4737515 w 6856230"/>
              <a:gd name="connsiteY5" fmla="*/ 4238459 h 6858000"/>
              <a:gd name="connsiteX6" fmla="*/ 5546802 w 6856230"/>
              <a:gd name="connsiteY6" fmla="*/ 6857983 h 6858000"/>
              <a:gd name="connsiteX7" fmla="*/ 3428115 w 6856230"/>
              <a:gd name="connsiteY7" fmla="*/ 5239010 h 6858000"/>
              <a:gd name="connsiteX8" fmla="*/ 1309428 w 6856230"/>
              <a:gd name="connsiteY8" fmla="*/ 6857983 h 6858000"/>
              <a:gd name="connsiteX9" fmla="*/ 2118715 w 6856230"/>
              <a:gd name="connsiteY9" fmla="*/ 4238459 h 6858000"/>
              <a:gd name="connsiteX10" fmla="*/ 7 w 6856230"/>
              <a:gd name="connsiteY10" fmla="*/ 2619516 h 6858000"/>
              <a:gd name="connsiteX0" fmla="*/ 0 w 6856216"/>
              <a:gd name="connsiteY0" fmla="*/ 2619516 h 6857983"/>
              <a:gd name="connsiteX1" fmla="*/ 2618854 w 6856216"/>
              <a:gd name="connsiteY1" fmla="*/ 2619535 h 6857983"/>
              <a:gd name="connsiteX2" fmla="*/ 3428108 w 6856216"/>
              <a:gd name="connsiteY2" fmla="*/ 0 h 6857983"/>
              <a:gd name="connsiteX3" fmla="*/ 4237362 w 6856216"/>
              <a:gd name="connsiteY3" fmla="*/ 2619535 h 6857983"/>
              <a:gd name="connsiteX4" fmla="*/ 6856216 w 6856216"/>
              <a:gd name="connsiteY4" fmla="*/ 2619516 h 6857983"/>
              <a:gd name="connsiteX5" fmla="*/ 4737508 w 6856216"/>
              <a:gd name="connsiteY5" fmla="*/ 4238459 h 6857983"/>
              <a:gd name="connsiteX6" fmla="*/ 5546795 w 6856216"/>
              <a:gd name="connsiteY6" fmla="*/ 6857983 h 6857983"/>
              <a:gd name="connsiteX7" fmla="*/ 1309421 w 6856216"/>
              <a:gd name="connsiteY7" fmla="*/ 6857983 h 6857983"/>
              <a:gd name="connsiteX8" fmla="*/ 2118708 w 6856216"/>
              <a:gd name="connsiteY8" fmla="*/ 4238459 h 6857983"/>
              <a:gd name="connsiteX9" fmla="*/ 0 w 6856216"/>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5546795 w 10460362"/>
              <a:gd name="connsiteY5" fmla="*/ 6857983 h 6857983"/>
              <a:gd name="connsiteX6" fmla="*/ 1309421 w 10460362"/>
              <a:gd name="connsiteY6" fmla="*/ 6857983 h 6857983"/>
              <a:gd name="connsiteX7" fmla="*/ 2118708 w 10460362"/>
              <a:gd name="connsiteY7" fmla="*/ 4238459 h 6857983"/>
              <a:gd name="connsiteX8" fmla="*/ 0 w 10460362"/>
              <a:gd name="connsiteY8"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5546795 w 10460362"/>
              <a:gd name="connsiteY4" fmla="*/ 68579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48995 w 10460362"/>
              <a:gd name="connsiteY4" fmla="*/ 68452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8045"/>
              <a:gd name="connsiteY0" fmla="*/ 2619516 h 6870683"/>
              <a:gd name="connsiteX1" fmla="*/ 2618854 w 10468045"/>
              <a:gd name="connsiteY1" fmla="*/ 2619535 h 6870683"/>
              <a:gd name="connsiteX2" fmla="*/ 3428108 w 10468045"/>
              <a:gd name="connsiteY2" fmla="*/ 0 h 6870683"/>
              <a:gd name="connsiteX3" fmla="*/ 10460362 w 10468045"/>
              <a:gd name="connsiteY3" fmla="*/ 16035 h 6870683"/>
              <a:gd name="connsiteX4" fmla="*/ 10468045 w 10468045"/>
              <a:gd name="connsiteY4" fmla="*/ 6870683 h 6870683"/>
              <a:gd name="connsiteX5" fmla="*/ 1309421 w 10468045"/>
              <a:gd name="connsiteY5" fmla="*/ 6857983 h 6870683"/>
              <a:gd name="connsiteX6" fmla="*/ 2118708 w 10468045"/>
              <a:gd name="connsiteY6" fmla="*/ 4238459 h 6870683"/>
              <a:gd name="connsiteX7" fmla="*/ 0 w 10468045"/>
              <a:gd name="connsiteY7" fmla="*/ 2619516 h 68706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347395 w 10460362"/>
              <a:gd name="connsiteY4" fmla="*/ 673415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52170 w 10460362"/>
              <a:gd name="connsiteY4" fmla="*/ 685480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57187"/>
              <a:gd name="connsiteY0" fmla="*/ 2619516 h 6857983"/>
              <a:gd name="connsiteX1" fmla="*/ 2618854 w 10457187"/>
              <a:gd name="connsiteY1" fmla="*/ 2619535 h 6857983"/>
              <a:gd name="connsiteX2" fmla="*/ 3428108 w 10457187"/>
              <a:gd name="connsiteY2" fmla="*/ 0 h 6857983"/>
              <a:gd name="connsiteX3" fmla="*/ 10457187 w 10457187"/>
              <a:gd name="connsiteY3" fmla="*/ 6510 h 6857983"/>
              <a:gd name="connsiteX4" fmla="*/ 10452170 w 10457187"/>
              <a:gd name="connsiteY4" fmla="*/ 6854808 h 6857983"/>
              <a:gd name="connsiteX5" fmla="*/ 1309421 w 10457187"/>
              <a:gd name="connsiteY5" fmla="*/ 6857983 h 6857983"/>
              <a:gd name="connsiteX6" fmla="*/ 2118708 w 10457187"/>
              <a:gd name="connsiteY6" fmla="*/ 4238459 h 6857983"/>
              <a:gd name="connsiteX7" fmla="*/ 0 w 10457187"/>
              <a:gd name="connsiteY7" fmla="*/ 2619516 h 68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7187" h="6857983">
                <a:moveTo>
                  <a:pt x="0" y="2619516"/>
                </a:moveTo>
                <a:lnTo>
                  <a:pt x="2618854" y="2619535"/>
                </a:lnTo>
                <a:lnTo>
                  <a:pt x="3428108" y="0"/>
                </a:lnTo>
                <a:lnTo>
                  <a:pt x="10457187" y="6510"/>
                </a:lnTo>
                <a:cubicBezTo>
                  <a:pt x="10454456" y="2286101"/>
                  <a:pt x="10454901" y="4575217"/>
                  <a:pt x="10452170" y="6854808"/>
                </a:cubicBezTo>
                <a:lnTo>
                  <a:pt x="1309421" y="6857983"/>
                </a:lnTo>
                <a:lnTo>
                  <a:pt x="2118708" y="4238459"/>
                </a:lnTo>
                <a:lnTo>
                  <a:pt x="0" y="2619516"/>
                </a:ln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60E225F0-01E3-6F4A-BF1A-1F700C310C63}"/>
              </a:ext>
            </a:extLst>
          </p:cNvPr>
          <p:cNvSpPr>
            <a:spLocks noChangeAspect="1"/>
          </p:cNvSpPr>
          <p:nvPr userDrawn="1"/>
        </p:nvSpPr>
        <p:spPr>
          <a:xfrm rot="10800000">
            <a:off x="3597076" y="0"/>
            <a:ext cx="6856230" cy="6858000"/>
          </a:xfrm>
          <a:prstGeom prst="star5">
            <a:avLst/>
          </a:pr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FF59878-53E2-E14B-B711-49DABE8A9E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473043" cy="1325563"/>
          </a:xfrm>
        </p:spPr>
        <p:txBody>
          <a:bodyPr/>
          <a:lstStyle>
            <a:lvl1pPr>
              <a:defRPr b="1">
                <a:solidFill>
                  <a:schemeClr val="bg1"/>
                </a:solidFill>
                <a:latin typeface="Source Sans Pro" panose="020B0503030403020204" pitchFamily="34" charset="77"/>
              </a:defRPr>
            </a:lvl1pPr>
          </a:lstStyle>
          <a:p>
            <a:r>
              <a:rPr lang="en-US"/>
              <a:t>Click to edit Master title style</a:t>
            </a:r>
          </a:p>
        </p:txBody>
      </p:sp>
      <p:pic>
        <p:nvPicPr>
          <p:cNvPr id="14" name="Graphic 13">
            <a:extLst>
              <a:ext uri="{FF2B5EF4-FFF2-40B4-BE49-F238E27FC236}">
                <a16:creationId xmlns:a16="http://schemas.microsoft.com/office/drawing/2014/main" id="{D35AC591-F68E-E849-96D7-42D7A4EDA9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17598" y="6373127"/>
            <a:ext cx="837436" cy="176302"/>
          </a:xfrm>
          <a:prstGeom prst="rect">
            <a:avLst/>
          </a:prstGeom>
        </p:spPr>
      </p:pic>
      <p:sp>
        <p:nvSpPr>
          <p:cNvPr id="15" name="TextBox 14">
            <a:extLst>
              <a:ext uri="{FF2B5EF4-FFF2-40B4-BE49-F238E27FC236}">
                <a16:creationId xmlns:a16="http://schemas.microsoft.com/office/drawing/2014/main" id="{1AC876A5-CE71-3941-90FA-A793B7349838}"/>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23" name="Picture Placeholder 22">
            <a:extLst>
              <a:ext uri="{FF2B5EF4-FFF2-40B4-BE49-F238E27FC236}">
                <a16:creationId xmlns:a16="http://schemas.microsoft.com/office/drawing/2014/main" id="{77050E7E-4623-FD43-8A31-FFBB77C16763}"/>
              </a:ext>
            </a:extLst>
          </p:cNvPr>
          <p:cNvSpPr>
            <a:spLocks noGrp="1"/>
          </p:cNvSpPr>
          <p:nvPr>
            <p:ph type="pic" sz="quarter" idx="10"/>
          </p:nvPr>
        </p:nvSpPr>
        <p:spPr>
          <a:xfrm>
            <a:off x="6680200" y="0"/>
            <a:ext cx="5509721" cy="6858000"/>
          </a:xfrm>
          <a:custGeom>
            <a:avLst/>
            <a:gdLst>
              <a:gd name="connsiteX0" fmla="*/ 0 w 5509721"/>
              <a:gd name="connsiteY0" fmla="*/ 6857675 h 6858000"/>
              <a:gd name="connsiteX1" fmla="*/ 350958 w 5509721"/>
              <a:gd name="connsiteY1" fmla="*/ 6858000 h 6858000"/>
              <a:gd name="connsiteX2" fmla="*/ 0 w 5509721"/>
              <a:gd name="connsiteY2" fmla="*/ 6858000 h 6858000"/>
              <a:gd name="connsiteX3" fmla="*/ 0 w 5509721"/>
              <a:gd name="connsiteY3" fmla="*/ 0 h 6858000"/>
              <a:gd name="connsiteX4" fmla="*/ 5509721 w 5509721"/>
              <a:gd name="connsiteY4" fmla="*/ 0 h 6858000"/>
              <a:gd name="connsiteX5" fmla="*/ 5509721 w 5509721"/>
              <a:gd name="connsiteY5" fmla="*/ 6858000 h 6858000"/>
              <a:gd name="connsiteX6" fmla="*/ 350958 w 5509721"/>
              <a:gd name="connsiteY6" fmla="*/ 6858000 h 6858000"/>
              <a:gd name="connsiteX7" fmla="*/ 1160212 w 5509721"/>
              <a:gd name="connsiteY7" fmla="*/ 4238465 h 6858000"/>
              <a:gd name="connsiteX8" fmla="*/ 3779066 w 5509721"/>
              <a:gd name="connsiteY8" fmla="*/ 4238484 h 6858000"/>
              <a:gd name="connsiteX9" fmla="*/ 1660358 w 5509721"/>
              <a:gd name="connsiteY9" fmla="*/ 2619541 h 6858000"/>
              <a:gd name="connsiteX10" fmla="*/ 2469645 w 5509721"/>
              <a:gd name="connsiteY10" fmla="*/ 17 h 6858000"/>
              <a:gd name="connsiteX11" fmla="*/ 0 w 5509721"/>
              <a:gd name="connsiteY11" fmla="*/ 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721" h="6858000">
                <a:moveTo>
                  <a:pt x="0" y="6857675"/>
                </a:moveTo>
                <a:lnTo>
                  <a:pt x="350958" y="6858000"/>
                </a:lnTo>
                <a:lnTo>
                  <a:pt x="0" y="6858000"/>
                </a:lnTo>
                <a:close/>
                <a:moveTo>
                  <a:pt x="0" y="0"/>
                </a:moveTo>
                <a:lnTo>
                  <a:pt x="5509721" y="0"/>
                </a:lnTo>
                <a:lnTo>
                  <a:pt x="5509721" y="6858000"/>
                </a:lnTo>
                <a:lnTo>
                  <a:pt x="350958" y="6858000"/>
                </a:lnTo>
                <a:lnTo>
                  <a:pt x="1160212" y="4238465"/>
                </a:lnTo>
                <a:lnTo>
                  <a:pt x="3779066" y="4238484"/>
                </a:lnTo>
                <a:lnTo>
                  <a:pt x="1660358" y="2619541"/>
                </a:lnTo>
                <a:lnTo>
                  <a:pt x="2469645" y="17"/>
                </a:lnTo>
                <a:lnTo>
                  <a:pt x="0" y="875"/>
                </a:lnTo>
                <a:close/>
              </a:path>
            </a:pathLst>
          </a:custGeom>
          <a:pattFill prst="pct5">
            <a:fgClr>
              <a:schemeClr val="bg2">
                <a:lumMod val="90000"/>
              </a:schemeClr>
            </a:fgClr>
            <a:bgClr>
              <a:schemeClr val="bg1"/>
            </a:bgClr>
          </a:pattFill>
        </p:spPr>
        <p:txBody>
          <a:bodyPr wrap="square">
            <a:noAutofit/>
          </a:bodyPr>
          <a:lstStyle/>
          <a:p>
            <a:endParaRPr lang="en-US"/>
          </a:p>
        </p:txBody>
      </p:sp>
      <p:sp>
        <p:nvSpPr>
          <p:cNvPr id="12" name="Content Placeholder 2">
            <a:extLst>
              <a:ext uri="{FF2B5EF4-FFF2-40B4-BE49-F238E27FC236}">
                <a16:creationId xmlns:a16="http://schemas.microsoft.com/office/drawing/2014/main" id="{6E177014-C584-874E-AB2C-DE6EF2FDA2FA}"/>
              </a:ext>
            </a:extLst>
          </p:cNvPr>
          <p:cNvSpPr>
            <a:spLocks noGrp="1"/>
          </p:cNvSpPr>
          <p:nvPr>
            <p:ph idx="1"/>
          </p:nvPr>
        </p:nvSpPr>
        <p:spPr>
          <a:xfrm>
            <a:off x="838200" y="1825625"/>
            <a:ext cx="7499465" cy="4351338"/>
          </a:xfrm>
        </p:spPr>
        <p:txBody>
          <a:bodyPr lIns="90000"/>
          <a:lstStyle>
            <a:lvl1pPr marL="0" indent="0">
              <a:buNone/>
              <a:defRPr>
                <a:solidFill>
                  <a:schemeClr val="bg1"/>
                </a:solidFill>
                <a:latin typeface="Source Sans Pro" panose="020B0503030403020204" pitchFamily="34" charset="77"/>
              </a:defRPr>
            </a:lvl1pPr>
            <a:lvl2pPr marL="360000" indent="0">
              <a:buNone/>
              <a:defRPr>
                <a:solidFill>
                  <a:schemeClr val="bg1"/>
                </a:solidFill>
                <a:latin typeface="Source Sans Pro" panose="020B0503030403020204" pitchFamily="34" charset="77"/>
              </a:defRPr>
            </a:lvl2pPr>
            <a:lvl3pPr marL="720000" indent="0">
              <a:buNone/>
              <a:defRPr>
                <a:solidFill>
                  <a:schemeClr val="bg1"/>
                </a:solidFill>
                <a:latin typeface="Source Sans Pro" panose="020B0503030403020204" pitchFamily="34" charset="77"/>
              </a:defRPr>
            </a:lvl3pPr>
            <a:lvl4pPr marL="1080000" indent="0">
              <a:buNone/>
              <a:defRPr>
                <a:solidFill>
                  <a:schemeClr val="bg1"/>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2081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ONAL IMAGE OVERLAP-left">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DBFAB3F-6B3E-AA43-B172-BDE4790BD97E}"/>
              </a:ext>
            </a:extLst>
          </p:cNvPr>
          <p:cNvSpPr>
            <a:spLocks noGrp="1"/>
          </p:cNvSpPr>
          <p:nvPr>
            <p:ph type="pic" sz="quarter" idx="13"/>
          </p:nvPr>
        </p:nvSpPr>
        <p:spPr>
          <a:xfrm>
            <a:off x="-1" y="0"/>
            <a:ext cx="12193200" cy="6858000"/>
          </a:xfrm>
          <a:noFill/>
        </p:spPr>
        <p:txBody>
          <a:bodyPr/>
          <a:lstStyle/>
          <a:p>
            <a:endParaRPr lang="en-US"/>
          </a:p>
        </p:txBody>
      </p:sp>
      <p:pic>
        <p:nvPicPr>
          <p:cNvPr id="12" name="Graphic 11">
            <a:extLst>
              <a:ext uri="{FF2B5EF4-FFF2-40B4-BE49-F238E27FC236}">
                <a16:creationId xmlns:a16="http://schemas.microsoft.com/office/drawing/2014/main" id="{0D89A2B2-FB6D-604B-A920-B76B2B286B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8" name="Rectangle 33">
            <a:extLst>
              <a:ext uri="{FF2B5EF4-FFF2-40B4-BE49-F238E27FC236}">
                <a16:creationId xmlns:a16="http://schemas.microsoft.com/office/drawing/2014/main" id="{D6174223-45FF-4E45-9FBC-292A813D5101}"/>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530193"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4" name="TextBox 13">
            <a:extLst>
              <a:ext uri="{FF2B5EF4-FFF2-40B4-BE49-F238E27FC236}">
                <a16:creationId xmlns:a16="http://schemas.microsoft.com/office/drawing/2014/main" id="{03C3CD70-F7A6-6B4B-B750-C0C01F20A846}"/>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405EEAA0-076E-ED47-B945-5B9910FEBA83}"/>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012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BODY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Content Placeholder 2">
            <a:extLst>
              <a:ext uri="{FF2B5EF4-FFF2-40B4-BE49-F238E27FC236}">
                <a16:creationId xmlns:a16="http://schemas.microsoft.com/office/drawing/2014/main" id="{8F2013EF-7B46-EB43-9CBD-3958E6521BEC}"/>
              </a:ext>
            </a:extLst>
          </p:cNvPr>
          <p:cNvSpPr>
            <a:spLocks noGrp="1"/>
          </p:cNvSpPr>
          <p:nvPr>
            <p:ph idx="1"/>
          </p:nvPr>
        </p:nvSpPr>
        <p:spPr>
          <a:xfrm>
            <a:off x="1402592" y="1856238"/>
            <a:ext cx="9951208"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173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94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IMAGE-left">
    <p:spTree>
      <p:nvGrpSpPr>
        <p:cNvPr id="1" name=""/>
        <p:cNvGrpSpPr/>
        <p:nvPr/>
      </p:nvGrpSpPr>
      <p:grpSpPr>
        <a:xfrm>
          <a:off x="0" y="0"/>
          <a:ext cx="0" cy="0"/>
          <a:chOff x="0" y="0"/>
          <a:chExt cx="0" cy="0"/>
        </a:xfrm>
      </p:grpSpPr>
      <p:sp>
        <p:nvSpPr>
          <p:cNvPr id="45" name="Picture Placeholder 44">
            <a:extLst>
              <a:ext uri="{FF2B5EF4-FFF2-40B4-BE49-F238E27FC236}">
                <a16:creationId xmlns:a16="http://schemas.microsoft.com/office/drawing/2014/main" id="{2134434E-CF0B-F949-B54D-62047BE5F465}"/>
              </a:ext>
            </a:extLst>
          </p:cNvPr>
          <p:cNvSpPr>
            <a:spLocks noGrp="1"/>
          </p:cNvSpPr>
          <p:nvPr>
            <p:ph type="pic" sz="quarter" idx="10"/>
          </p:nvPr>
        </p:nvSpPr>
        <p:spPr>
          <a:xfrm>
            <a:off x="1" y="0"/>
            <a:ext cx="7751867" cy="6858000"/>
          </a:xfrm>
          <a:custGeom>
            <a:avLst/>
            <a:gdLst>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3769158 w 7751867"/>
              <a:gd name="connsiteY4" fmla="*/ 2679966 h 6858000"/>
              <a:gd name="connsiteX5" fmla="*/ 6184555 w 7751867"/>
              <a:gd name="connsiteY5" fmla="*/ 3476196 h 6858000"/>
              <a:gd name="connsiteX6" fmla="*/ 5069752 w 7751867"/>
              <a:gd name="connsiteY6" fmla="*/ 6858000 h 6858000"/>
              <a:gd name="connsiteX7" fmla="*/ 2391880 w 7751867"/>
              <a:gd name="connsiteY7" fmla="*/ 6858000 h 6858000"/>
              <a:gd name="connsiteX8" fmla="*/ 1342814 w 7751867"/>
              <a:gd name="connsiteY8" fmla="*/ 1557652 h 6858000"/>
              <a:gd name="connsiteX9" fmla="*/ 3758211 w 7751867"/>
              <a:gd name="connsiteY9" fmla="*/ 2353882 h 6858000"/>
              <a:gd name="connsiteX10" fmla="*/ 2273440 w 7751867"/>
              <a:gd name="connsiteY10" fmla="*/ 6858000 h 6858000"/>
              <a:gd name="connsiteX11" fmla="*/ 0 w 7751867"/>
              <a:gd name="connsiteY11" fmla="*/ 6858000 h 6858000"/>
              <a:gd name="connsiteX12" fmla="*/ 0 w 7751867"/>
              <a:gd name="connsiteY12" fmla="*/ 5631138 h 6858000"/>
              <a:gd name="connsiteX13" fmla="*/ 0 w 7751867"/>
              <a:gd name="connsiteY13" fmla="*/ 0 h 6858000"/>
              <a:gd name="connsiteX14" fmla="*/ 1753167 w 7751867"/>
              <a:gd name="connsiteY14" fmla="*/ 0 h 6858000"/>
              <a:gd name="connsiteX15" fmla="*/ 0 w 7751867"/>
              <a:gd name="connsiteY15" fmla="*/ 5318312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3758211 w 7751867"/>
              <a:gd name="connsiteY11" fmla="*/ 23538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75711 w 7751867"/>
              <a:gd name="connsiteY11" fmla="*/ 13886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50311 w 7751867"/>
              <a:gd name="connsiteY11" fmla="*/ 14521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51867" h="6858000">
                <a:moveTo>
                  <a:pt x="5651865" y="5395614"/>
                </a:moveTo>
                <a:lnTo>
                  <a:pt x="7751867" y="6087875"/>
                </a:lnTo>
                <a:lnTo>
                  <a:pt x="7497997" y="6858000"/>
                </a:lnTo>
                <a:lnTo>
                  <a:pt x="5169793" y="6858000"/>
                </a:lnTo>
                <a:lnTo>
                  <a:pt x="5651865" y="5395614"/>
                </a:lnTo>
                <a:close/>
                <a:moveTo>
                  <a:pt x="3769158" y="2679966"/>
                </a:moveTo>
                <a:lnTo>
                  <a:pt x="6184555" y="3476196"/>
                </a:lnTo>
                <a:lnTo>
                  <a:pt x="5069752" y="6858000"/>
                </a:lnTo>
                <a:lnTo>
                  <a:pt x="2391880" y="6858000"/>
                </a:lnTo>
                <a:lnTo>
                  <a:pt x="3769158" y="2679966"/>
                </a:lnTo>
                <a:close/>
                <a:moveTo>
                  <a:pt x="1615864" y="732152"/>
                </a:moveTo>
                <a:lnTo>
                  <a:pt x="4050311" y="1452182"/>
                </a:lnTo>
                <a:lnTo>
                  <a:pt x="2273440" y="6858000"/>
                </a:lnTo>
                <a:lnTo>
                  <a:pt x="0" y="6858000"/>
                </a:lnTo>
                <a:lnTo>
                  <a:pt x="0" y="5631138"/>
                </a:lnTo>
                <a:lnTo>
                  <a:pt x="1615864" y="732152"/>
                </a:lnTo>
                <a:close/>
                <a:moveTo>
                  <a:pt x="0" y="0"/>
                </a:moveTo>
                <a:lnTo>
                  <a:pt x="1753167" y="0"/>
                </a:lnTo>
                <a:lnTo>
                  <a:pt x="0" y="5318312"/>
                </a:lnTo>
                <a:lnTo>
                  <a:pt x="0" y="0"/>
                </a:lnTo>
                <a:close/>
              </a:path>
            </a:pathLst>
          </a:custGeom>
          <a:pattFill prst="pct10">
            <a:fgClr>
              <a:schemeClr val="bg1">
                <a:lumMod val="65000"/>
              </a:schemeClr>
            </a:fgClr>
            <a:bgClr>
              <a:schemeClr val="bg1"/>
            </a:bgClr>
          </a:pattFill>
          <a:ln>
            <a:noFill/>
          </a:ln>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6927850" y="365125"/>
            <a:ext cx="4425950"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725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51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F58538C3-3F4D-824D-8FD3-60C4B2374D81}"/>
              </a:ext>
            </a:extLst>
          </p:cNvPr>
          <p:cNvSpPr/>
          <p:nvPr userDrawn="1"/>
        </p:nvSpPr>
        <p:spPr>
          <a:xfrm>
            <a:off x="4862325" y="1980619"/>
            <a:ext cx="7329674" cy="3884922"/>
          </a:xfrm>
          <a:custGeom>
            <a:avLst/>
            <a:gdLst>
              <a:gd name="connsiteX0" fmla="*/ 1324858 w 7329674"/>
              <a:gd name="connsiteY0" fmla="*/ 0 h 3884922"/>
              <a:gd name="connsiteX1" fmla="*/ 7329674 w 7329674"/>
              <a:gd name="connsiteY1" fmla="*/ 0 h 3884922"/>
              <a:gd name="connsiteX2" fmla="*/ 7329674 w 7329674"/>
              <a:gd name="connsiteY2" fmla="*/ 3884922 h 3884922"/>
              <a:gd name="connsiteX3" fmla="*/ 0 w 7329674"/>
              <a:gd name="connsiteY3" fmla="*/ 3884922 h 3884922"/>
            </a:gdLst>
            <a:ahLst/>
            <a:cxnLst>
              <a:cxn ang="0">
                <a:pos x="connsiteX0" y="connsiteY0"/>
              </a:cxn>
              <a:cxn ang="0">
                <a:pos x="connsiteX1" y="connsiteY1"/>
              </a:cxn>
              <a:cxn ang="0">
                <a:pos x="connsiteX2" y="connsiteY2"/>
              </a:cxn>
              <a:cxn ang="0">
                <a:pos x="connsiteX3" y="connsiteY3"/>
              </a:cxn>
            </a:cxnLst>
            <a:rect l="l" t="t" r="r" b="b"/>
            <a:pathLst>
              <a:path w="7329674" h="3884922">
                <a:moveTo>
                  <a:pt x="1324858" y="0"/>
                </a:moveTo>
                <a:lnTo>
                  <a:pt x="7329674" y="0"/>
                </a:lnTo>
                <a:lnTo>
                  <a:pt x="7329674" y="3884922"/>
                </a:lnTo>
                <a:lnTo>
                  <a:pt x="0" y="3884922"/>
                </a:lnTo>
                <a:close/>
              </a:path>
            </a:pathLst>
          </a:cu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81EBB-8216-1E42-A60C-4645DAF08FBC}"/>
              </a:ext>
            </a:extLst>
          </p:cNvPr>
          <p:cNvSpPr>
            <a:spLocks noGrp="1"/>
          </p:cNvSpPr>
          <p:nvPr>
            <p:ph type="title"/>
          </p:nvPr>
        </p:nvSpPr>
        <p:spPr/>
        <p:txBody>
          <a:bodyPr/>
          <a:lstStyle/>
          <a:p>
            <a:r>
              <a:rPr lang="en-US"/>
              <a:t>Click to edit Master title style</a:t>
            </a:r>
          </a:p>
        </p:txBody>
      </p:sp>
      <p:sp>
        <p:nvSpPr>
          <p:cNvPr id="7" name="Freeform 6">
            <a:extLst>
              <a:ext uri="{FF2B5EF4-FFF2-40B4-BE49-F238E27FC236}">
                <a16:creationId xmlns:a16="http://schemas.microsoft.com/office/drawing/2014/main" id="{6C0A3288-E723-964E-95C5-7E2C57F20D6E}"/>
              </a:ext>
            </a:extLst>
          </p:cNvPr>
          <p:cNvSpPr/>
          <p:nvPr userDrawn="1"/>
        </p:nvSpPr>
        <p:spPr>
          <a:xfrm>
            <a:off x="1" y="1708060"/>
            <a:ext cx="6095999" cy="3692529"/>
          </a:xfrm>
          <a:custGeom>
            <a:avLst/>
            <a:gdLst>
              <a:gd name="connsiteX0" fmla="*/ 0 w 6560897"/>
              <a:gd name="connsiteY0" fmla="*/ 0 h 3974132"/>
              <a:gd name="connsiteX1" fmla="*/ 6560897 w 6560897"/>
              <a:gd name="connsiteY1" fmla="*/ 0 h 3974132"/>
              <a:gd name="connsiteX2" fmla="*/ 5205617 w 6560897"/>
              <a:gd name="connsiteY2" fmla="*/ 3974132 h 3974132"/>
              <a:gd name="connsiteX3" fmla="*/ 0 w 6560897"/>
              <a:gd name="connsiteY3" fmla="*/ 3974132 h 3974132"/>
            </a:gdLst>
            <a:ahLst/>
            <a:cxnLst>
              <a:cxn ang="0">
                <a:pos x="connsiteX0" y="connsiteY0"/>
              </a:cxn>
              <a:cxn ang="0">
                <a:pos x="connsiteX1" y="connsiteY1"/>
              </a:cxn>
              <a:cxn ang="0">
                <a:pos x="connsiteX2" y="connsiteY2"/>
              </a:cxn>
              <a:cxn ang="0">
                <a:pos x="connsiteX3" y="connsiteY3"/>
              </a:cxn>
            </a:cxnLst>
            <a:rect l="l" t="t" r="r" b="b"/>
            <a:pathLst>
              <a:path w="6560897" h="3974132">
                <a:moveTo>
                  <a:pt x="0" y="0"/>
                </a:moveTo>
                <a:lnTo>
                  <a:pt x="6560897" y="0"/>
                </a:lnTo>
                <a:lnTo>
                  <a:pt x="5205617" y="3974132"/>
                </a:lnTo>
                <a:lnTo>
                  <a:pt x="0" y="397413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4BBB2A-7266-624B-B583-B1AD4BA07E7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579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5FB09D-41A3-7940-892D-9D5F58CEA04A}"/>
              </a:ext>
            </a:extLst>
          </p:cNvPr>
          <p:cNvSpPr>
            <a:spLocks noGrp="1"/>
          </p:cNvSpPr>
          <p:nvPr>
            <p:ph type="pic" sz="quarter" idx="10"/>
          </p:nvPr>
        </p:nvSpPr>
        <p:spPr>
          <a:xfrm>
            <a:off x="0" y="0"/>
            <a:ext cx="12192000" cy="6858000"/>
          </a:xfrm>
          <a:pattFill prst="wdUpDiag">
            <a:fgClr>
              <a:schemeClr val="bg2">
                <a:lumMod val="90000"/>
              </a:schemeClr>
            </a:fgClr>
            <a:bgClr>
              <a:schemeClr val="bg1"/>
            </a:bgClr>
          </a:pattFill>
        </p:spPr>
        <p:txBody>
          <a:bodyPr/>
          <a:lstStyle/>
          <a:p>
            <a:endParaRPr lang="en-US"/>
          </a:p>
        </p:txBody>
      </p:sp>
      <p:sp>
        <p:nvSpPr>
          <p:cNvPr id="13" name="Rectangle 33">
            <a:extLst>
              <a:ext uri="{FF2B5EF4-FFF2-40B4-BE49-F238E27FC236}">
                <a16:creationId xmlns:a16="http://schemas.microsoft.com/office/drawing/2014/main" id="{D1081855-AB29-7641-8708-880BA535F4DE}"/>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solidFill>
                <a:srgbClr val="263B88"/>
              </a:solidFill>
            </a:endParaRP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1054440" y="3227032"/>
            <a:ext cx="5489714" cy="1655762"/>
          </a:xfrm>
        </p:spPr>
        <p:txBody>
          <a:bodyPr/>
          <a:lstStyle>
            <a:lvl1pPr marL="0" indent="0" algn="l">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3">
            <a:extLst>
              <a:ext uri="{FF2B5EF4-FFF2-40B4-BE49-F238E27FC236}">
                <a16:creationId xmlns:a16="http://schemas.microsoft.com/office/drawing/2014/main" id="{EBA53504-916B-844C-80CD-51ECD44EC96C}"/>
              </a:ext>
            </a:extLst>
          </p:cNvPr>
          <p:cNvSpPr>
            <a:spLocks noGrp="1"/>
          </p:cNvSpPr>
          <p:nvPr userDrawn="1">
            <p:ph type="title"/>
          </p:nvPr>
        </p:nvSpPr>
        <p:spPr>
          <a:xfrm>
            <a:off x="1054440" y="1571270"/>
            <a:ext cx="5489714" cy="1655762"/>
          </a:xfrm>
        </p:spPr>
        <p:txBody>
          <a:bodyPr/>
          <a:lstStyle>
            <a:lvl1pPr>
              <a:defRPr>
                <a:solidFill>
                  <a:srgbClr val="263B88"/>
                </a:solidFill>
              </a:defRPr>
            </a:lvl1pPr>
          </a:lstStyle>
          <a:p>
            <a:r>
              <a:rPr lang="en-US"/>
              <a:t>Click to edit Master title style</a:t>
            </a:r>
          </a:p>
        </p:txBody>
      </p:sp>
      <p:grpSp>
        <p:nvGrpSpPr>
          <p:cNvPr id="9" name="Group 8"/>
          <p:cNvGrpSpPr/>
          <p:nvPr userDrawn="1"/>
        </p:nvGrpSpPr>
        <p:grpSpPr>
          <a:xfrm>
            <a:off x="907859" y="5428790"/>
            <a:ext cx="2256639" cy="587864"/>
            <a:chOff x="1046163" y="703263"/>
            <a:chExt cx="1133475" cy="295275"/>
          </a:xfrm>
        </p:grpSpPr>
        <p:sp>
          <p:nvSpPr>
            <p:cNvPr id="10"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3982"/>
          <p:cNvSpPr>
            <a:spLocks noEditPoints="1"/>
          </p:cNvSpPr>
          <p:nvPr userDrawn="1"/>
        </p:nvSpPr>
        <p:spPr bwMode="auto">
          <a:xfrm>
            <a:off x="1054440" y="632460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4593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7A8FB9-D041-8A42-B1CE-7044B6F8EA0B}"/>
              </a:ext>
            </a:extLst>
          </p:cNvPr>
          <p:cNvPicPr>
            <a:picLocks noChangeAspect="1"/>
          </p:cNvPicPr>
          <p:nvPr userDrawn="1"/>
        </p:nvPicPr>
        <p:blipFill>
          <a:blip r:embed="rId2"/>
          <a:stretch>
            <a:fillRect/>
          </a:stretch>
        </p:blipFill>
        <p:spPr>
          <a:xfrm>
            <a:off x="0" y="-12207"/>
            <a:ext cx="12192000" cy="4384337"/>
          </a:xfrm>
          <a:prstGeom prst="rect">
            <a:avLst/>
          </a:prstGeom>
        </p:spPr>
      </p:pic>
      <p:sp>
        <p:nvSpPr>
          <p:cNvPr id="2" name="Picture Placeholder 7">
            <a:extLst>
              <a:ext uri="{FF2B5EF4-FFF2-40B4-BE49-F238E27FC236}">
                <a16:creationId xmlns:a16="http://schemas.microsoft.com/office/drawing/2014/main" id="{0E7F85D2-A5D8-FD48-858C-3D739FFC3203}"/>
              </a:ext>
            </a:extLst>
          </p:cNvPr>
          <p:cNvSpPr>
            <a:spLocks noGrp="1"/>
          </p:cNvSpPr>
          <p:nvPr>
            <p:ph type="pic" sz="quarter" idx="10"/>
          </p:nvPr>
        </p:nvSpPr>
        <p:spPr>
          <a:xfrm>
            <a:off x="1403350" y="3063933"/>
            <a:ext cx="1644650" cy="1491915"/>
          </a:xfrm>
        </p:spPr>
        <p:txBody>
          <a:bodyPr/>
          <a:lstStyle/>
          <a:p>
            <a:endParaRPr lang="en-US"/>
          </a:p>
        </p:txBody>
      </p:sp>
      <p:sp>
        <p:nvSpPr>
          <p:cNvPr id="3" name="Picture Placeholder 7">
            <a:extLst>
              <a:ext uri="{FF2B5EF4-FFF2-40B4-BE49-F238E27FC236}">
                <a16:creationId xmlns:a16="http://schemas.microsoft.com/office/drawing/2014/main" id="{9CF899E7-4EC1-BF40-9309-1FE96097726A}"/>
              </a:ext>
            </a:extLst>
          </p:cNvPr>
          <p:cNvSpPr>
            <a:spLocks noGrp="1"/>
          </p:cNvSpPr>
          <p:nvPr>
            <p:ph type="pic" sz="quarter" idx="11"/>
          </p:nvPr>
        </p:nvSpPr>
        <p:spPr>
          <a:xfrm>
            <a:off x="3424631" y="3063933"/>
            <a:ext cx="1644650" cy="1491915"/>
          </a:xfrm>
        </p:spPr>
        <p:txBody>
          <a:bodyPr/>
          <a:lstStyle/>
          <a:p>
            <a:endParaRPr lang="en-US"/>
          </a:p>
        </p:txBody>
      </p:sp>
      <p:sp>
        <p:nvSpPr>
          <p:cNvPr id="4" name="Picture Placeholder 7">
            <a:extLst>
              <a:ext uri="{FF2B5EF4-FFF2-40B4-BE49-F238E27FC236}">
                <a16:creationId xmlns:a16="http://schemas.microsoft.com/office/drawing/2014/main" id="{7FF18BAC-578E-7946-A173-B5FE6013282B}"/>
              </a:ext>
            </a:extLst>
          </p:cNvPr>
          <p:cNvSpPr>
            <a:spLocks noGrp="1"/>
          </p:cNvSpPr>
          <p:nvPr>
            <p:ph type="pic" sz="quarter" idx="12"/>
          </p:nvPr>
        </p:nvSpPr>
        <p:spPr>
          <a:xfrm>
            <a:off x="5420417" y="3063933"/>
            <a:ext cx="1644650" cy="1491915"/>
          </a:xfrm>
        </p:spPr>
        <p:txBody>
          <a:bodyPr/>
          <a:lstStyle/>
          <a:p>
            <a:endParaRPr lang="en-US"/>
          </a:p>
        </p:txBody>
      </p:sp>
      <p:sp>
        <p:nvSpPr>
          <p:cNvPr id="5" name="Picture Placeholder 7">
            <a:extLst>
              <a:ext uri="{FF2B5EF4-FFF2-40B4-BE49-F238E27FC236}">
                <a16:creationId xmlns:a16="http://schemas.microsoft.com/office/drawing/2014/main" id="{A014455B-8C8C-CA4C-AA68-2B86BAC2E3DE}"/>
              </a:ext>
            </a:extLst>
          </p:cNvPr>
          <p:cNvSpPr>
            <a:spLocks noGrp="1"/>
          </p:cNvSpPr>
          <p:nvPr>
            <p:ph type="pic" sz="quarter" idx="13"/>
          </p:nvPr>
        </p:nvSpPr>
        <p:spPr>
          <a:xfrm>
            <a:off x="7378103" y="3063933"/>
            <a:ext cx="1644650" cy="1491915"/>
          </a:xfrm>
        </p:spPr>
        <p:txBody>
          <a:bodyPr/>
          <a:lstStyle/>
          <a:p>
            <a:endParaRPr lang="en-US"/>
          </a:p>
        </p:txBody>
      </p:sp>
      <p:sp>
        <p:nvSpPr>
          <p:cNvPr id="6" name="Picture Placeholder 7">
            <a:extLst>
              <a:ext uri="{FF2B5EF4-FFF2-40B4-BE49-F238E27FC236}">
                <a16:creationId xmlns:a16="http://schemas.microsoft.com/office/drawing/2014/main" id="{ABB15391-35B7-5846-88D8-A551BF347A5D}"/>
              </a:ext>
            </a:extLst>
          </p:cNvPr>
          <p:cNvSpPr>
            <a:spLocks noGrp="1"/>
          </p:cNvSpPr>
          <p:nvPr>
            <p:ph type="pic" sz="quarter" idx="14"/>
          </p:nvPr>
        </p:nvSpPr>
        <p:spPr>
          <a:xfrm>
            <a:off x="9373889" y="3063933"/>
            <a:ext cx="1644650" cy="1491915"/>
          </a:xfrm>
        </p:spPr>
        <p:txBody>
          <a:bodyPr/>
          <a:lstStyle/>
          <a:p>
            <a:endParaRPr lang="en-US"/>
          </a:p>
        </p:txBody>
      </p:sp>
      <p:grpSp>
        <p:nvGrpSpPr>
          <p:cNvPr id="14" name="Group 13">
            <a:extLst>
              <a:ext uri="{FF2B5EF4-FFF2-40B4-BE49-F238E27FC236}">
                <a16:creationId xmlns:a16="http://schemas.microsoft.com/office/drawing/2014/main" id="{87C162EB-A352-0F43-BA25-C5D0CB15E713}"/>
              </a:ext>
            </a:extLst>
          </p:cNvPr>
          <p:cNvGrpSpPr/>
          <p:nvPr userDrawn="1"/>
        </p:nvGrpSpPr>
        <p:grpSpPr>
          <a:xfrm>
            <a:off x="1395663" y="4555848"/>
            <a:ext cx="9649326" cy="1537045"/>
            <a:chOff x="1395663" y="2646947"/>
            <a:chExt cx="9649326" cy="782053"/>
          </a:xfrm>
        </p:grpSpPr>
        <p:sp>
          <p:nvSpPr>
            <p:cNvPr id="7" name="Rectangle 6">
              <a:extLst>
                <a:ext uri="{FF2B5EF4-FFF2-40B4-BE49-F238E27FC236}">
                  <a16:creationId xmlns:a16="http://schemas.microsoft.com/office/drawing/2014/main" id="{23627718-6A0D-ED46-983B-EC0B156A70DF}"/>
                </a:ext>
              </a:extLst>
            </p:cNvPr>
            <p:cNvSpPr/>
            <p:nvPr userDrawn="1"/>
          </p:nvSpPr>
          <p:spPr>
            <a:xfrm>
              <a:off x="139566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6884A9-DF12-8249-A84F-C65AC44BBDA3}"/>
                </a:ext>
              </a:extLst>
            </p:cNvPr>
            <p:cNvSpPr/>
            <p:nvPr userDrawn="1"/>
          </p:nvSpPr>
          <p:spPr>
            <a:xfrm>
              <a:off x="3416968"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536D7-6EE4-0B40-8500-777F35069D8D}"/>
                </a:ext>
              </a:extLst>
            </p:cNvPr>
            <p:cNvSpPr/>
            <p:nvPr userDrawn="1"/>
          </p:nvSpPr>
          <p:spPr>
            <a:xfrm>
              <a:off x="543827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1D580D-4075-3448-8851-D1294B801E0F}"/>
                </a:ext>
              </a:extLst>
            </p:cNvPr>
            <p:cNvSpPr/>
            <p:nvPr userDrawn="1"/>
          </p:nvSpPr>
          <p:spPr>
            <a:xfrm>
              <a:off x="7363326"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D5F0B7-8C19-9F47-8659-9962B52E6B2B}"/>
                </a:ext>
              </a:extLst>
            </p:cNvPr>
            <p:cNvSpPr/>
            <p:nvPr userDrawn="1"/>
          </p:nvSpPr>
          <p:spPr>
            <a:xfrm>
              <a:off x="9384631"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A7A4A7CB-8C9B-2D4A-9993-F03A377DDBC6}"/>
              </a:ext>
            </a:extLst>
          </p:cNvPr>
          <p:cNvSpPr>
            <a:spLocks noGrp="1"/>
          </p:cNvSpPr>
          <p:nvPr>
            <p:ph type="title" hasCustomPrompt="1"/>
          </p:nvPr>
        </p:nvSpPr>
        <p:spPr>
          <a:xfrm>
            <a:off x="1402592" y="596995"/>
            <a:ext cx="9951208" cy="1325563"/>
          </a:xfrm>
        </p:spPr>
        <p:txBody>
          <a:bodyPr/>
          <a:lstStyle>
            <a:lvl1pPr algn="ctr">
              <a:defRPr b="1">
                <a:solidFill>
                  <a:srgbClr val="00B0F0"/>
                </a:solidFill>
                <a:latin typeface="Source Sans Pro" panose="020B0503030403020204" pitchFamily="34" charset="77"/>
              </a:defRPr>
            </a:lvl1pPr>
          </a:lstStyle>
          <a:p>
            <a:r>
              <a:rPr lang="en-US"/>
              <a:t>Lorem Ipsum Headline</a:t>
            </a:r>
          </a:p>
        </p:txBody>
      </p:sp>
      <p:sp>
        <p:nvSpPr>
          <p:cNvPr id="13" name="Text Placeholder 26">
            <a:extLst>
              <a:ext uri="{FF2B5EF4-FFF2-40B4-BE49-F238E27FC236}">
                <a16:creationId xmlns:a16="http://schemas.microsoft.com/office/drawing/2014/main" id="{B2E08D89-26BD-0546-90D6-852464EC5B31}"/>
              </a:ext>
            </a:extLst>
          </p:cNvPr>
          <p:cNvSpPr>
            <a:spLocks noGrp="1"/>
          </p:cNvSpPr>
          <p:nvPr>
            <p:ph type="body" sz="quarter" idx="16" hasCustomPrompt="1"/>
          </p:nvPr>
        </p:nvSpPr>
        <p:spPr>
          <a:xfrm>
            <a:off x="1403350" y="2044700"/>
            <a:ext cx="9969500" cy="426770"/>
          </a:xfrm>
        </p:spPr>
        <p:txBody>
          <a:bodyPr>
            <a:normAutofit/>
          </a:bodyPr>
          <a:lstStyle>
            <a:lvl1pPr marL="0" indent="0" algn="ctr">
              <a:buNone/>
              <a:defRPr sz="1800">
                <a:solidFill>
                  <a:srgbClr val="00B0F0"/>
                </a:solidFill>
                <a:latin typeface="Source Sans Pro" panose="020B0503030403020204" pitchFamily="34" charset="77"/>
              </a:defRPr>
            </a:lvl1pPr>
            <a:lvl2pPr marL="457200" indent="0" algn="ctr">
              <a:buNone/>
              <a:defRPr>
                <a:solidFill>
                  <a:schemeClr val="bg1"/>
                </a:solidFill>
                <a:latin typeface="Source Sans Pro" panose="020B0503030403020204" pitchFamily="34" charset="77"/>
              </a:defRPr>
            </a:lvl2pPr>
            <a:lvl3pPr marL="914400" indent="0" algn="ctr">
              <a:buNone/>
              <a:defRPr>
                <a:solidFill>
                  <a:schemeClr val="bg1"/>
                </a:solidFill>
                <a:latin typeface="Source Sans Pro" panose="020B0503030403020204" pitchFamily="34" charset="77"/>
              </a:defRPr>
            </a:lvl3pPr>
            <a:lvl4pPr marL="1371600" indent="0" algn="ctr">
              <a:buNone/>
              <a:defRPr>
                <a:solidFill>
                  <a:schemeClr val="bg1"/>
                </a:solidFill>
                <a:latin typeface="Source Sans Pro" panose="020B0503030403020204" pitchFamily="34" charset="77"/>
              </a:defRPr>
            </a:lvl4pPr>
            <a:lvl5pPr marL="1828800" indent="0" algn="ctr">
              <a:buNone/>
              <a:defRPr>
                <a:solidFill>
                  <a:schemeClr val="bg1"/>
                </a:solidFill>
                <a:latin typeface="Source Sans Pro" panose="020B0503030403020204" pitchFamily="34" charset="77"/>
              </a:defRPr>
            </a:lvl5pPr>
          </a:lstStyle>
          <a:p>
            <a:pPr lvl="0"/>
            <a:r>
              <a:rPr lang="en-US"/>
              <a:t>CLICK TO EDIT MASTER TEXT STYLES</a:t>
            </a:r>
          </a:p>
        </p:txBody>
      </p:sp>
      <p:sp>
        <p:nvSpPr>
          <p:cNvPr id="48" name="TextBox 47">
            <a:extLst>
              <a:ext uri="{FF2B5EF4-FFF2-40B4-BE49-F238E27FC236}">
                <a16:creationId xmlns:a16="http://schemas.microsoft.com/office/drawing/2014/main" id="{218B9D97-D4C8-4C46-8CC2-7AC55E7B43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332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B0531-F2FA-0945-B4E6-9DA5081F992B}"/>
              </a:ext>
            </a:extLst>
          </p:cNvPr>
          <p:cNvSpPr/>
          <p:nvPr userDrawn="1"/>
        </p:nvSpPr>
        <p:spPr>
          <a:xfrm>
            <a:off x="1542" y="2008522"/>
            <a:ext cx="12190458" cy="1466334"/>
          </a:xfrm>
          <a:prstGeom prst="rect">
            <a:avLst/>
          </a:prstGeom>
          <a:solidFill>
            <a:schemeClr val="bg1">
              <a:lumMod val="8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36" name="Title 35">
            <a:extLst>
              <a:ext uri="{FF2B5EF4-FFF2-40B4-BE49-F238E27FC236}">
                <a16:creationId xmlns:a16="http://schemas.microsoft.com/office/drawing/2014/main" id="{5777087C-776A-B449-885F-24181D5CEED9}"/>
              </a:ext>
            </a:extLst>
          </p:cNvPr>
          <p:cNvSpPr>
            <a:spLocks noGrp="1"/>
          </p:cNvSpPr>
          <p:nvPr>
            <p:ph type="title"/>
          </p:nvPr>
        </p:nvSpPr>
        <p:spPr>
          <a:xfrm>
            <a:off x="1536700" y="607121"/>
            <a:ext cx="9817100" cy="794278"/>
          </a:xfrm>
        </p:spPr>
        <p:txBody>
          <a:bodyPr/>
          <a:lstStyle>
            <a:lvl1pPr algn="l">
              <a:defRPr>
                <a:solidFill>
                  <a:srgbClr val="00B0F0"/>
                </a:solidFill>
              </a:defRPr>
            </a:lvl1pPr>
          </a:lstStyle>
          <a:p>
            <a:r>
              <a:rPr lang="en-US"/>
              <a:t>Click to edit Master title style</a:t>
            </a:r>
          </a:p>
        </p:txBody>
      </p:sp>
      <p:sp>
        <p:nvSpPr>
          <p:cNvPr id="44" name="Rectangle 33">
            <a:extLst>
              <a:ext uri="{FF2B5EF4-FFF2-40B4-BE49-F238E27FC236}">
                <a16:creationId xmlns:a16="http://schemas.microsoft.com/office/drawing/2014/main" id="{54006EBB-0E85-794C-AE7F-2BEAA613ED4F}"/>
              </a:ext>
            </a:extLst>
          </p:cNvPr>
          <p:cNvSpPr/>
          <p:nvPr userDrawn="1"/>
        </p:nvSpPr>
        <p:spPr>
          <a:xfrm>
            <a:off x="-2020" y="-1"/>
            <a:ext cx="1404611"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0CF5B9B-D39D-DC4E-847A-CC1DE7E59182}"/>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4223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S + GRAY BAR">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6E9D81A-AB20-4646-AEE0-F78A464076E5}"/>
              </a:ext>
            </a:extLst>
          </p:cNvPr>
          <p:cNvSpPr/>
          <p:nvPr userDrawn="1"/>
        </p:nvSpPr>
        <p:spPr>
          <a:xfrm>
            <a:off x="0" y="4524376"/>
            <a:ext cx="12192000" cy="1602464"/>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26" name="Picture Placeholder 25">
            <a:extLst>
              <a:ext uri="{FF2B5EF4-FFF2-40B4-BE49-F238E27FC236}">
                <a16:creationId xmlns:a16="http://schemas.microsoft.com/office/drawing/2014/main" id="{335D5234-07B1-764E-884C-64757F948F35}"/>
              </a:ext>
            </a:extLst>
          </p:cNvPr>
          <p:cNvSpPr>
            <a:spLocks noGrp="1"/>
          </p:cNvSpPr>
          <p:nvPr>
            <p:ph type="pic" sz="quarter" idx="12"/>
          </p:nvPr>
        </p:nvSpPr>
        <p:spPr>
          <a:xfrm>
            <a:off x="404296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2" name="Title 1">
            <a:extLst>
              <a:ext uri="{FF2B5EF4-FFF2-40B4-BE49-F238E27FC236}">
                <a16:creationId xmlns:a16="http://schemas.microsoft.com/office/drawing/2014/main" id="{F77ACFA8-5FA9-7F40-A62C-CE54E6E09A2C}"/>
              </a:ext>
            </a:extLst>
          </p:cNvPr>
          <p:cNvSpPr>
            <a:spLocks noGrp="1"/>
          </p:cNvSpPr>
          <p:nvPr>
            <p:ph type="title"/>
          </p:nvPr>
        </p:nvSpPr>
        <p:spPr>
          <a:xfrm>
            <a:off x="4741136" y="365125"/>
            <a:ext cx="6612664" cy="942975"/>
          </a:xfrm>
        </p:spPr>
        <p:txBody>
          <a:bodyPr/>
          <a:lstStyle>
            <a:lvl1pPr>
              <a:defRPr>
                <a:solidFill>
                  <a:srgbClr val="263B88"/>
                </a:solidFill>
              </a:defRPr>
            </a:lvl1pPr>
          </a:lstStyle>
          <a:p>
            <a:r>
              <a:rPr lang="en-US"/>
              <a:t>Click to edit Master title</a:t>
            </a:r>
          </a:p>
        </p:txBody>
      </p:sp>
      <p:sp>
        <p:nvSpPr>
          <p:cNvPr id="27" name="Picture Placeholder 26">
            <a:extLst>
              <a:ext uri="{FF2B5EF4-FFF2-40B4-BE49-F238E27FC236}">
                <a16:creationId xmlns:a16="http://schemas.microsoft.com/office/drawing/2014/main" id="{59E3727D-CE5F-B44C-9C1C-17FC907A8D0A}"/>
              </a:ext>
            </a:extLst>
          </p:cNvPr>
          <p:cNvSpPr>
            <a:spLocks noGrp="1"/>
          </p:cNvSpPr>
          <p:nvPr>
            <p:ph type="pic" sz="quarter" idx="13"/>
          </p:nvPr>
        </p:nvSpPr>
        <p:spPr>
          <a:xfrm>
            <a:off x="788471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11" name="TextBox 10">
            <a:extLst>
              <a:ext uri="{FF2B5EF4-FFF2-40B4-BE49-F238E27FC236}">
                <a16:creationId xmlns:a16="http://schemas.microsoft.com/office/drawing/2014/main" id="{8137AD10-A5CE-C647-8201-102D861B5C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4" name="Picture Placeholder 13">
            <a:extLst>
              <a:ext uri="{FF2B5EF4-FFF2-40B4-BE49-F238E27FC236}">
                <a16:creationId xmlns:a16="http://schemas.microsoft.com/office/drawing/2014/main" id="{003B1538-F341-B842-87A6-3544E2BFEA15}"/>
              </a:ext>
            </a:extLst>
          </p:cNvPr>
          <p:cNvSpPr>
            <a:spLocks noGrp="1"/>
          </p:cNvSpPr>
          <p:nvPr>
            <p:ph type="pic" sz="quarter" idx="14"/>
          </p:nvPr>
        </p:nvSpPr>
        <p:spPr>
          <a:xfrm>
            <a:off x="0" y="0"/>
            <a:ext cx="4339408" cy="4531657"/>
          </a:xfrm>
          <a:custGeom>
            <a:avLst/>
            <a:gdLst>
              <a:gd name="connsiteX0" fmla="*/ 0 w 4339408"/>
              <a:gd name="connsiteY0" fmla="*/ 0 h 4531657"/>
              <a:gd name="connsiteX1" fmla="*/ 2008373 w 4339408"/>
              <a:gd name="connsiteY1" fmla="*/ 0 h 4531657"/>
              <a:gd name="connsiteX2" fmla="*/ 2774950 w 4339408"/>
              <a:gd name="connsiteY2" fmla="*/ 0 h 4531657"/>
              <a:gd name="connsiteX3" fmla="*/ 4339408 w 4339408"/>
              <a:gd name="connsiteY3" fmla="*/ 0 h 4531657"/>
              <a:gd name="connsiteX4" fmla="*/ 2793996 w 4339408"/>
              <a:gd name="connsiteY4" fmla="*/ 4531657 h 4531657"/>
              <a:gd name="connsiteX5" fmla="*/ 293980 w 4339408"/>
              <a:gd name="connsiteY5" fmla="*/ 4531657 h 4531657"/>
              <a:gd name="connsiteX6" fmla="*/ 293980 w 4339408"/>
              <a:gd name="connsiteY6" fmla="*/ 4529272 h 4531657"/>
              <a:gd name="connsiteX7" fmla="*/ 463868 w 4339408"/>
              <a:gd name="connsiteY7" fmla="*/ 4529001 h 4531657"/>
              <a:gd name="connsiteX8" fmla="*/ 465446 w 4339408"/>
              <a:gd name="connsiteY8" fmla="*/ 4524375 h 4531657"/>
              <a:gd name="connsiteX9" fmla="*/ 0 w 4339408"/>
              <a:gd name="connsiteY9" fmla="*/ 4524375 h 453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9408" h="4531657">
                <a:moveTo>
                  <a:pt x="0" y="0"/>
                </a:moveTo>
                <a:lnTo>
                  <a:pt x="2008373" y="0"/>
                </a:lnTo>
                <a:lnTo>
                  <a:pt x="2774950" y="0"/>
                </a:lnTo>
                <a:lnTo>
                  <a:pt x="4339408" y="0"/>
                </a:lnTo>
                <a:lnTo>
                  <a:pt x="2793996" y="4531657"/>
                </a:lnTo>
                <a:lnTo>
                  <a:pt x="293980" y="4531657"/>
                </a:lnTo>
                <a:lnTo>
                  <a:pt x="293980" y="4529272"/>
                </a:lnTo>
                <a:lnTo>
                  <a:pt x="463868" y="4529001"/>
                </a:lnTo>
                <a:lnTo>
                  <a:pt x="465446" y="4524375"/>
                </a:lnTo>
                <a:lnTo>
                  <a:pt x="0" y="4524375"/>
                </a:lnTo>
                <a:close/>
              </a:path>
            </a:pathLst>
          </a:custGeom>
          <a:pattFill prst="wdDnDiag">
            <a:fgClr>
              <a:schemeClr val="bg1">
                <a:lumMod val="85000"/>
              </a:schemeClr>
            </a:fgClr>
            <a:bgClr>
              <a:schemeClr val="bg1"/>
            </a:bgClr>
          </a:pattFill>
        </p:spPr>
        <p:txBody>
          <a:bodyPr wrap="square">
            <a:noAutofit/>
          </a:bodyPr>
          <a:lstStyle/>
          <a:p>
            <a:endParaRPr lang="en-US"/>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3941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1060450" y="365125"/>
            <a:ext cx="10293350" cy="1325563"/>
          </a:xfrm>
        </p:spPr>
        <p:txBody>
          <a:bodyPr/>
          <a:lstStyle>
            <a:lvl1pPr algn="l">
              <a:defRPr>
                <a:solidFill>
                  <a:srgbClr val="263B88"/>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2981926"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263B88"/>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5" name="Freeform 14">
            <a:extLst>
              <a:ext uri="{FF2B5EF4-FFF2-40B4-BE49-F238E27FC236}">
                <a16:creationId xmlns:a16="http://schemas.microsoft.com/office/drawing/2014/main" id="{AF4360A8-3249-854F-8B3A-B5B48573560C}"/>
              </a:ext>
            </a:extLst>
          </p:cNvPr>
          <p:cNvSpPr/>
          <p:nvPr userDrawn="1"/>
        </p:nvSpPr>
        <p:spPr>
          <a:xfrm>
            <a:off x="0"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8" name="Freeform 17">
            <a:extLst>
              <a:ext uri="{FF2B5EF4-FFF2-40B4-BE49-F238E27FC236}">
                <a16:creationId xmlns:a16="http://schemas.microsoft.com/office/drawing/2014/main" id="{34A4FF6B-593F-2B46-BFF5-EDC18ED9318B}"/>
              </a:ext>
            </a:extLst>
          </p:cNvPr>
          <p:cNvSpPr/>
          <p:nvPr userDrawn="1"/>
        </p:nvSpPr>
        <p:spPr>
          <a:xfrm rot="10800000">
            <a:off x="8244584"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7837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 PHOTO LEFT- TWO BLOC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6096000" y="365125"/>
            <a:ext cx="5257800" cy="1325563"/>
          </a:xfrm>
        </p:spPr>
        <p:txBody>
          <a:bodyPr/>
          <a:lstStyle>
            <a:lvl1pPr algn="l">
              <a:defRPr>
                <a:solidFill>
                  <a:srgbClr val="00B0F0"/>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4155387"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9" name="Freeform 8">
            <a:extLst>
              <a:ext uri="{FF2B5EF4-FFF2-40B4-BE49-F238E27FC236}">
                <a16:creationId xmlns:a16="http://schemas.microsoft.com/office/drawing/2014/main" id="{8C739B2F-99B4-0247-9BC2-6FE167FBFA9F}"/>
              </a:ext>
            </a:extLst>
          </p:cNvPr>
          <p:cNvSpPr/>
          <p:nvPr userDrawn="1"/>
        </p:nvSpPr>
        <p:spPr>
          <a:xfrm rot="10800000">
            <a:off x="9418045" y="2059322"/>
            <a:ext cx="2773955" cy="3301098"/>
          </a:xfrm>
          <a:custGeom>
            <a:avLst/>
            <a:gdLst>
              <a:gd name="connsiteX0" fmla="*/ 1648196 w 2773955"/>
              <a:gd name="connsiteY0" fmla="*/ 3301098 h 3301098"/>
              <a:gd name="connsiteX1" fmla="*/ 0 w 2773955"/>
              <a:gd name="connsiteY1" fmla="*/ 3301098 h 3301098"/>
              <a:gd name="connsiteX2" fmla="*/ 0 w 2773955"/>
              <a:gd name="connsiteY2" fmla="*/ 0 h 3301098"/>
              <a:gd name="connsiteX3" fmla="*/ 2773955 w 2773955"/>
              <a:gd name="connsiteY3" fmla="*/ 0 h 3301098"/>
            </a:gdLst>
            <a:ahLst/>
            <a:cxnLst>
              <a:cxn ang="0">
                <a:pos x="connsiteX0" y="connsiteY0"/>
              </a:cxn>
              <a:cxn ang="0">
                <a:pos x="connsiteX1" y="connsiteY1"/>
              </a:cxn>
              <a:cxn ang="0">
                <a:pos x="connsiteX2" y="connsiteY2"/>
              </a:cxn>
              <a:cxn ang="0">
                <a:pos x="connsiteX3" y="connsiteY3"/>
              </a:cxn>
            </a:cxnLst>
            <a:rect l="l" t="t" r="r" b="b"/>
            <a:pathLst>
              <a:path w="2773955" h="3301098">
                <a:moveTo>
                  <a:pt x="1648196" y="3301098"/>
                </a:moveTo>
                <a:lnTo>
                  <a:pt x="0" y="3301098"/>
                </a:lnTo>
                <a:lnTo>
                  <a:pt x="0" y="0"/>
                </a:lnTo>
                <a:lnTo>
                  <a:pt x="2773955"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2" name="Picture Placeholder 11">
            <a:extLst>
              <a:ext uri="{FF2B5EF4-FFF2-40B4-BE49-F238E27FC236}">
                <a16:creationId xmlns:a16="http://schemas.microsoft.com/office/drawing/2014/main" id="{314E61CD-E063-304D-B5B1-87DCCF78666D}"/>
              </a:ext>
            </a:extLst>
          </p:cNvPr>
          <p:cNvSpPr>
            <a:spLocks noGrp="1"/>
          </p:cNvSpPr>
          <p:nvPr>
            <p:ph type="pic" sz="quarter" idx="11"/>
          </p:nvPr>
        </p:nvSpPr>
        <p:spPr>
          <a:xfrm>
            <a:off x="0" y="-3175"/>
            <a:ext cx="5785615" cy="6861175"/>
          </a:xfrm>
          <a:custGeom>
            <a:avLst/>
            <a:gdLst>
              <a:gd name="connsiteX0" fmla="*/ 1173462 w 5785615"/>
              <a:gd name="connsiteY0" fmla="*/ 0 h 6861175"/>
              <a:gd name="connsiteX1" fmla="*/ 5785615 w 5785615"/>
              <a:gd name="connsiteY1" fmla="*/ 0 h 6861175"/>
              <a:gd name="connsiteX2" fmla="*/ 3445779 w 5785615"/>
              <a:gd name="connsiteY2" fmla="*/ 6861175 h 6861175"/>
              <a:gd name="connsiteX3" fmla="*/ 2730500 w 5785615"/>
              <a:gd name="connsiteY3" fmla="*/ 6861175 h 6861175"/>
              <a:gd name="connsiteX4" fmla="*/ 1173462 w 5785615"/>
              <a:gd name="connsiteY4" fmla="*/ 6861175 h 6861175"/>
              <a:gd name="connsiteX5" fmla="*/ 0 w 5785615"/>
              <a:gd name="connsiteY5" fmla="*/ 6861175 h 6861175"/>
              <a:gd name="connsiteX6" fmla="*/ 0 w 5785615"/>
              <a:gd name="connsiteY6" fmla="*/ 3175 h 6861175"/>
              <a:gd name="connsiteX7" fmla="*/ 1173462 w 5785615"/>
              <a:gd name="connsiteY7"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615" h="6861175">
                <a:moveTo>
                  <a:pt x="1173462" y="0"/>
                </a:moveTo>
                <a:lnTo>
                  <a:pt x="5785615" y="0"/>
                </a:lnTo>
                <a:lnTo>
                  <a:pt x="3445779" y="6861175"/>
                </a:lnTo>
                <a:lnTo>
                  <a:pt x="2730500" y="6861175"/>
                </a:lnTo>
                <a:lnTo>
                  <a:pt x="1173462" y="6861175"/>
                </a:lnTo>
                <a:lnTo>
                  <a:pt x="0" y="6861175"/>
                </a:lnTo>
                <a:lnTo>
                  <a:pt x="0" y="3175"/>
                </a:lnTo>
                <a:lnTo>
                  <a:pt x="1173462" y="3175"/>
                </a:lnTo>
                <a:close/>
              </a:path>
            </a:pathLst>
          </a:custGeom>
          <a:pattFill prst="wdUpDiag">
            <a:fgClr>
              <a:schemeClr val="bg1">
                <a:lumMod val="85000"/>
              </a:schemeClr>
            </a:fgClr>
            <a:bgClr>
              <a:schemeClr val="bg1"/>
            </a:bgClr>
          </a:pattFill>
        </p:spPr>
        <p:txBody>
          <a:bodyPr wrap="square">
            <a:noAutofit/>
          </a:bodyPr>
          <a:lstStyle/>
          <a:p>
            <a:endParaRPr lang="en-US"/>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9657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AN WITH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D3687A-C370-A64B-9BE8-48099D66DB10}"/>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15" name="TextBox 14">
            <a:extLst>
              <a:ext uri="{FF2B5EF4-FFF2-40B4-BE49-F238E27FC236}">
                <a16:creationId xmlns:a16="http://schemas.microsoft.com/office/drawing/2014/main" id="{D99F4E21-A7F8-7945-9C98-D10A471BC929}"/>
              </a:ext>
            </a:extLst>
          </p:cNvPr>
          <p:cNvSpPr txBox="1"/>
          <p:nvPr userDrawn="1"/>
        </p:nvSpPr>
        <p:spPr>
          <a:xfrm>
            <a:off x="11024088" y="6275447"/>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a:solidFill>
                <a:schemeClr val="bg1"/>
              </a:solidFill>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6"/>
            <a:ext cx="10515600" cy="1325563"/>
          </a:xfrm>
        </p:spPr>
        <p:txBody>
          <a:bodyPr/>
          <a:lstStyle>
            <a:lvl1pPr algn="ctr">
              <a:defRPr>
                <a:solidFill>
                  <a:schemeClr val="bg1"/>
                </a:solidFill>
              </a:defRPr>
            </a:lvl1pPr>
          </a:lstStyle>
          <a:p>
            <a:r>
              <a:rPr lang="en-US"/>
              <a:t>Click to edit Master title style</a:t>
            </a:r>
          </a:p>
        </p:txBody>
      </p:sp>
      <p:sp>
        <p:nvSpPr>
          <p:cNvPr id="6"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9491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YAN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53A591-6CD6-1D4A-B145-83AACCEFE3B4}"/>
              </a:ext>
            </a:extLst>
          </p:cNvPr>
          <p:cNvSpPr/>
          <p:nvPr userDrawn="1"/>
        </p:nvSpPr>
        <p:spPr>
          <a:xfrm>
            <a:off x="0" y="0"/>
            <a:ext cx="12192000" cy="6858000"/>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6"/>
            <a:ext cx="10515600" cy="1325563"/>
          </a:xfrm>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3047221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109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32025"/>
            <a:ext cx="45085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0200" y="2232025"/>
            <a:ext cx="44450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455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Text Placeholder 71">
            <a:extLst>
              <a:ext uri="{FF2B5EF4-FFF2-40B4-BE49-F238E27FC236}">
                <a16:creationId xmlns:a16="http://schemas.microsoft.com/office/drawing/2014/main" id="{68A6E870-CC48-4145-88B3-141F2A34506A}"/>
              </a:ext>
            </a:extLst>
          </p:cNvPr>
          <p:cNvSpPr>
            <a:spLocks noGrp="1"/>
          </p:cNvSpPr>
          <p:nvPr>
            <p:ph type="body" sz="quarter" idx="14" hasCustomPrompt="1"/>
          </p:nvPr>
        </p:nvSpPr>
        <p:spPr>
          <a:xfrm>
            <a:off x="701153" y="681018"/>
            <a:ext cx="10858500" cy="750888"/>
          </a:xfrm>
        </p:spPr>
        <p:txBody>
          <a:bodyPr>
            <a:normAutofit/>
          </a:bodyPr>
          <a:lstStyle>
            <a:lvl1pPr marL="0" indent="0">
              <a:buNone/>
              <a:defRPr lang="en-US" sz="4000" kern="1200" dirty="0" smtClean="0">
                <a:solidFill>
                  <a:schemeClr val="tx1"/>
                </a:solidFill>
                <a:latin typeface="Century Gothic" panose="020B0502020202020204" pitchFamily="34" charset="0"/>
                <a:ea typeface="+mn-ea"/>
                <a:cs typeface="+mn-cs"/>
              </a:defRPr>
            </a:lvl1pPr>
            <a:lvl2pPr marL="457200" indent="0">
              <a:buNone/>
              <a:defRPr/>
            </a:lvl2pPr>
          </a:lstStyle>
          <a:p>
            <a:pPr lvl="0"/>
            <a:r>
              <a:rPr lang="en-US" dirty="0"/>
              <a:t>Page Title</a:t>
            </a:r>
          </a:p>
        </p:txBody>
      </p:sp>
      <p:pic>
        <p:nvPicPr>
          <p:cNvPr id="12" name="Picture 11">
            <a:extLst>
              <a:ext uri="{FF2B5EF4-FFF2-40B4-BE49-F238E27FC236}">
                <a16:creationId xmlns:a16="http://schemas.microsoft.com/office/drawing/2014/main" id="{4D5C6CB4-9141-4DAB-8D4B-2E6B80D7926C}"/>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152387">
            <a:off x="179135" y="1794150"/>
            <a:ext cx="2538559" cy="1987555"/>
          </a:xfrm>
          <a:prstGeom prst="rect">
            <a:avLst/>
          </a:prstGeom>
        </p:spPr>
      </p:pic>
      <p:sp>
        <p:nvSpPr>
          <p:cNvPr id="2" name="TextBox 1"/>
          <p:cNvSpPr txBox="1"/>
          <p:nvPr userDrawn="1"/>
        </p:nvSpPr>
        <p:spPr>
          <a:xfrm>
            <a:off x="701153" y="1612490"/>
            <a:ext cx="10858500" cy="4630994"/>
          </a:xfrm>
          <a:prstGeom prst="rect">
            <a:avLst/>
          </a:prstGeom>
          <a:noFill/>
        </p:spPr>
        <p:txBody>
          <a:bodyPr wrap="square" rtlCol="0">
            <a:noAutofit/>
          </a:bodyPr>
          <a:lstStyle/>
          <a:p>
            <a:endParaRPr lang="en-US" sz="2400" dirty="0"/>
          </a:p>
        </p:txBody>
      </p:sp>
      <p:sp>
        <p:nvSpPr>
          <p:cNvPr id="9" name="Text Placeholder 2">
            <a:extLst>
              <a:ext uri="{FF2B5EF4-FFF2-40B4-BE49-F238E27FC236}">
                <a16:creationId xmlns:a16="http://schemas.microsoft.com/office/drawing/2014/main" id="{CB2CEB1D-1258-4AE3-BFF4-F57AC308447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45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upper lef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4AE57C-AF95-3846-98A0-4AD48AB15325}"/>
              </a:ext>
            </a:extLst>
          </p:cNvPr>
          <p:cNvSpPr/>
          <p:nvPr userDrawn="1"/>
        </p:nvSpPr>
        <p:spPr>
          <a:xfrm>
            <a:off x="0" y="0"/>
            <a:ext cx="12192000" cy="1516566"/>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73270-1CCB-254B-AA9C-14AC8FAB601B}"/>
              </a:ext>
            </a:extLst>
          </p:cNvPr>
          <p:cNvSpPr>
            <a:spLocks noGrp="1"/>
          </p:cNvSpPr>
          <p:nvPr>
            <p:ph type="title"/>
          </p:nvPr>
        </p:nvSpPr>
        <p:spPr>
          <a:xfrm>
            <a:off x="1587524" y="2626543"/>
            <a:ext cx="9802719" cy="814526"/>
          </a:xfrm>
        </p:spPr>
        <p:txBody>
          <a:bodyPr>
            <a:normAutofit/>
          </a:bodyPr>
          <a:lstStyle>
            <a:lvl1pPr>
              <a:defRPr sz="2800" b="1">
                <a:solidFill>
                  <a:srgbClr val="263B88"/>
                </a:solidFill>
                <a:latin typeface="Source Sans Pro" panose="020B0503030403020204" pitchFamily="34" charset="77"/>
              </a:defRPr>
            </a:lvl1pPr>
          </a:lstStyle>
          <a:p>
            <a:r>
              <a:rPr lang="en-US"/>
              <a:t>Click to edit Master title style</a:t>
            </a:r>
          </a:p>
        </p:txBody>
      </p:sp>
      <p:sp>
        <p:nvSpPr>
          <p:cNvPr id="5" name="TextBox 4">
            <a:extLst>
              <a:ext uri="{FF2B5EF4-FFF2-40B4-BE49-F238E27FC236}">
                <a16:creationId xmlns:a16="http://schemas.microsoft.com/office/drawing/2014/main" id="{637ECD7A-F2C5-D94B-A6D8-E36CFECE0B3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Freeform 8">
            <a:extLst>
              <a:ext uri="{FF2B5EF4-FFF2-40B4-BE49-F238E27FC236}">
                <a16:creationId xmlns:a16="http://schemas.microsoft.com/office/drawing/2014/main" id="{7966BBEF-6022-2B4D-BA56-81AD816033D7}"/>
              </a:ext>
            </a:extLst>
          </p:cNvPr>
          <p:cNvSpPr/>
          <p:nvPr userDrawn="1"/>
        </p:nvSpPr>
        <p:spPr>
          <a:xfrm rot="10800000">
            <a:off x="0" y="0"/>
            <a:ext cx="6138733" cy="6857997"/>
          </a:xfrm>
          <a:custGeom>
            <a:avLst/>
            <a:gdLst>
              <a:gd name="connsiteX0" fmla="*/ 6138733 w 6138733"/>
              <a:gd name="connsiteY0" fmla="*/ 6857997 h 6857997"/>
              <a:gd name="connsiteX1" fmla="*/ 2838549 w 6138733"/>
              <a:gd name="connsiteY1" fmla="*/ 6857997 h 6857997"/>
              <a:gd name="connsiteX2" fmla="*/ 0 w 6138733"/>
              <a:gd name="connsiteY2" fmla="*/ 4689570 h 6857997"/>
              <a:gd name="connsiteX3" fmla="*/ 4689598 w 6138733"/>
              <a:gd name="connsiteY3" fmla="*/ 4689603 h 6857997"/>
              <a:gd name="connsiteX4" fmla="*/ 6138733 w 6138733"/>
              <a:gd name="connsiteY4" fmla="*/ 0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33" h="6857997">
                <a:moveTo>
                  <a:pt x="6138733" y="6857997"/>
                </a:moveTo>
                <a:lnTo>
                  <a:pt x="2838549" y="6857997"/>
                </a:lnTo>
                <a:lnTo>
                  <a:pt x="0" y="4689570"/>
                </a:lnTo>
                <a:lnTo>
                  <a:pt x="4689598" y="4689603"/>
                </a:lnTo>
                <a:lnTo>
                  <a:pt x="613873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10EAE21-0B1E-AB4D-AF06-7BD0CB9FD3B8}"/>
              </a:ext>
            </a:extLst>
          </p:cNvPr>
          <p:cNvSpPr>
            <a:spLocks noGrp="1"/>
          </p:cNvSpPr>
          <p:nvPr>
            <p:ph type="body" sz="quarter" idx="10"/>
          </p:nvPr>
        </p:nvSpPr>
        <p:spPr>
          <a:xfrm>
            <a:off x="466287" y="566764"/>
            <a:ext cx="4426726" cy="1319398"/>
          </a:xfrm>
        </p:spPr>
        <p:txBody>
          <a:bodyPr>
            <a:noAutofit/>
          </a:bodyPr>
          <a:lstStyle>
            <a:lvl1pPr>
              <a:defRPr sz="4000" b="1">
                <a:solidFill>
                  <a:schemeClr val="bg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35C674B6-CB2B-FE41-BFC2-7A328D4E6A35}"/>
              </a:ext>
            </a:extLst>
          </p:cNvPr>
          <p:cNvSpPr>
            <a:spLocks noGrp="1"/>
          </p:cNvSpPr>
          <p:nvPr>
            <p:ph type="body" sz="quarter" idx="11" hasCustomPrompt="1"/>
          </p:nvPr>
        </p:nvSpPr>
        <p:spPr>
          <a:xfrm>
            <a:off x="4893013" y="554476"/>
            <a:ext cx="6643153" cy="486384"/>
          </a:xfrm>
        </p:spPr>
        <p:txBody>
          <a:bodyPr>
            <a:noAutofit/>
          </a:bodyPr>
          <a:lstStyle>
            <a:lvl1pPr algn="r">
              <a:defRPr sz="2400">
                <a:solidFill>
                  <a:srgbClr val="00B0F0"/>
                </a:solidFill>
              </a:defRPr>
            </a:lvl1pPr>
            <a:lvl2pPr algn="r">
              <a:defRPr>
                <a:solidFill>
                  <a:srgbClr val="00B0F0"/>
                </a:solidFill>
              </a:defRPr>
            </a:lvl2pPr>
            <a:lvl3pPr algn="r">
              <a:defRPr>
                <a:solidFill>
                  <a:srgbClr val="00B0F0"/>
                </a:solidFill>
              </a:defRPr>
            </a:lvl3pPr>
            <a:lvl4pPr algn="r">
              <a:defRPr>
                <a:solidFill>
                  <a:srgbClr val="00B0F0"/>
                </a:solidFill>
              </a:defRPr>
            </a:lvl4pPr>
            <a:lvl5pPr algn="r">
              <a:defRPr>
                <a:solidFill>
                  <a:srgbClr val="00B0F0"/>
                </a:solidFil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6F98F603-7936-8047-8E2A-6CCF3B6379B0}"/>
              </a:ext>
            </a:extLst>
          </p:cNvPr>
          <p:cNvSpPr>
            <a:spLocks noGrp="1"/>
          </p:cNvSpPr>
          <p:nvPr>
            <p:ph type="body" sz="quarter" idx="12"/>
          </p:nvPr>
        </p:nvSpPr>
        <p:spPr>
          <a:xfrm>
            <a:off x="2335416"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5AFBED5-2369-7649-B0B6-CB82992A2A01}"/>
              </a:ext>
            </a:extLst>
          </p:cNvPr>
          <p:cNvSpPr>
            <a:spLocks noGrp="1"/>
          </p:cNvSpPr>
          <p:nvPr>
            <p:ph type="body" sz="quarter" idx="13"/>
          </p:nvPr>
        </p:nvSpPr>
        <p:spPr>
          <a:xfrm>
            <a:off x="2335416"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FCE46F1A-7B40-8747-9D4F-90572224770D}"/>
              </a:ext>
            </a:extLst>
          </p:cNvPr>
          <p:cNvSpPr>
            <a:spLocks noGrp="1"/>
          </p:cNvSpPr>
          <p:nvPr>
            <p:ph type="body" sz="quarter" idx="14"/>
          </p:nvPr>
        </p:nvSpPr>
        <p:spPr>
          <a:xfrm>
            <a:off x="7374344"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8DB80C9A-46AD-DD44-A2CB-4BC29A5CB58E}"/>
              </a:ext>
            </a:extLst>
          </p:cNvPr>
          <p:cNvSpPr>
            <a:spLocks noGrp="1"/>
          </p:cNvSpPr>
          <p:nvPr>
            <p:ph type="body" sz="quarter" idx="15"/>
          </p:nvPr>
        </p:nvSpPr>
        <p:spPr>
          <a:xfrm>
            <a:off x="7374344"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87399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38329-61D8-4C7A-B9C5-6A3A7D5574C8}"/>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0227415">
            <a:off x="612321" y="3314671"/>
            <a:ext cx="3764199" cy="2947164"/>
          </a:xfrm>
          <a:prstGeom prst="rect">
            <a:avLst/>
          </a:prstGeom>
        </p:spPr>
      </p:pic>
      <p:sp>
        <p:nvSpPr>
          <p:cNvPr id="19" name="Text Placeholder 71">
            <a:extLst>
              <a:ext uri="{FF2B5EF4-FFF2-40B4-BE49-F238E27FC236}">
                <a16:creationId xmlns:a16="http://schemas.microsoft.com/office/drawing/2014/main" id="{52372FEF-D493-4B05-A021-02A1CA96197D}"/>
              </a:ext>
            </a:extLst>
          </p:cNvPr>
          <p:cNvSpPr>
            <a:spLocks noGrp="1"/>
          </p:cNvSpPr>
          <p:nvPr>
            <p:ph type="body" sz="quarter" idx="14" hasCustomPrompt="1"/>
          </p:nvPr>
        </p:nvSpPr>
        <p:spPr>
          <a:xfrm>
            <a:off x="701153" y="681018"/>
            <a:ext cx="10858500" cy="750888"/>
          </a:xfrm>
        </p:spPr>
        <p:txBody>
          <a:bodyPr>
            <a:normAutofit/>
          </a:bodyPr>
          <a:lstStyle>
            <a:lvl1pPr marL="0" indent="0">
              <a:buNone/>
              <a:defRPr lang="en-US" sz="4000" kern="1200" dirty="0" smtClean="0">
                <a:solidFill>
                  <a:schemeClr val="tx1"/>
                </a:solidFill>
                <a:latin typeface="Century Gothic" panose="020B0502020202020204" pitchFamily="34" charset="0"/>
                <a:ea typeface="+mn-ea"/>
                <a:cs typeface="+mn-cs"/>
              </a:defRPr>
            </a:lvl1pPr>
            <a:lvl2pPr marL="457200" indent="0">
              <a:buNone/>
              <a:defRPr/>
            </a:lvl2pPr>
          </a:lstStyle>
          <a:p>
            <a:pPr lvl="0"/>
            <a:r>
              <a:rPr lang="en-US" dirty="0"/>
              <a:t>Page Title</a:t>
            </a:r>
          </a:p>
        </p:txBody>
      </p:sp>
      <p:sp>
        <p:nvSpPr>
          <p:cNvPr id="11" name="Text Placeholder 2">
            <a:extLst>
              <a:ext uri="{FF2B5EF4-FFF2-40B4-BE49-F238E27FC236}">
                <a16:creationId xmlns:a16="http://schemas.microsoft.com/office/drawing/2014/main" id="{CB2CEB1D-1258-4AE3-BFF4-F57AC308447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2902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500" y="1519238"/>
            <a:ext cx="92773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98500" y="4398963"/>
            <a:ext cx="92773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8292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6900" y="796925"/>
            <a:ext cx="927258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6900" y="2112963"/>
            <a:ext cx="43053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6900" y="2936875"/>
            <a:ext cx="43053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24500" y="2112963"/>
            <a:ext cx="43449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24500" y="2936875"/>
            <a:ext cx="43449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906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lower right">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189237D-3C54-064C-8019-9F30CCF110CD}"/>
              </a:ext>
            </a:extLst>
          </p:cNvPr>
          <p:cNvSpPr/>
          <p:nvPr userDrawn="1"/>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10515600"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Box 5">
            <a:extLst>
              <a:ext uri="{FF2B5EF4-FFF2-40B4-BE49-F238E27FC236}">
                <a16:creationId xmlns:a16="http://schemas.microsoft.com/office/drawing/2014/main" id="{BB3BEA2E-E5DB-6442-9BEB-BD1E25400B8E}"/>
              </a:ext>
            </a:extLst>
          </p:cNvPr>
          <p:cNvSpPr txBox="1"/>
          <p:nvPr userDrawn="1"/>
        </p:nvSpPr>
        <p:spPr>
          <a:xfrm>
            <a:off x="10954878" y="6276612"/>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a:solidFill>
                <a:schemeClr val="bg1"/>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394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cyan">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5"/>
            <a:ext cx="9951208"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2020" y="-1"/>
            <a:ext cx="1404611"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1319A1-2A7A-A540-B5B5-89B614A37E19}"/>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2" name="Content Placeholder 2">
            <a:extLst>
              <a:ext uri="{FF2B5EF4-FFF2-40B4-BE49-F238E27FC236}">
                <a16:creationId xmlns:a16="http://schemas.microsoft.com/office/drawing/2014/main" id="{FDFB371D-CF0C-1F4C-81C6-38F69B4842E9}"/>
              </a:ext>
            </a:extLst>
          </p:cNvPr>
          <p:cNvSpPr>
            <a:spLocks noGrp="1"/>
          </p:cNvSpPr>
          <p:nvPr>
            <p:ph idx="1"/>
          </p:nvPr>
        </p:nvSpPr>
        <p:spPr>
          <a:xfrm>
            <a:off x="1402591" y="1833989"/>
            <a:ext cx="9951208"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0995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blu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C14E1D-49EE-FB47-AC7E-0B58F8E5266F}"/>
              </a:ext>
            </a:extLst>
          </p:cNvPr>
          <p:cNvSpPr txBox="1">
            <a:spLocks/>
          </p:cNvSpPr>
          <p:nvPr userDrawn="1"/>
        </p:nvSpPr>
        <p:spPr>
          <a:xfrm>
            <a:off x="838200" y="805552"/>
            <a:ext cx="42771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63B88"/>
                </a:solidFill>
                <a:latin typeface="+mn-lt"/>
                <a:ea typeface="+mj-ea"/>
                <a:cs typeface="+mj-cs"/>
              </a:defRPr>
            </a:lvl1pPr>
          </a:lstStyle>
          <a:p>
            <a:r>
              <a:rPr lang="en-US">
                <a:solidFill>
                  <a:schemeClr val="bg1"/>
                </a:solidFill>
              </a:rPr>
              <a:t>Click to edit Master title style</a:t>
            </a:r>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1402592" y="1825625"/>
            <a:ext cx="9951208" cy="4351338"/>
          </a:xfrm>
        </p:spPr>
        <p:txBody>
          <a:bodyPr/>
          <a:lstStyle>
            <a:lvl1pPr marL="0" indent="0">
              <a:buNone/>
              <a:defRPr>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668422-86DB-0C47-951A-BCD790EF220E}"/>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709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01D5716-421F-4D4D-8CF4-67CFB288A08E}"/>
              </a:ext>
            </a:extLst>
          </p:cNvPr>
          <p:cNvSpPr>
            <a:spLocks noGrp="1"/>
          </p:cNvSpPr>
          <p:nvPr>
            <p:ph type="pic" sz="quarter" idx="10"/>
          </p:nvPr>
        </p:nvSpPr>
        <p:spPr>
          <a:xfrm>
            <a:off x="5823625" y="2055813"/>
            <a:ext cx="6368375" cy="3664050"/>
          </a:xfrm>
          <a:custGeom>
            <a:avLst/>
            <a:gdLst>
              <a:gd name="connsiteX0" fmla="*/ 0 w 6368375"/>
              <a:gd name="connsiteY0" fmla="*/ 0 h 3664050"/>
              <a:gd name="connsiteX1" fmla="*/ 6368375 w 6368375"/>
              <a:gd name="connsiteY1" fmla="*/ 0 h 3664050"/>
              <a:gd name="connsiteX2" fmla="*/ 6368375 w 6368375"/>
              <a:gd name="connsiteY2" fmla="*/ 1409406 h 3664050"/>
              <a:gd name="connsiteX3" fmla="*/ 5599483 w 6368375"/>
              <a:gd name="connsiteY3" fmla="*/ 3664050 h 3664050"/>
              <a:gd name="connsiteX4" fmla="*/ 0 w 6368375"/>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375" h="3664050">
                <a:moveTo>
                  <a:pt x="0" y="0"/>
                </a:moveTo>
                <a:lnTo>
                  <a:pt x="6368375" y="0"/>
                </a:lnTo>
                <a:lnTo>
                  <a:pt x="6368375" y="1409406"/>
                </a:lnTo>
                <a:lnTo>
                  <a:pt x="5599483"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0" name="Rectangle 33">
            <a:extLst>
              <a:ext uri="{FF2B5EF4-FFF2-40B4-BE49-F238E27FC236}">
                <a16:creationId xmlns:a16="http://schemas.microsoft.com/office/drawing/2014/main" id="{B61D4201-C49E-9D4E-A07E-F296994FCCC0}"/>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1402592" y="365125"/>
            <a:ext cx="9951208"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2F559342-04E6-4A43-A9F9-895E6555C351}"/>
              </a:ext>
            </a:extLst>
          </p:cNvPr>
          <p:cNvSpPr>
            <a:spLocks noGrp="1"/>
          </p:cNvSpPr>
          <p:nvPr>
            <p:ph idx="1"/>
          </p:nvPr>
        </p:nvSpPr>
        <p:spPr>
          <a:xfrm>
            <a:off x="1402593" y="2055813"/>
            <a:ext cx="4074080"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8299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5823626" y="2055813"/>
            <a:ext cx="3030443" cy="3664050"/>
          </a:xfrm>
          <a:pattFill prst="pct5">
            <a:fgClr>
              <a:schemeClr val="accent1"/>
            </a:fgClr>
            <a:bgClr>
              <a:schemeClr val="bg1"/>
            </a:bgClr>
          </a:pattFill>
        </p:spPr>
        <p:txBody>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0" name="Rectangle 33">
            <a:extLst>
              <a:ext uri="{FF2B5EF4-FFF2-40B4-BE49-F238E27FC236}">
                <a16:creationId xmlns:a16="http://schemas.microsoft.com/office/drawing/2014/main" id="{B61D4201-C49E-9D4E-A07E-F296994FCCC0}"/>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1402592" y="365125"/>
            <a:ext cx="9951208" cy="1325563"/>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C83E078C-D376-D844-AFF2-564FD9088A8A}"/>
              </a:ext>
            </a:extLst>
          </p:cNvPr>
          <p:cNvSpPr>
            <a:spLocks noGrp="1"/>
          </p:cNvSpPr>
          <p:nvPr>
            <p:ph type="pic" sz="quarter" idx="11"/>
          </p:nvPr>
        </p:nvSpPr>
        <p:spPr>
          <a:xfrm>
            <a:off x="9168993" y="2055813"/>
            <a:ext cx="3030443" cy="3664050"/>
          </a:xfrm>
          <a:custGeom>
            <a:avLst/>
            <a:gdLst>
              <a:gd name="connsiteX0" fmla="*/ 0 w 3030443"/>
              <a:gd name="connsiteY0" fmla="*/ 0 h 3664050"/>
              <a:gd name="connsiteX1" fmla="*/ 3030443 w 3030443"/>
              <a:gd name="connsiteY1" fmla="*/ 0 h 3664050"/>
              <a:gd name="connsiteX2" fmla="*/ 3030443 w 3030443"/>
              <a:gd name="connsiteY2" fmla="*/ 1387602 h 3664050"/>
              <a:gd name="connsiteX3" fmla="*/ 2254115 w 3030443"/>
              <a:gd name="connsiteY3" fmla="*/ 3664050 h 3664050"/>
              <a:gd name="connsiteX4" fmla="*/ 0 w 3030443"/>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43" h="3664050">
                <a:moveTo>
                  <a:pt x="0" y="0"/>
                </a:moveTo>
                <a:lnTo>
                  <a:pt x="3030443" y="0"/>
                </a:lnTo>
                <a:lnTo>
                  <a:pt x="3030443" y="1387602"/>
                </a:lnTo>
                <a:lnTo>
                  <a:pt x="2254115"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12" name="Content Placeholder 2">
            <a:extLst>
              <a:ext uri="{FF2B5EF4-FFF2-40B4-BE49-F238E27FC236}">
                <a16:creationId xmlns:a16="http://schemas.microsoft.com/office/drawing/2014/main" id="{872D042A-2C74-9F41-BB85-FE582AC80BDD}"/>
              </a:ext>
            </a:extLst>
          </p:cNvPr>
          <p:cNvSpPr>
            <a:spLocks noGrp="1"/>
          </p:cNvSpPr>
          <p:nvPr>
            <p:ph idx="1"/>
          </p:nvPr>
        </p:nvSpPr>
        <p:spPr>
          <a:xfrm>
            <a:off x="1402593" y="2055813"/>
            <a:ext cx="4106110"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100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ORIZONTAL IMAGES-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0" y="0"/>
            <a:ext cx="6006230" cy="3068877"/>
          </a:xfrm>
          <a:pattFill prst="pct5">
            <a:fgClr>
              <a:schemeClr val="accent1"/>
            </a:fgClr>
            <a:bgClr>
              <a:schemeClr val="bg1"/>
            </a:bgClr>
          </a:pattFill>
        </p:spPr>
        <p:txBody>
          <a:bodyPr/>
          <a:lstStyle/>
          <a:p>
            <a:endParaRPr lang="en-US"/>
          </a:p>
        </p:txBody>
      </p:sp>
      <p:sp>
        <p:nvSpPr>
          <p:cNvPr id="11" name="Picture Placeholder 10">
            <a:extLst>
              <a:ext uri="{FF2B5EF4-FFF2-40B4-BE49-F238E27FC236}">
                <a16:creationId xmlns:a16="http://schemas.microsoft.com/office/drawing/2014/main" id="{86628376-1AD1-7446-BE4B-11E566628B98}"/>
              </a:ext>
            </a:extLst>
          </p:cNvPr>
          <p:cNvSpPr>
            <a:spLocks noGrp="1"/>
          </p:cNvSpPr>
          <p:nvPr>
            <p:ph type="pic" sz="quarter" idx="11"/>
          </p:nvPr>
        </p:nvSpPr>
        <p:spPr>
          <a:xfrm>
            <a:off x="6185772" y="0"/>
            <a:ext cx="6006230" cy="3068877"/>
          </a:xfrm>
          <a:custGeom>
            <a:avLst/>
            <a:gdLst>
              <a:gd name="connsiteX0" fmla="*/ 0 w 6006230"/>
              <a:gd name="connsiteY0" fmla="*/ 0 h 3068877"/>
              <a:gd name="connsiteX1" fmla="*/ 6006230 w 6006230"/>
              <a:gd name="connsiteY1" fmla="*/ 0 h 3068877"/>
              <a:gd name="connsiteX2" fmla="*/ 6006230 w 6006230"/>
              <a:gd name="connsiteY2" fmla="*/ 1534103 h 3068877"/>
              <a:gd name="connsiteX3" fmla="*/ 5482832 w 6006230"/>
              <a:gd name="connsiteY3" fmla="*/ 3068877 h 3068877"/>
              <a:gd name="connsiteX4" fmla="*/ 0 w 6006230"/>
              <a:gd name="connsiteY4" fmla="*/ 3068877 h 306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230" h="3068877">
                <a:moveTo>
                  <a:pt x="0" y="0"/>
                </a:moveTo>
                <a:lnTo>
                  <a:pt x="6006230" y="0"/>
                </a:lnTo>
                <a:lnTo>
                  <a:pt x="6006230" y="1534103"/>
                </a:lnTo>
                <a:lnTo>
                  <a:pt x="5482832" y="3068877"/>
                </a:lnTo>
                <a:lnTo>
                  <a:pt x="0" y="3068877"/>
                </a:lnTo>
                <a:close/>
              </a:path>
            </a:pathLst>
          </a:custGeom>
          <a:pattFill prst="pct5">
            <a:fgClr>
              <a:schemeClr val="accent1"/>
            </a:fgClr>
            <a:bgClr>
              <a:schemeClr val="bg1"/>
            </a:bgClr>
          </a:pattFill>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429000"/>
            <a:ext cx="9951208" cy="529225"/>
          </a:xfrm>
        </p:spPr>
        <p:txBody>
          <a:bodyPr>
            <a:normAutofit/>
          </a:bodyPr>
          <a:lstStyle>
            <a:lvl1pPr>
              <a:defRPr sz="3200"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9CBD6525-6A08-E04E-AEE7-940014C44D54}"/>
              </a:ext>
            </a:extLst>
          </p:cNvPr>
          <p:cNvSpPr>
            <a:spLocks noGrp="1"/>
          </p:cNvSpPr>
          <p:nvPr>
            <p:ph idx="1"/>
          </p:nvPr>
        </p:nvSpPr>
        <p:spPr>
          <a:xfrm>
            <a:off x="1402592" y="4171167"/>
            <a:ext cx="9951208" cy="1872641"/>
          </a:xfrm>
        </p:spPr>
        <p:txBody>
          <a:bodyPr>
            <a:normAutofit/>
          </a:bodyPr>
          <a:lstStyle>
            <a:lvl1pPr marL="0" indent="0">
              <a:buNone/>
              <a:defRPr sz="2400">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6996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8E6C9-516B-E841-BF16-64708D014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AACC2-45AB-BE4D-B9B9-DC8162FD4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05333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5" r:id="rId4"/>
    <p:sldLayoutId id="2147483659" r:id="rId5"/>
    <p:sldLayoutId id="2147483660" r:id="rId6"/>
    <p:sldLayoutId id="2147483676" r:id="rId7"/>
    <p:sldLayoutId id="2147483678" r:id="rId8"/>
    <p:sldLayoutId id="2147483677" r:id="rId9"/>
    <p:sldLayoutId id="2147483656" r:id="rId10"/>
    <p:sldLayoutId id="2147483671" r:id="rId11"/>
    <p:sldLayoutId id="2147483675" r:id="rId12"/>
    <p:sldLayoutId id="2147483657" r:id="rId13"/>
    <p:sldLayoutId id="2147483658" r:id="rId14"/>
    <p:sldLayoutId id="2147483663" r:id="rId15"/>
    <p:sldLayoutId id="2147483672" r:id="rId16"/>
    <p:sldLayoutId id="2147483673" r:id="rId17"/>
    <p:sldLayoutId id="2147483662" r:id="rId18"/>
    <p:sldLayoutId id="2147483679" r:id="rId19"/>
    <p:sldLayoutId id="2147483670" r:id="rId20"/>
    <p:sldLayoutId id="2147483668" r:id="rId21"/>
    <p:sldLayoutId id="2147483667" r:id="rId22"/>
    <p:sldLayoutId id="2147483665" r:id="rId23"/>
    <p:sldLayoutId id="2147483674" r:id="rId24"/>
    <p:sldLayoutId id="2147483666" r:id="rId25"/>
    <p:sldLayoutId id="2147483680" r:id="rId26"/>
    <p:sldLayoutId id="2147483681" r:id="rId27"/>
    <p:sldLayoutId id="2147483682" r:id="rId28"/>
    <p:sldLayoutId id="2147483683" r:id="rId29"/>
    <p:sldLayoutId id="2147483684" r:id="rId30"/>
    <p:sldLayoutId id="2147483685" r:id="rId31"/>
    <p:sldLayoutId id="2147483686" r:id="rId32"/>
  </p:sldLayoutIdLst>
  <p:hf hdr="0" dt="0"/>
  <p:txStyles>
    <p:titleStyle>
      <a:lvl1pPr algn="l" defTabSz="914400" rtl="0" eaLnBrk="1" latinLnBrk="0" hangingPunct="1">
        <a:lnSpc>
          <a:spcPct val="90000"/>
        </a:lnSpc>
        <a:spcBef>
          <a:spcPct val="0"/>
        </a:spcBef>
        <a:buNone/>
        <a:defRPr sz="4400" b="1" i="0" kern="1200">
          <a:solidFill>
            <a:srgbClr val="263B88"/>
          </a:solidFill>
          <a:latin typeface="Source Sans Pro" panose="020B05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hyperlink" Target="https://www.cadca.org/resources/cadcas-webinar-wednesdays-serie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http://blogs.longwood.edu/sbanschenbach/files/2011/07/peanuts.jpg" TargetMode="External"/><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hyperlink" Target="https://mha.ohio.gov/"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hyperlink" Target="mailto:bketron@mcadamhs.org"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34693-894A-9146-A073-6FA6CD68AE1C}"/>
              </a:ext>
            </a:extLst>
          </p:cNvPr>
          <p:cNvSpPr>
            <a:spLocks noGrp="1"/>
          </p:cNvSpPr>
          <p:nvPr>
            <p:ph type="ctrTitle"/>
          </p:nvPr>
        </p:nvSpPr>
        <p:spPr>
          <a:xfrm>
            <a:off x="4399983" y="1104522"/>
            <a:ext cx="7126269" cy="2030563"/>
          </a:xfrm>
        </p:spPr>
        <p:txBody>
          <a:bodyPr>
            <a:normAutofit/>
          </a:bodyPr>
          <a:lstStyle/>
          <a:p>
            <a:pPr algn="ctr" rtl="0">
              <a:spcBef>
                <a:spcPts val="0"/>
              </a:spcBef>
              <a:spcAft>
                <a:spcPts val="0"/>
              </a:spcAft>
            </a:pPr>
            <a:r>
              <a:rPr lang="en-US" sz="2400" b="1" i="0" u="none" strike="noStrike" dirty="0">
                <a:solidFill>
                  <a:schemeClr val="accent2">
                    <a:lumMod val="60000"/>
                    <a:lumOff val="40000"/>
                  </a:schemeClr>
                </a:solidFill>
                <a:effectLst/>
                <a:latin typeface="Source Sans Pro" panose="020B0503030403020204" pitchFamily="34" charset="0"/>
                <a:ea typeface="Source Sans Pro" panose="020B0503030403020204" pitchFamily="34" charset="0"/>
              </a:rPr>
              <a:t>Trauma 101:  The </a:t>
            </a:r>
            <a:r>
              <a:rPr lang="en-US" sz="2400" dirty="0">
                <a:solidFill>
                  <a:schemeClr val="accent2">
                    <a:lumMod val="60000"/>
                    <a:lumOff val="40000"/>
                  </a:schemeClr>
                </a:solidFill>
                <a:latin typeface="Source Sans Pro" panose="020B0503030403020204" pitchFamily="34" charset="0"/>
                <a:ea typeface="Source Sans Pro" panose="020B0503030403020204" pitchFamily="34" charset="0"/>
              </a:rPr>
              <a:t>I</a:t>
            </a:r>
            <a:r>
              <a:rPr lang="en-US" sz="2400" b="1" i="0" u="none" strike="noStrike" dirty="0">
                <a:solidFill>
                  <a:schemeClr val="accent2">
                    <a:lumMod val="60000"/>
                    <a:lumOff val="40000"/>
                  </a:schemeClr>
                </a:solidFill>
                <a:effectLst/>
                <a:latin typeface="Source Sans Pro" panose="020B0503030403020204" pitchFamily="34" charset="0"/>
                <a:ea typeface="Source Sans Pro" panose="020B0503030403020204" pitchFamily="34" charset="0"/>
              </a:rPr>
              <a:t>mpact of Ace’s</a:t>
            </a:r>
            <a:br>
              <a:rPr lang="en-US" sz="2400" b="0" dirty="0">
                <a:solidFill>
                  <a:schemeClr val="accent2">
                    <a:lumMod val="60000"/>
                    <a:lumOff val="40000"/>
                  </a:schemeClr>
                </a:solidFill>
                <a:effectLst/>
                <a:latin typeface="Source Sans Pro" panose="020B0503030403020204" pitchFamily="34" charset="0"/>
                <a:ea typeface="Source Sans Pro" panose="020B0503030403020204" pitchFamily="34" charset="0"/>
              </a:rPr>
            </a:br>
            <a:r>
              <a:rPr lang="en-US" sz="2400" b="1" i="0" u="none" strike="noStrike" dirty="0">
                <a:solidFill>
                  <a:schemeClr val="accent2">
                    <a:lumMod val="60000"/>
                    <a:lumOff val="40000"/>
                  </a:schemeClr>
                </a:solidFill>
                <a:effectLst/>
                <a:latin typeface="Source Sans Pro" panose="020B0503030403020204" pitchFamily="34" charset="0"/>
                <a:ea typeface="Source Sans Pro" panose="020B0503030403020204" pitchFamily="34" charset="0"/>
              </a:rPr>
              <a:t>The Basics of a Trauma-Informed Approach in a Youth Setting</a:t>
            </a:r>
            <a:br>
              <a:rPr lang="en-US" sz="2400" b="0" dirty="0">
                <a:solidFill>
                  <a:schemeClr val="accent2">
                    <a:lumMod val="60000"/>
                    <a:lumOff val="40000"/>
                  </a:schemeClr>
                </a:solidFill>
                <a:effectLst/>
                <a:latin typeface="Source Sans Pro" panose="020B0503030403020204" pitchFamily="34" charset="0"/>
                <a:ea typeface="Source Sans Pro" panose="020B0503030403020204" pitchFamily="34" charset="0"/>
              </a:rPr>
            </a:br>
            <a:br>
              <a:rPr lang="en-US" sz="2400" dirty="0">
                <a:latin typeface="Source Sans Pro" panose="020B0503030403020204" pitchFamily="34" charset="0"/>
                <a:ea typeface="Source Sans Pro" panose="020B0503030403020204" pitchFamily="34" charset="0"/>
              </a:rPr>
            </a:br>
            <a:r>
              <a:rPr lang="en-US" sz="3600" b="1" dirty="0"/>
              <a:t> </a:t>
            </a:r>
          </a:p>
        </p:txBody>
      </p:sp>
      <p:sp>
        <p:nvSpPr>
          <p:cNvPr id="4" name="Subtitle 3">
            <a:extLst>
              <a:ext uri="{FF2B5EF4-FFF2-40B4-BE49-F238E27FC236}">
                <a16:creationId xmlns:a16="http://schemas.microsoft.com/office/drawing/2014/main" id="{71D87652-65C0-BD48-9172-E06FEA35DBC5}"/>
              </a:ext>
            </a:extLst>
          </p:cNvPr>
          <p:cNvSpPr>
            <a:spLocks noGrp="1"/>
          </p:cNvSpPr>
          <p:nvPr>
            <p:ph type="subTitle" idx="1"/>
          </p:nvPr>
        </p:nvSpPr>
        <p:spPr>
          <a:xfrm>
            <a:off x="5933660" y="2806014"/>
            <a:ext cx="5489714" cy="1655762"/>
          </a:xfrm>
        </p:spPr>
        <p:txBody>
          <a:bodyPr vert="horz" lIns="91440" tIns="45720" rIns="91440" bIns="45720" rtlCol="0" anchor="t">
            <a:normAutofit/>
          </a:bodyPr>
          <a:lstStyle/>
          <a:p>
            <a:r>
              <a:rPr lang="en-US" dirty="0">
                <a:latin typeface="Source Sans Pro"/>
                <a:ea typeface="Source Sans Pro"/>
              </a:rPr>
              <a:t>Amanda Hampton, OCPS </a:t>
            </a:r>
            <a:endParaRPr lang="en-US" dirty="0">
              <a:ea typeface="Source Sans Pro"/>
            </a:endParaRPr>
          </a:p>
        </p:txBody>
      </p:sp>
      <p:sp>
        <p:nvSpPr>
          <p:cNvPr id="5" name="TextBox 4">
            <a:extLst>
              <a:ext uri="{FF2B5EF4-FFF2-40B4-BE49-F238E27FC236}">
                <a16:creationId xmlns:a16="http://schemas.microsoft.com/office/drawing/2014/main" id="{735C77FF-0BE0-4640-A516-7C78BF96C1E0}"/>
              </a:ext>
            </a:extLst>
          </p:cNvPr>
          <p:cNvSpPr txBox="1"/>
          <p:nvPr/>
        </p:nvSpPr>
        <p:spPr>
          <a:xfrm>
            <a:off x="184558" y="6391329"/>
            <a:ext cx="9227889" cy="430887"/>
          </a:xfrm>
          <a:prstGeom prst="rect">
            <a:avLst/>
          </a:prstGeom>
          <a:noFill/>
        </p:spPr>
        <p:txBody>
          <a:bodyPr wrap="square" rtlCol="0">
            <a:spAutoFit/>
          </a:bodyPr>
          <a:lstStyle/>
          <a:p>
            <a:r>
              <a:rPr lang="en-US" sz="2200" b="1">
                <a:solidFill>
                  <a:srgbClr val="394C96"/>
                </a:solidFill>
                <a:latin typeface="Source Sans Pro" panose="020B0503030403020204" pitchFamily="34" charset="0"/>
              </a:rPr>
              <a:t>GLOBAL   |   COLLABORATIVE   |   INNOVATIVE   |   PASSIONATE   |   LEADER</a:t>
            </a:r>
          </a:p>
        </p:txBody>
      </p:sp>
      <p:pic>
        <p:nvPicPr>
          <p:cNvPr id="7" name="Picture 6">
            <a:extLst>
              <a:ext uri="{FF2B5EF4-FFF2-40B4-BE49-F238E27FC236}">
                <a16:creationId xmlns:a16="http://schemas.microsoft.com/office/drawing/2014/main" id="{ED7FCC6A-BE23-42D4-B467-78CD5EE0A122}"/>
              </a:ext>
            </a:extLst>
          </p:cNvPr>
          <p:cNvPicPr>
            <a:picLocks noChangeAspect="1"/>
          </p:cNvPicPr>
          <p:nvPr/>
        </p:nvPicPr>
        <p:blipFill>
          <a:blip r:embed="rId2"/>
          <a:stretch>
            <a:fillRect/>
          </a:stretch>
        </p:blipFill>
        <p:spPr>
          <a:xfrm>
            <a:off x="8868299" y="5293082"/>
            <a:ext cx="3028950" cy="819150"/>
          </a:xfrm>
          <a:prstGeom prst="rect">
            <a:avLst/>
          </a:prstGeom>
        </p:spPr>
      </p:pic>
      <p:pic>
        <p:nvPicPr>
          <p:cNvPr id="6" name="Picture 5">
            <a:extLst>
              <a:ext uri="{FF2B5EF4-FFF2-40B4-BE49-F238E27FC236}">
                <a16:creationId xmlns:a16="http://schemas.microsoft.com/office/drawing/2014/main" id="{3393DEA1-79E4-428B-B119-7F5F5217B6A5}"/>
              </a:ext>
            </a:extLst>
          </p:cNvPr>
          <p:cNvPicPr>
            <a:picLocks noChangeAspect="1"/>
          </p:cNvPicPr>
          <p:nvPr/>
        </p:nvPicPr>
        <p:blipFill rotWithShape="1">
          <a:blip r:embed="rId3"/>
          <a:srcRect b="29230"/>
          <a:stretch/>
        </p:blipFill>
        <p:spPr>
          <a:xfrm>
            <a:off x="9071143" y="5506690"/>
            <a:ext cx="2352231" cy="419977"/>
          </a:xfrm>
          <a:prstGeom prst="rect">
            <a:avLst/>
          </a:prstGeom>
        </p:spPr>
      </p:pic>
    </p:spTree>
    <p:extLst>
      <p:ext uri="{BB962C8B-B14F-4D97-AF65-F5344CB8AC3E}">
        <p14:creationId xmlns:p14="http://schemas.microsoft.com/office/powerpoint/2010/main" val="121134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14" y="228376"/>
            <a:ext cx="6589200" cy="914400"/>
          </a:xfrm>
        </p:spPr>
        <p:txBody>
          <a:bodyPr/>
          <a:lstStyle/>
          <a:p>
            <a:r>
              <a:rPr lang="en-US" b="1" dirty="0"/>
              <a:t>ACE Study</a:t>
            </a:r>
          </a:p>
        </p:txBody>
      </p:sp>
      <p:pic>
        <p:nvPicPr>
          <p:cNvPr id="6"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61419" y="1629877"/>
            <a:ext cx="4422907" cy="4834647"/>
          </a:xfrm>
          <a:prstGeom prst="rect">
            <a:avLst/>
          </a:prstGeom>
          <a:ln>
            <a:noFill/>
          </a:ln>
          <a:effectLst>
            <a:outerShdw blurRad="190500" algn="tl" rotWithShape="0">
              <a:srgbClr val="000000">
                <a:alpha val="70000"/>
              </a:srgbClr>
            </a:outerShdw>
          </a:effectLst>
        </p:spPr>
      </p:pic>
      <p:sp>
        <p:nvSpPr>
          <p:cNvPr id="8" name="Rectangle 7"/>
          <p:cNvSpPr/>
          <p:nvPr/>
        </p:nvSpPr>
        <p:spPr>
          <a:xfrm>
            <a:off x="5108029" y="1743074"/>
            <a:ext cx="6144171" cy="4154984"/>
          </a:xfrm>
          <a:prstGeom prst="rect">
            <a:avLst/>
          </a:prstGeom>
        </p:spPr>
        <p:txBody>
          <a:bodyPr wrap="square">
            <a:spAutoFit/>
          </a:bodyPr>
          <a:lstStyle/>
          <a:p>
            <a:r>
              <a:rPr lang="en-US" sz="2400" dirty="0">
                <a:latin typeface="Century Gothic" panose="020B0502020202020204" pitchFamily="34" charset="0"/>
              </a:rPr>
              <a:t>The </a:t>
            </a:r>
            <a:r>
              <a:rPr lang="en-US" sz="2400" b="1" dirty="0">
                <a:latin typeface="Century Gothic" panose="020B0502020202020204" pitchFamily="34" charset="0"/>
              </a:rPr>
              <a:t>Adverse</a:t>
            </a:r>
            <a:r>
              <a:rPr lang="en-US" sz="2400" dirty="0">
                <a:latin typeface="Century Gothic" panose="020B0502020202020204" pitchFamily="34" charset="0"/>
              </a:rPr>
              <a:t> </a:t>
            </a:r>
            <a:r>
              <a:rPr lang="en-US" sz="2400" b="1" dirty="0">
                <a:latin typeface="Century Gothic" panose="020B0502020202020204" pitchFamily="34" charset="0"/>
              </a:rPr>
              <a:t>Childhood</a:t>
            </a:r>
            <a:r>
              <a:rPr lang="en-US" sz="2400" dirty="0">
                <a:latin typeface="Century Gothic" panose="020B0502020202020204" pitchFamily="34" charset="0"/>
              </a:rPr>
              <a:t> </a:t>
            </a:r>
            <a:r>
              <a:rPr lang="en-US" sz="2400" b="1" dirty="0">
                <a:latin typeface="Century Gothic" panose="020B0502020202020204" pitchFamily="34" charset="0"/>
              </a:rPr>
              <a:t>Experiences</a:t>
            </a:r>
            <a:r>
              <a:rPr lang="en-US" sz="2400" dirty="0">
                <a:latin typeface="Century Gothic" panose="020B0502020202020204" pitchFamily="34" charset="0"/>
              </a:rPr>
              <a:t> </a:t>
            </a:r>
            <a:r>
              <a:rPr lang="en-US" sz="2400" b="1" dirty="0">
                <a:latin typeface="Century Gothic" panose="020B0502020202020204" pitchFamily="34" charset="0"/>
              </a:rPr>
              <a:t>Study</a:t>
            </a:r>
            <a:r>
              <a:rPr lang="en-US" sz="2400" dirty="0">
                <a:latin typeface="Century Gothic" panose="020B0502020202020204" pitchFamily="34" charset="0"/>
              </a:rPr>
              <a:t> (</a:t>
            </a:r>
            <a:r>
              <a:rPr lang="en-US" sz="2400" b="1" dirty="0">
                <a:latin typeface="Century Gothic" panose="020B0502020202020204" pitchFamily="34" charset="0"/>
              </a:rPr>
              <a:t>ACE</a:t>
            </a:r>
            <a:r>
              <a:rPr lang="en-US" sz="2400" dirty="0">
                <a:latin typeface="Century Gothic" panose="020B0502020202020204" pitchFamily="34" charset="0"/>
              </a:rPr>
              <a:t> Study) is a research study conducted by Kaiser Permanente health maintenance organization and the Centers for Disease Control and Prevention (CDC). </a:t>
            </a:r>
          </a:p>
          <a:p>
            <a:endParaRPr lang="en-US" sz="2400" dirty="0">
              <a:latin typeface="Century Gothic" panose="020B0502020202020204" pitchFamily="34" charset="0"/>
            </a:endParaRPr>
          </a:p>
          <a:p>
            <a:r>
              <a:rPr lang="en-US" sz="2400" dirty="0">
                <a:latin typeface="Century Gothic" panose="020B0502020202020204" pitchFamily="34" charset="0"/>
              </a:rPr>
              <a:t>Participants were recruited to the study between 1995 and 1997 and have been in long-term follow up for health outcomes.</a:t>
            </a:r>
          </a:p>
        </p:txBody>
      </p:sp>
    </p:spTree>
    <p:extLst>
      <p:ext uri="{BB962C8B-B14F-4D97-AF65-F5344CB8AC3E}">
        <p14:creationId xmlns:p14="http://schemas.microsoft.com/office/powerpoint/2010/main" val="8139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8214" y="740828"/>
            <a:ext cx="9049786" cy="610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74900" y="-28613"/>
            <a:ext cx="2327753" cy="769441"/>
          </a:xfrm>
          <a:prstGeom prst="rect">
            <a:avLst/>
          </a:prstGeom>
          <a:noFill/>
        </p:spPr>
        <p:txBody>
          <a:bodyPr wrap="square" rtlCol="0">
            <a:spAutoFit/>
          </a:bodyPr>
          <a:lstStyle/>
          <a:p>
            <a:pPr algn="ctr"/>
            <a:r>
              <a:rPr lang="en-US" sz="4400" b="1" dirty="0">
                <a:latin typeface="Century Gothic" panose="020B0502020202020204" pitchFamily="34" charset="0"/>
              </a:rPr>
              <a:t>ACE’S</a:t>
            </a:r>
          </a:p>
        </p:txBody>
      </p:sp>
      <p:sp>
        <p:nvSpPr>
          <p:cNvPr id="4" name="TextBox 3"/>
          <p:cNvSpPr txBox="1"/>
          <p:nvPr/>
        </p:nvSpPr>
        <p:spPr>
          <a:xfrm>
            <a:off x="7162800" y="200054"/>
            <a:ext cx="4572000" cy="461665"/>
          </a:xfrm>
          <a:prstGeom prst="rect">
            <a:avLst/>
          </a:prstGeom>
          <a:noFill/>
        </p:spPr>
        <p:txBody>
          <a:bodyPr wrap="square" rtlCol="0">
            <a:spAutoFit/>
          </a:bodyPr>
          <a:lstStyle/>
          <a:p>
            <a:pPr algn="ctr"/>
            <a:r>
              <a:rPr lang="en-US" sz="2400" dirty="0">
                <a:latin typeface="Century Gothic" panose="020B0502020202020204" pitchFamily="34" charset="0"/>
              </a:rPr>
              <a:t>WWW.CDC.GOV</a:t>
            </a:r>
          </a:p>
        </p:txBody>
      </p:sp>
    </p:spTree>
    <p:extLst>
      <p:ext uri="{BB962C8B-B14F-4D97-AF65-F5344CB8AC3E}">
        <p14:creationId xmlns:p14="http://schemas.microsoft.com/office/powerpoint/2010/main" val="95103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138852" y="0"/>
            <a:ext cx="6668046" cy="1600200"/>
          </a:xfrm>
        </p:spPr>
        <p:txBody>
          <a:bodyPr>
            <a:normAutofit/>
          </a:bodyPr>
          <a:lstStyle/>
          <a:p>
            <a:pPr>
              <a:defRPr/>
            </a:pPr>
            <a:br>
              <a:rPr lang="en-US" dirty="0">
                <a:solidFill>
                  <a:srgbClr val="953735"/>
                </a:solidFill>
              </a:rPr>
            </a:br>
            <a:endParaRPr lang="en-US" dirty="0">
              <a:solidFill>
                <a:srgbClr val="953735"/>
              </a:solidFill>
            </a:endParaRPr>
          </a:p>
        </p:txBody>
      </p:sp>
      <p:pic>
        <p:nvPicPr>
          <p:cNvPr id="2253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043" y="0"/>
            <a:ext cx="117610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47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717995" y="230144"/>
            <a:ext cx="8592724" cy="750888"/>
          </a:xfrm>
        </p:spPr>
        <p:txBody>
          <a:bodyPr/>
          <a:lstStyle/>
          <a:p>
            <a:pPr algn="r"/>
            <a:r>
              <a:rPr lang="en-US" dirty="0"/>
              <a:t>Brain Development</a:t>
            </a:r>
          </a:p>
        </p:txBody>
      </p:sp>
      <p:pic>
        <p:nvPicPr>
          <p:cNvPr id="6" name="Content Placeholder 4" descr="brain"/>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33000"/>
                    </a14:imgEffect>
                  </a14:imgLayer>
                </a14:imgProps>
              </a:ext>
              <a:ext uri="{28A0092B-C50C-407E-A947-70E740481C1C}">
                <a14:useLocalDpi xmlns:a14="http://schemas.microsoft.com/office/drawing/2010/main" val="0"/>
              </a:ext>
            </a:extLst>
          </a:blip>
          <a:stretch>
            <a:fillRect/>
          </a:stretch>
        </p:blipFill>
        <p:spPr bwMode="auto">
          <a:xfrm>
            <a:off x="5340451" y="1406348"/>
            <a:ext cx="5340250" cy="4969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50424" y="1603332"/>
            <a:ext cx="4735143"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entury Gothic" panose="020B0502020202020204" pitchFamily="34" charset="0"/>
              </a:rPr>
              <a:t>Brain stem</a:t>
            </a:r>
          </a:p>
          <a:p>
            <a:pPr marL="742950" lvl="1" indent="-285750">
              <a:buFont typeface="Arial" panose="020B0604020202020204" pitchFamily="34" charset="0"/>
              <a:buChar char="•"/>
            </a:pPr>
            <a:r>
              <a:rPr lang="en-US" sz="2400" dirty="0">
                <a:latin typeface="Century Gothic" panose="020B0502020202020204" pitchFamily="34" charset="0"/>
              </a:rPr>
              <a:t>basic functioning (breathing &amp; heart beat)</a:t>
            </a:r>
          </a:p>
          <a:p>
            <a:pPr marL="285750" indent="-285750">
              <a:buFont typeface="Arial" panose="020B0604020202020204" pitchFamily="34" charset="0"/>
              <a:buChar char="•"/>
            </a:pPr>
            <a:r>
              <a:rPr lang="en-US" sz="2400" b="1" dirty="0">
                <a:latin typeface="Century Gothic" panose="020B0502020202020204" pitchFamily="34" charset="0"/>
              </a:rPr>
              <a:t>Mid brain</a:t>
            </a:r>
          </a:p>
          <a:p>
            <a:pPr marL="742950" lvl="1" indent="-285750">
              <a:buFont typeface="Arial" panose="020B0604020202020204" pitchFamily="34" charset="0"/>
              <a:buChar char="•"/>
            </a:pPr>
            <a:r>
              <a:rPr lang="en-US" sz="2400" dirty="0">
                <a:latin typeface="Century Gothic" panose="020B0502020202020204" pitchFamily="34" charset="0"/>
              </a:rPr>
              <a:t>survival &amp; response to safety</a:t>
            </a:r>
          </a:p>
          <a:p>
            <a:pPr marL="285750" indent="-285750">
              <a:buFont typeface="Arial" panose="020B0604020202020204" pitchFamily="34" charset="0"/>
              <a:buChar char="•"/>
            </a:pPr>
            <a:r>
              <a:rPr lang="en-US" sz="2400" b="1" dirty="0">
                <a:latin typeface="Century Gothic" panose="020B0502020202020204" pitchFamily="34" charset="0"/>
              </a:rPr>
              <a:t>Limbic</a:t>
            </a:r>
            <a:endParaRPr lang="en-US" sz="2400" dirty="0">
              <a:latin typeface="Century Gothic" panose="020B0502020202020204" pitchFamily="34" charset="0"/>
            </a:endParaRPr>
          </a:p>
          <a:p>
            <a:pPr marL="742950" lvl="1" indent="-285750">
              <a:buFont typeface="Arial" panose="020B0604020202020204" pitchFamily="34" charset="0"/>
              <a:buChar char="•"/>
            </a:pPr>
            <a:r>
              <a:rPr lang="en-US" sz="2400" dirty="0">
                <a:latin typeface="Century Gothic" panose="020B0502020202020204" pitchFamily="34" charset="0"/>
              </a:rPr>
              <a:t>regulates feelings &amp; emotions</a:t>
            </a:r>
          </a:p>
          <a:p>
            <a:pPr marL="285750" indent="-285750">
              <a:buFont typeface="Arial" panose="020B0604020202020204" pitchFamily="34" charset="0"/>
              <a:buChar char="•"/>
            </a:pPr>
            <a:r>
              <a:rPr lang="en-US" sz="2400" b="1" dirty="0">
                <a:latin typeface="Century Gothic" panose="020B0502020202020204" pitchFamily="34" charset="0"/>
              </a:rPr>
              <a:t>Cortex</a:t>
            </a:r>
            <a:endParaRPr lang="en-US" sz="2400" dirty="0">
              <a:latin typeface="Century Gothic" panose="020B0502020202020204" pitchFamily="34" charset="0"/>
            </a:endParaRPr>
          </a:p>
          <a:p>
            <a:pPr marL="742950" lvl="1" indent="-285750">
              <a:buFont typeface="Arial" panose="020B0604020202020204" pitchFamily="34" charset="0"/>
              <a:buChar char="•"/>
            </a:pPr>
            <a:r>
              <a:rPr lang="en-US" sz="2400" dirty="0">
                <a:latin typeface="Century Gothic" panose="020B0502020202020204" pitchFamily="34" charset="0"/>
              </a:rPr>
              <a:t>“executive” functions like reasoning &amp; planning</a:t>
            </a:r>
          </a:p>
        </p:txBody>
      </p:sp>
    </p:spTree>
    <p:extLst>
      <p:ext uri="{BB962C8B-B14F-4D97-AF65-F5344CB8AC3E}">
        <p14:creationId xmlns:p14="http://schemas.microsoft.com/office/powerpoint/2010/main" val="242417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5799" y="1614696"/>
            <a:ext cx="4567699" cy="4543009"/>
          </a:xfrm>
          <a:prstGeom prst="rect">
            <a:avLst/>
          </a:prstGeom>
          <a:ln>
            <a:noFill/>
          </a:ln>
          <a:effectLst>
            <a:outerShdw blurRad="190500" algn="tl" rotWithShape="0">
              <a:srgbClr val="000000">
                <a:alpha val="70000"/>
              </a:srgbClr>
            </a:outerShdw>
          </a:effectLst>
        </p:spPr>
      </p:pic>
      <p:sp>
        <p:nvSpPr>
          <p:cNvPr id="4" name="Rectangle 3"/>
          <p:cNvSpPr/>
          <p:nvPr/>
        </p:nvSpPr>
        <p:spPr>
          <a:xfrm>
            <a:off x="5580993" y="1723621"/>
            <a:ext cx="5429907" cy="4154984"/>
          </a:xfrm>
          <a:prstGeom prst="rect">
            <a:avLst/>
          </a:prstGeom>
        </p:spPr>
        <p:txBody>
          <a:bodyPr wrap="square">
            <a:spAutoFit/>
          </a:bodyPr>
          <a:lstStyle/>
          <a:p>
            <a:r>
              <a:rPr lang="en-US" sz="2400" b="1" dirty="0">
                <a:latin typeface="Century Gothic" panose="020B0502020202020204" pitchFamily="34" charset="0"/>
              </a:rPr>
              <a:t>Causes and individual’s alarm system to no longer function as it should</a:t>
            </a:r>
            <a:r>
              <a:rPr lang="en-US" sz="2400" dirty="0">
                <a:latin typeface="Century Gothic" panose="020B0502020202020204" pitchFamily="34" charset="0"/>
              </a:rPr>
              <a:t>.</a:t>
            </a:r>
          </a:p>
          <a:p>
            <a:endParaRPr lang="en-US" sz="2400" dirty="0">
              <a:latin typeface="Century Gothic" panose="020B0502020202020204" pitchFamily="34" charset="0"/>
            </a:endParaRPr>
          </a:p>
          <a:p>
            <a:r>
              <a:rPr lang="en-US" sz="2400" dirty="0">
                <a:latin typeface="Century Gothic" panose="020B0502020202020204" pitchFamily="34" charset="0"/>
              </a:rPr>
              <a:t>Create emotional and physical responses to stress.</a:t>
            </a:r>
          </a:p>
          <a:p>
            <a:endParaRPr lang="en-US" sz="2400" dirty="0">
              <a:latin typeface="Century Gothic" panose="020B0502020202020204" pitchFamily="34" charset="0"/>
            </a:endParaRPr>
          </a:p>
          <a:p>
            <a:r>
              <a:rPr lang="en-US" sz="2400" dirty="0">
                <a:latin typeface="Century Gothic" panose="020B0502020202020204" pitchFamily="34" charset="0"/>
              </a:rPr>
              <a:t>Results in emotional numbing and psychological avoidance</a:t>
            </a:r>
          </a:p>
          <a:p>
            <a:endParaRPr lang="en-US" sz="2400" dirty="0">
              <a:latin typeface="Century Gothic" panose="020B0502020202020204" pitchFamily="34" charset="0"/>
            </a:endParaRPr>
          </a:p>
          <a:p>
            <a:r>
              <a:rPr lang="en-US" sz="2400" dirty="0">
                <a:latin typeface="Century Gothic" panose="020B0502020202020204" pitchFamily="34" charset="0"/>
              </a:rPr>
              <a:t>Diminishes the capacity to trust.</a:t>
            </a:r>
          </a:p>
        </p:txBody>
      </p:sp>
      <p:sp>
        <p:nvSpPr>
          <p:cNvPr id="5" name="TextBox 4"/>
          <p:cNvSpPr txBox="1"/>
          <p:nvPr/>
        </p:nvSpPr>
        <p:spPr>
          <a:xfrm>
            <a:off x="2387600" y="257176"/>
            <a:ext cx="8839200" cy="1200329"/>
          </a:xfrm>
          <a:prstGeom prst="rect">
            <a:avLst/>
          </a:prstGeom>
          <a:noFill/>
        </p:spPr>
        <p:txBody>
          <a:bodyPr wrap="square" rtlCol="0">
            <a:spAutoFit/>
          </a:bodyPr>
          <a:lstStyle/>
          <a:p>
            <a:pPr algn="r"/>
            <a:r>
              <a:rPr lang="en-US" sz="3600" dirty="0">
                <a:latin typeface="Century Gothic" panose="020B0502020202020204" pitchFamily="34" charset="0"/>
              </a:rPr>
              <a:t>Effects on Social, Emotional and Cognitive Impairment</a:t>
            </a:r>
          </a:p>
        </p:txBody>
      </p:sp>
    </p:spTree>
    <p:extLst>
      <p:ext uri="{BB962C8B-B14F-4D97-AF65-F5344CB8AC3E}">
        <p14:creationId xmlns:p14="http://schemas.microsoft.com/office/powerpoint/2010/main" val="259084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ink before you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915" y="3839075"/>
            <a:ext cx="4063438" cy="270403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553" y="1113229"/>
            <a:ext cx="10760162" cy="4471792"/>
          </a:xfrm>
          <a:prstGeom prst="rect">
            <a:avLst/>
          </a:prstGeom>
          <a:noFill/>
        </p:spPr>
        <p:txBody>
          <a:bodyPr wrap="square" rtlCol="0">
            <a:normAutofit/>
          </a:bodyPr>
          <a:lstStyle/>
          <a:p>
            <a:r>
              <a:rPr lang="en-US" sz="3600" dirty="0">
                <a:latin typeface="Century Gothic" panose="020B0502020202020204" pitchFamily="34" charset="0"/>
              </a:rPr>
              <a:t>When we try to teach children to </a:t>
            </a:r>
            <a:r>
              <a:rPr lang="en-US" sz="3600" b="1" i="1" dirty="0">
                <a:latin typeface="Century Gothic" panose="020B0502020202020204" pitchFamily="34" charset="0"/>
              </a:rPr>
              <a:t>think before they act</a:t>
            </a:r>
            <a:r>
              <a:rPr lang="en-US" sz="3600" dirty="0">
                <a:latin typeface="Century Gothic" panose="020B0502020202020204" pitchFamily="34" charset="0"/>
              </a:rPr>
              <a:t>, we are asking them to use one part of their brain to help them access and control what another part of the brain wants to do out of instinct. </a:t>
            </a:r>
          </a:p>
        </p:txBody>
      </p:sp>
    </p:spTree>
    <p:extLst>
      <p:ext uri="{BB962C8B-B14F-4D97-AF65-F5344CB8AC3E}">
        <p14:creationId xmlns:p14="http://schemas.microsoft.com/office/powerpoint/2010/main" val="236689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8850" y="1809750"/>
            <a:ext cx="9886950" cy="4351338"/>
          </a:xfrm>
          <a:noFill/>
        </p:spPr>
        <p:txBody>
          <a:bodyPr/>
          <a:lstStyle/>
          <a:p>
            <a:pPr marL="0" indent="0" algn="ctr">
              <a:buNone/>
            </a:pPr>
            <a:r>
              <a:rPr lang="en-US" sz="4400" dirty="0"/>
              <a:t>The</a:t>
            </a:r>
            <a:r>
              <a:rPr lang="en-US" sz="4400" dirty="0">
                <a:solidFill>
                  <a:srgbClr val="800000"/>
                </a:solidFill>
              </a:rPr>
              <a:t> </a:t>
            </a:r>
            <a:r>
              <a:rPr lang="en-US" sz="4400" b="1" dirty="0">
                <a:solidFill>
                  <a:srgbClr val="0070C0"/>
                </a:solidFill>
              </a:rPr>
              <a:t>effect</a:t>
            </a:r>
            <a:r>
              <a:rPr lang="en-US" sz="4400" dirty="0">
                <a:solidFill>
                  <a:srgbClr val="800000"/>
                </a:solidFill>
              </a:rPr>
              <a:t> </a:t>
            </a:r>
            <a:r>
              <a:rPr lang="en-US" sz="4400" dirty="0"/>
              <a:t>of trauma on an individual can be conceptualized as a </a:t>
            </a:r>
            <a:r>
              <a:rPr lang="en-US" sz="4400" i="1" dirty="0"/>
              <a:t>normal</a:t>
            </a:r>
            <a:r>
              <a:rPr lang="en-US" sz="4400" dirty="0"/>
              <a:t> response </a:t>
            </a:r>
          </a:p>
          <a:p>
            <a:pPr marL="0" indent="0" algn="ctr">
              <a:buNone/>
            </a:pPr>
            <a:r>
              <a:rPr lang="en-US" sz="4400" dirty="0"/>
              <a:t>to an </a:t>
            </a:r>
            <a:r>
              <a:rPr lang="en-US" sz="4400" i="1" dirty="0"/>
              <a:t>abnormal</a:t>
            </a:r>
            <a:r>
              <a:rPr lang="en-US" sz="4400" dirty="0"/>
              <a:t> experience.</a:t>
            </a:r>
          </a:p>
          <a:p>
            <a:endParaRPr lang="en-US" dirty="0"/>
          </a:p>
        </p:txBody>
      </p:sp>
      <p:sp>
        <p:nvSpPr>
          <p:cNvPr id="2" name="Rectangle 1"/>
          <p:cNvSpPr/>
          <p:nvPr/>
        </p:nvSpPr>
        <p:spPr>
          <a:xfrm>
            <a:off x="2425700" y="172491"/>
            <a:ext cx="8839200" cy="923330"/>
          </a:xfrm>
          <a:prstGeom prst="rect">
            <a:avLst/>
          </a:prstGeom>
        </p:spPr>
        <p:txBody>
          <a:bodyPr wrap="square">
            <a:spAutoFit/>
          </a:bodyPr>
          <a:lstStyle/>
          <a:p>
            <a:pPr algn="r"/>
            <a:r>
              <a:rPr lang="en-US" sz="5400" b="1" dirty="0">
                <a:latin typeface="+mj-lt"/>
              </a:rPr>
              <a:t>Effect</a:t>
            </a:r>
            <a:r>
              <a:rPr lang="en-US" sz="4400" b="1" dirty="0">
                <a:latin typeface="+mj-lt"/>
              </a:rPr>
              <a:t> </a:t>
            </a:r>
          </a:p>
        </p:txBody>
      </p:sp>
    </p:spTree>
    <p:extLst>
      <p:ext uri="{BB962C8B-B14F-4D97-AF65-F5344CB8AC3E}">
        <p14:creationId xmlns:p14="http://schemas.microsoft.com/office/powerpoint/2010/main" val="240300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6100" y="182563"/>
            <a:ext cx="8229600" cy="762000"/>
          </a:xfrm>
        </p:spPr>
        <p:txBody>
          <a:bodyPr>
            <a:normAutofit/>
          </a:bodyPr>
          <a:lstStyle/>
          <a:p>
            <a:pPr>
              <a:defRPr/>
            </a:pPr>
            <a:r>
              <a:rPr lang="en-US" b="1" cap="none" dirty="0"/>
              <a:t>Trauma in Children</a:t>
            </a:r>
            <a:endParaRPr lang="en-US" sz="3200" dirty="0"/>
          </a:p>
        </p:txBody>
      </p:sp>
      <p:sp>
        <p:nvSpPr>
          <p:cNvPr id="6" name="Content Placeholder 5"/>
          <p:cNvSpPr>
            <a:spLocks noGrp="1"/>
          </p:cNvSpPr>
          <p:nvPr>
            <p:ph sz="half" idx="4294967295"/>
          </p:nvPr>
        </p:nvSpPr>
        <p:spPr>
          <a:xfrm>
            <a:off x="595313" y="1155700"/>
            <a:ext cx="10402887" cy="5384800"/>
          </a:xfrm>
        </p:spPr>
        <p:txBody>
          <a:bodyPr rtlCol="0">
            <a:normAutofit/>
          </a:bodyPr>
          <a:lstStyle/>
          <a:p>
            <a:pPr>
              <a:spcBef>
                <a:spcPts val="600"/>
              </a:spcBef>
              <a:spcAft>
                <a:spcPts val="1200"/>
              </a:spcAft>
              <a:defRPr/>
            </a:pPr>
            <a:r>
              <a:rPr lang="en-US" b="1" dirty="0"/>
              <a:t>48% </a:t>
            </a:r>
            <a:r>
              <a:rPr lang="en-US" dirty="0"/>
              <a:t>of children have experienced at least one of ten types of adverse experience</a:t>
            </a:r>
          </a:p>
          <a:p>
            <a:pPr>
              <a:spcBef>
                <a:spcPts val="600"/>
              </a:spcBef>
              <a:spcAft>
                <a:spcPts val="1200"/>
              </a:spcAft>
              <a:defRPr/>
            </a:pPr>
            <a:r>
              <a:rPr lang="en-US" dirty="0"/>
              <a:t>Children with histories of traumatic experiences are</a:t>
            </a:r>
            <a:r>
              <a:rPr lang="en-US" b="1" dirty="0"/>
              <a:t> 2 times </a:t>
            </a:r>
            <a:r>
              <a:rPr lang="en-US" dirty="0"/>
              <a:t>as likely to have chronic health conditions</a:t>
            </a:r>
          </a:p>
          <a:p>
            <a:pPr>
              <a:spcBef>
                <a:spcPts val="600"/>
              </a:spcBef>
              <a:spcAft>
                <a:spcPts val="1200"/>
              </a:spcAft>
              <a:defRPr/>
            </a:pPr>
            <a:r>
              <a:rPr lang="en-US" dirty="0"/>
              <a:t>Children with traumatic experiences are </a:t>
            </a:r>
            <a:r>
              <a:rPr lang="en-US" b="1" dirty="0"/>
              <a:t>2½ times </a:t>
            </a:r>
            <a:r>
              <a:rPr lang="en-US" dirty="0"/>
              <a:t>more likely to have repeated a grade in school</a:t>
            </a:r>
          </a:p>
          <a:p>
            <a:pPr>
              <a:spcBef>
                <a:spcPts val="600"/>
              </a:spcBef>
              <a:spcAft>
                <a:spcPts val="1200"/>
              </a:spcAft>
              <a:defRPr/>
            </a:pPr>
            <a:r>
              <a:rPr lang="en-US" dirty="0"/>
              <a:t>Exposure to violence in the first years of childhood deprives children of as much as </a:t>
            </a:r>
            <a:r>
              <a:rPr lang="en-US" b="1" dirty="0"/>
              <a:t>10% </a:t>
            </a:r>
            <a:r>
              <a:rPr lang="en-US" dirty="0"/>
              <a:t>of their potential IQ</a:t>
            </a:r>
          </a:p>
        </p:txBody>
      </p:sp>
      <p:pic>
        <p:nvPicPr>
          <p:cNvPr id="4" name="Picture 3" descr="Bar, graph, poll icon">
            <a:extLst>
              <a:ext uri="{FF2B5EF4-FFF2-40B4-BE49-F238E27FC236}">
                <a16:creationId xmlns:a16="http://schemas.microsoft.com/office/drawing/2014/main" id="{A4B84929-6ED4-41F7-8046-9F250D0D54CD}"/>
              </a:ext>
            </a:extLst>
          </p:cNvPr>
          <p:cNvPicPr/>
          <p:nvPr/>
        </p:nvPicPr>
        <p:blipFill rotWithShape="1">
          <a:blip r:embed="rId3" cstate="print">
            <a:clrChange>
              <a:clrFrom>
                <a:srgbClr val="040404">
                  <a:alpha val="5882"/>
                </a:srgbClr>
              </a:clrFrom>
              <a:clrTo>
                <a:srgbClr val="040404">
                  <a:alpha val="0"/>
                </a:srgbClr>
              </a:clrTo>
            </a:clrChange>
            <a:biLevel thresh="75000"/>
            <a:extLst>
              <a:ext uri="{28A0092B-C50C-407E-A947-70E740481C1C}">
                <a14:useLocalDpi xmlns:a14="http://schemas.microsoft.com/office/drawing/2010/main" val="0"/>
              </a:ext>
            </a:extLst>
          </a:blip>
          <a:srcRect l="11583" t="10740" r="9890" b="12718"/>
          <a:stretch/>
        </p:blipFill>
        <p:spPr bwMode="auto">
          <a:xfrm>
            <a:off x="11595735" y="169718"/>
            <a:ext cx="46863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42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02953" y="204586"/>
            <a:ext cx="8823847" cy="1395613"/>
          </a:xfrm>
        </p:spPr>
        <p:txBody>
          <a:bodyPr vert="horz" lIns="91440" tIns="45720" rIns="91440" bIns="45720" rtlCol="0" anchor="t">
            <a:normAutofit/>
          </a:bodyPr>
          <a:lstStyle/>
          <a:p>
            <a:pPr algn="r"/>
            <a:r>
              <a:rPr lang="en-US" dirty="0">
                <a:latin typeface="Century Gothic" panose="020B0502020202020204" pitchFamily="34" charset="0"/>
              </a:rPr>
              <a:t>What is </a:t>
            </a:r>
            <a:r>
              <a:rPr lang="en-US" dirty="0"/>
              <a:t>a Trauma-Informed</a:t>
            </a:r>
            <a:r>
              <a:rPr lang="en-US" dirty="0">
                <a:latin typeface="Century Gothic" panose="020B0502020202020204" pitchFamily="34" charset="0"/>
              </a:rPr>
              <a:t> </a:t>
            </a:r>
            <a:r>
              <a:rPr lang="en-US" dirty="0"/>
              <a:t>Approach</a:t>
            </a:r>
            <a:r>
              <a:rPr lang="en-US" dirty="0">
                <a:latin typeface="Century Gothic" panose="020B0502020202020204" pitchFamily="34" charset="0"/>
              </a:rPr>
              <a:t>?</a:t>
            </a:r>
          </a:p>
        </p:txBody>
      </p:sp>
      <p:sp>
        <p:nvSpPr>
          <p:cNvPr id="3" name="Text Placeholder 3">
            <a:extLst>
              <a:ext uri="{FF2B5EF4-FFF2-40B4-BE49-F238E27FC236}">
                <a16:creationId xmlns:a16="http://schemas.microsoft.com/office/drawing/2014/main" id="{09498FBB-553C-4C56-B313-EC734B653CCA}"/>
              </a:ext>
            </a:extLst>
          </p:cNvPr>
          <p:cNvSpPr txBox="1">
            <a:spLocks/>
          </p:cNvSpPr>
          <p:nvPr/>
        </p:nvSpPr>
        <p:spPr>
          <a:xfrm>
            <a:off x="701153" y="2019300"/>
            <a:ext cx="5306357" cy="4258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605" marR="5080" indent="-255904">
              <a:buClr>
                <a:srgbClr val="2CA1BE"/>
              </a:buClr>
              <a:buSzPct val="67857"/>
              <a:buFont typeface="Wingdings"/>
              <a:buChar char=""/>
              <a:tabLst>
                <a:tab pos="269240" algn="l"/>
              </a:tabLst>
            </a:pPr>
            <a:r>
              <a:rPr lang="en-US" sz="3200" dirty="0">
                <a:latin typeface="Century Gothic" panose="020B0502020202020204" pitchFamily="34" charset="0"/>
              </a:rPr>
              <a:t>Framework for:</a:t>
            </a:r>
          </a:p>
          <a:p>
            <a:pPr marL="725805" marR="5080" lvl="1" indent="-255904">
              <a:buClr>
                <a:srgbClr val="2CA1BE"/>
              </a:buClr>
              <a:buSzPct val="67857"/>
              <a:buFont typeface="Wingdings"/>
              <a:buChar char=""/>
              <a:tabLst>
                <a:tab pos="269240" algn="l"/>
              </a:tabLst>
            </a:pPr>
            <a:r>
              <a:rPr lang="en-US" sz="2800" dirty="0">
                <a:latin typeface="Century Gothic" panose="020B0502020202020204" pitchFamily="34" charset="0"/>
              </a:rPr>
              <a:t>Understanding</a:t>
            </a:r>
          </a:p>
          <a:p>
            <a:pPr marL="725805" marR="5080" lvl="1" indent="-255904">
              <a:buClr>
                <a:srgbClr val="2CA1BE"/>
              </a:buClr>
              <a:buSzPct val="67857"/>
              <a:buFont typeface="Wingdings"/>
              <a:buChar char=""/>
              <a:tabLst>
                <a:tab pos="269240" algn="l"/>
              </a:tabLst>
            </a:pPr>
            <a:r>
              <a:rPr lang="en-US" sz="2800" dirty="0">
                <a:latin typeface="Century Gothic" panose="020B0502020202020204" pitchFamily="34" charset="0"/>
              </a:rPr>
              <a:t>Recognizing</a:t>
            </a:r>
          </a:p>
          <a:p>
            <a:pPr marL="725805" marR="5080" lvl="1" indent="-255904">
              <a:buClr>
                <a:srgbClr val="2CA1BE"/>
              </a:buClr>
              <a:buSzPct val="67857"/>
              <a:buFont typeface="Wingdings"/>
              <a:buChar char=""/>
              <a:tabLst>
                <a:tab pos="269240" algn="l"/>
              </a:tabLst>
            </a:pPr>
            <a:r>
              <a:rPr lang="en-US" sz="2800" dirty="0">
                <a:latin typeface="Century Gothic" panose="020B0502020202020204" pitchFamily="34" charset="0"/>
              </a:rPr>
              <a:t>Responding </a:t>
            </a:r>
          </a:p>
          <a:p>
            <a:pPr marL="469901" marR="5080" lvl="1" indent="0">
              <a:buClr>
                <a:srgbClr val="2CA1BE"/>
              </a:buClr>
              <a:buSzPct val="67857"/>
              <a:buNone/>
              <a:tabLst>
                <a:tab pos="269240" algn="l"/>
              </a:tabLst>
            </a:pPr>
            <a:r>
              <a:rPr lang="en-US" sz="2800" dirty="0">
                <a:latin typeface="Century Gothic" panose="020B0502020202020204" pitchFamily="34" charset="0"/>
              </a:rPr>
              <a:t>to the effects of all types of trauma</a:t>
            </a:r>
          </a:p>
        </p:txBody>
      </p:sp>
      <p:sp>
        <p:nvSpPr>
          <p:cNvPr id="5" name="TextBox 4"/>
          <p:cNvSpPr txBox="1"/>
          <p:nvPr/>
        </p:nvSpPr>
        <p:spPr>
          <a:xfrm>
            <a:off x="334297" y="6420465"/>
            <a:ext cx="4575906" cy="307777"/>
          </a:xfrm>
          <a:prstGeom prst="rect">
            <a:avLst/>
          </a:prstGeom>
          <a:noFill/>
        </p:spPr>
        <p:txBody>
          <a:bodyPr wrap="square" rtlCol="0">
            <a:spAutoFit/>
          </a:bodyPr>
          <a:lstStyle/>
          <a:p>
            <a:r>
              <a:rPr lang="en-US" sz="1400" dirty="0">
                <a:latin typeface="Century Gothic" panose="020B0502020202020204" pitchFamily="34" charset="0"/>
              </a:rPr>
              <a:t>http://www.traumainformedcareproject.org/</a:t>
            </a:r>
          </a:p>
        </p:txBody>
      </p:sp>
      <p:sp>
        <p:nvSpPr>
          <p:cNvPr id="6" name="Text Placeholder 3">
            <a:extLst>
              <a:ext uri="{FF2B5EF4-FFF2-40B4-BE49-F238E27FC236}">
                <a16:creationId xmlns:a16="http://schemas.microsoft.com/office/drawing/2014/main" id="{09498FBB-553C-4C56-B313-EC734B653CCA}"/>
              </a:ext>
            </a:extLst>
          </p:cNvPr>
          <p:cNvSpPr txBox="1">
            <a:spLocks/>
          </p:cNvSpPr>
          <p:nvPr/>
        </p:nvSpPr>
        <p:spPr>
          <a:xfrm>
            <a:off x="6007510" y="2019300"/>
            <a:ext cx="5707626" cy="4063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605" marR="5080" indent="-255904">
              <a:buClr>
                <a:srgbClr val="2CA1BE"/>
              </a:buClr>
              <a:buSzPct val="67857"/>
              <a:buFont typeface="Wingdings"/>
              <a:buChar char=""/>
              <a:tabLst>
                <a:tab pos="269240" algn="l"/>
              </a:tabLst>
            </a:pPr>
            <a:r>
              <a:rPr lang="en-US" sz="3200" dirty="0">
                <a:latin typeface="Century Gothic" panose="020B0502020202020204" pitchFamily="34" charset="0"/>
              </a:rPr>
              <a:t>Emphasizes Safety</a:t>
            </a:r>
          </a:p>
          <a:p>
            <a:pPr marL="725805" marR="5080" lvl="1" indent="-255904">
              <a:buClr>
                <a:srgbClr val="2CA1BE"/>
              </a:buClr>
              <a:buSzPct val="67857"/>
              <a:buFont typeface="Wingdings"/>
              <a:buChar char=""/>
              <a:tabLst>
                <a:tab pos="269240" algn="l"/>
              </a:tabLst>
            </a:pPr>
            <a:r>
              <a:rPr lang="en-US" sz="2800" dirty="0">
                <a:latin typeface="Century Gothic" panose="020B0502020202020204" pitchFamily="34" charset="0"/>
              </a:rPr>
              <a:t>Physical</a:t>
            </a:r>
          </a:p>
          <a:p>
            <a:pPr marL="725805" marR="5080" lvl="1" indent="-255904">
              <a:buClr>
                <a:srgbClr val="2CA1BE"/>
              </a:buClr>
              <a:buSzPct val="67857"/>
              <a:buFont typeface="Wingdings"/>
              <a:buChar char=""/>
              <a:tabLst>
                <a:tab pos="269240" algn="l"/>
              </a:tabLst>
            </a:pPr>
            <a:r>
              <a:rPr lang="en-US" sz="2800" dirty="0">
                <a:latin typeface="Century Gothic" panose="020B0502020202020204" pitchFamily="34" charset="0"/>
              </a:rPr>
              <a:t>Psychological</a:t>
            </a:r>
          </a:p>
          <a:p>
            <a:pPr marL="725805" marR="5080" lvl="1" indent="-255904">
              <a:buClr>
                <a:srgbClr val="2CA1BE"/>
              </a:buClr>
              <a:buSzPct val="67857"/>
              <a:buFont typeface="Wingdings"/>
              <a:buChar char=""/>
              <a:tabLst>
                <a:tab pos="269240" algn="l"/>
              </a:tabLst>
            </a:pPr>
            <a:r>
              <a:rPr lang="en-US" sz="2800" dirty="0">
                <a:latin typeface="Century Gothic" panose="020B0502020202020204" pitchFamily="34" charset="0"/>
              </a:rPr>
              <a:t>Emotional </a:t>
            </a:r>
          </a:p>
          <a:p>
            <a:pPr marL="469901" marR="5080" lvl="1" indent="0">
              <a:buClr>
                <a:srgbClr val="2CA1BE"/>
              </a:buClr>
              <a:buSzPct val="67857"/>
              <a:buNone/>
              <a:tabLst>
                <a:tab pos="269240" algn="l"/>
              </a:tabLst>
            </a:pPr>
            <a:r>
              <a:rPr lang="en-US" sz="2800" dirty="0">
                <a:latin typeface="Century Gothic" panose="020B0502020202020204" pitchFamily="34" charset="0"/>
              </a:rPr>
              <a:t>for all people, and helps survivors rebuild a sense of control and empowerment</a:t>
            </a:r>
            <a:endParaRPr lang="en-US" sz="2000" dirty="0">
              <a:latin typeface="Century Gothic" panose="020B0502020202020204" pitchFamily="34" charset="0"/>
              <a:cs typeface="Lucida Sans Unicode"/>
            </a:endParaRPr>
          </a:p>
        </p:txBody>
      </p:sp>
    </p:spTree>
    <p:extLst>
      <p:ext uri="{BB962C8B-B14F-4D97-AF65-F5344CB8AC3E}">
        <p14:creationId xmlns:p14="http://schemas.microsoft.com/office/powerpoint/2010/main" val="212027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latin typeface="Century Gothic" panose="020B0502020202020204" pitchFamily="34" charset="0"/>
              </a:rPr>
              <a:t>Becoming “trauma-informed”</a:t>
            </a:r>
          </a:p>
        </p:txBody>
      </p:sp>
      <p:sp>
        <p:nvSpPr>
          <p:cNvPr id="3" name="Rectangle 2"/>
          <p:cNvSpPr/>
          <p:nvPr/>
        </p:nvSpPr>
        <p:spPr>
          <a:xfrm>
            <a:off x="1148828" y="1489725"/>
            <a:ext cx="10858500" cy="2218005"/>
          </a:xfrm>
          <a:prstGeom prst="rect">
            <a:avLst/>
          </a:prstGeom>
        </p:spPr>
        <p:txBody>
          <a:bodyPr wrap="square">
            <a:noAutofit/>
          </a:bodyPr>
          <a:lstStyle/>
          <a:p>
            <a:pPr>
              <a:buFont typeface="Wingdings" charset="2"/>
              <a:buNone/>
            </a:pPr>
            <a:r>
              <a:rPr lang="en-US" sz="3200" dirty="0">
                <a:latin typeface="Century Gothic" panose="020B0502020202020204" pitchFamily="34" charset="0"/>
              </a:rPr>
              <a:t>Instead of……</a:t>
            </a:r>
            <a:endParaRPr lang="en-US" sz="3200" b="1" i="1" dirty="0">
              <a:effectLst>
                <a:outerShdw blurRad="38100" dist="38100" dir="2700000" algn="tl">
                  <a:srgbClr val="000000"/>
                </a:outerShdw>
              </a:effectLst>
              <a:latin typeface="Century Gothic" panose="020B0502020202020204" pitchFamily="34" charset="0"/>
            </a:endParaRPr>
          </a:p>
          <a:p>
            <a:pPr>
              <a:buNone/>
            </a:pPr>
            <a:r>
              <a:rPr lang="en-US" sz="3200" b="1" dirty="0">
                <a:solidFill>
                  <a:srgbClr val="0070C0"/>
                </a:solidFill>
                <a:latin typeface="Century Gothic" panose="020B0502020202020204" pitchFamily="34" charset="0"/>
              </a:rPr>
              <a:t>“What’s wrong with you?”</a:t>
            </a:r>
          </a:p>
          <a:p>
            <a:pPr algn="ctr">
              <a:buFont typeface="Wingdings" charset="2"/>
              <a:buNone/>
            </a:pPr>
            <a:r>
              <a:rPr lang="en-US" sz="3200" dirty="0">
                <a:latin typeface="Century Gothic" panose="020B0502020202020204" pitchFamily="34" charset="0"/>
              </a:rPr>
              <a:t>how about……</a:t>
            </a:r>
            <a:endParaRPr lang="en-US" sz="3200" b="1" i="1" dirty="0">
              <a:effectLst>
                <a:outerShdw blurRad="38100" dist="38100" dir="2700000" algn="tl">
                  <a:srgbClr val="000000"/>
                </a:outerShdw>
              </a:effectLst>
              <a:latin typeface="Century Gothic" panose="020B0502020202020204" pitchFamily="34" charset="0"/>
            </a:endParaRPr>
          </a:p>
          <a:p>
            <a:pPr algn="ctr">
              <a:buFont typeface="Wingdings" charset="2"/>
              <a:buNone/>
            </a:pPr>
            <a:r>
              <a:rPr lang="en-US" sz="3200" b="1" i="1" dirty="0">
                <a:solidFill>
                  <a:srgbClr val="00B050"/>
                </a:solidFill>
                <a:effectLst>
                  <a:outerShdw blurRad="38100" dist="38100" dir="2700000" algn="tl">
                    <a:srgbClr val="000000"/>
                  </a:outerShdw>
                </a:effectLst>
                <a:latin typeface="Century Gothic" panose="020B0502020202020204" pitchFamily="34" charset="0"/>
              </a:rPr>
              <a:t>                                “What happened to you?”</a:t>
            </a:r>
            <a:endParaRPr lang="en-US" sz="3200" i="1" dirty="0">
              <a:solidFill>
                <a:srgbClr val="00B050"/>
              </a:solidFill>
              <a:latin typeface="Century Gothic" panose="020B0502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0642"/>
          <a:stretch/>
        </p:blipFill>
        <p:spPr>
          <a:xfrm>
            <a:off x="1952626" y="3860799"/>
            <a:ext cx="7620000" cy="2673351"/>
          </a:xfrm>
          <a:prstGeom prst="rect">
            <a:avLst/>
          </a:prstGeom>
        </p:spPr>
      </p:pic>
    </p:spTree>
    <p:extLst>
      <p:ext uri="{BB962C8B-B14F-4D97-AF65-F5344CB8AC3E}">
        <p14:creationId xmlns:p14="http://schemas.microsoft.com/office/powerpoint/2010/main" val="361697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E8DB-E1F3-E7AB-3B83-79F384C29165}"/>
              </a:ext>
            </a:extLst>
          </p:cNvPr>
          <p:cNvSpPr>
            <a:spLocks noGrp="1"/>
          </p:cNvSpPr>
          <p:nvPr>
            <p:ph type="title"/>
          </p:nvPr>
        </p:nvSpPr>
        <p:spPr>
          <a:xfrm>
            <a:off x="1702904" y="2140227"/>
            <a:ext cx="9833262" cy="3869634"/>
          </a:xfrm>
        </p:spPr>
        <p:txBody>
          <a:bodyPr>
            <a:normAutofit/>
          </a:bodyPr>
          <a:lstStyle/>
          <a:p>
            <a:pPr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Don’t forget about the Q&amp;A box – we’ll be holding the bulk of the questions until the end, so make sure to stay the whole way through! </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When typing into the chat box, be sure to select “everyone” so all can see.  </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solidFill>
                  <a:srgbClr val="000000"/>
                </a:solidFill>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Calibri" panose="020F0502020204030204" pitchFamily="34" charset="0"/>
              </a:rPr>
              <a:t>We are recording this webinar and the recording will be up on the Webinar Wednesday page in the next few days.  Here is the link to where the </a:t>
            </a:r>
            <a:r>
              <a:rPr lang="en-US" sz="1800">
                <a:solidFill>
                  <a:srgbClr val="000000"/>
                </a:solidFill>
                <a:effectLst/>
                <a:latin typeface="Calibri" panose="020F0502020204030204" pitchFamily="34" charset="0"/>
                <a:ea typeface="Calibri" panose="020F0502020204030204" pitchFamily="34" charset="0"/>
              </a:rPr>
              <a:t>recording will be posted. </a:t>
            </a:r>
            <a:r>
              <a:rPr lang="en-US" sz="1200">
                <a:hlinkClick r:id="rId2"/>
              </a:rPr>
              <a:t>CADCA's Webinar Wednesdays Series | CADCA</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I will be putting an evaluation link into the chat box as we’re wrapping up; you’ll be able to receive a letter of participation once you complete that evaluation.  The letter is only available though for those who attend the webinar live.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FAC8290A-C483-5CC7-7C39-829C9EA7CF4B}"/>
              </a:ext>
            </a:extLst>
          </p:cNvPr>
          <p:cNvSpPr>
            <a:spLocks noGrp="1"/>
          </p:cNvSpPr>
          <p:nvPr>
            <p:ph type="body" sz="quarter" idx="10"/>
          </p:nvPr>
        </p:nvSpPr>
        <p:spPr/>
        <p:txBody>
          <a:bodyPr/>
          <a:lstStyle/>
          <a:p>
            <a:r>
              <a:rPr lang="en-US" dirty="0"/>
              <a:t>Webinar House Keeping </a:t>
            </a:r>
          </a:p>
        </p:txBody>
      </p:sp>
    </p:spTree>
    <p:extLst>
      <p:ext uri="{BB962C8B-B14F-4D97-AF65-F5344CB8AC3E}">
        <p14:creationId xmlns:p14="http://schemas.microsoft.com/office/powerpoint/2010/main" val="47071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276" y="1682750"/>
            <a:ext cx="10893972" cy="4351338"/>
          </a:xfrm>
        </p:spPr>
        <p:txBody>
          <a:bodyPr>
            <a:normAutofit/>
          </a:bodyPr>
          <a:lstStyle/>
          <a:p>
            <a:pPr>
              <a:lnSpc>
                <a:spcPct val="150000"/>
              </a:lnSpc>
            </a:pPr>
            <a:r>
              <a:rPr lang="en-US" sz="3300" dirty="0"/>
              <a:t>All behavior has meaning</a:t>
            </a:r>
          </a:p>
          <a:p>
            <a:pPr>
              <a:lnSpc>
                <a:spcPct val="150000"/>
              </a:lnSpc>
            </a:pPr>
            <a:r>
              <a:rPr lang="en-US" sz="3300" b="1" dirty="0"/>
              <a:t>Symptoms are ADAPTATIONS or SURVIVAL SKILLS</a:t>
            </a:r>
          </a:p>
          <a:p>
            <a:pPr>
              <a:lnSpc>
                <a:spcPct val="150000"/>
              </a:lnSpc>
            </a:pPr>
            <a:r>
              <a:rPr lang="en-US" sz="3300" dirty="0"/>
              <a:t>We build on success not deficits</a:t>
            </a:r>
          </a:p>
          <a:p>
            <a:pPr>
              <a:lnSpc>
                <a:spcPct val="150000"/>
              </a:lnSpc>
            </a:pPr>
            <a:r>
              <a:rPr lang="en-US" sz="3300" b="1" dirty="0"/>
              <a:t>Prevention is far more impactful</a:t>
            </a:r>
            <a:endParaRPr lang="en-US" dirty="0"/>
          </a:p>
        </p:txBody>
      </p:sp>
      <p:sp>
        <p:nvSpPr>
          <p:cNvPr id="8" name="Title 1"/>
          <p:cNvSpPr>
            <a:spLocks noGrp="1"/>
          </p:cNvSpPr>
          <p:nvPr>
            <p:ph type="title" idx="4294967295"/>
          </p:nvPr>
        </p:nvSpPr>
        <p:spPr>
          <a:xfrm>
            <a:off x="6781800" y="266700"/>
            <a:ext cx="4437063" cy="741363"/>
          </a:xfrm>
        </p:spPr>
        <p:txBody>
          <a:bodyPr/>
          <a:lstStyle/>
          <a:p>
            <a:r>
              <a:rPr lang="en-US" b="1" dirty="0"/>
              <a:t>Shift in Thinking</a:t>
            </a:r>
          </a:p>
        </p:txBody>
      </p:sp>
    </p:spTree>
    <p:extLst>
      <p:ext uri="{BB962C8B-B14F-4D97-AF65-F5344CB8AC3E}">
        <p14:creationId xmlns:p14="http://schemas.microsoft.com/office/powerpoint/2010/main" val="192863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793999" y="269052"/>
            <a:ext cx="8483601" cy="1102547"/>
          </a:xfrm>
        </p:spPr>
        <p:txBody>
          <a:bodyPr>
            <a:normAutofit fontScale="92500" lnSpcReduction="10000"/>
          </a:bodyPr>
          <a:lstStyle/>
          <a:p>
            <a:pPr algn="r"/>
            <a:r>
              <a:rPr lang="en-US" dirty="0">
                <a:latin typeface="Century Gothic" panose="020B0502020202020204" pitchFamily="34" charset="0"/>
              </a:rPr>
              <a:t>Creating a Trauma-Informed Program</a:t>
            </a:r>
          </a:p>
        </p:txBody>
      </p:sp>
      <p:sp>
        <p:nvSpPr>
          <p:cNvPr id="3" name="Rectangle 2"/>
          <p:cNvSpPr/>
          <p:nvPr/>
        </p:nvSpPr>
        <p:spPr>
          <a:xfrm>
            <a:off x="756745" y="1782185"/>
            <a:ext cx="10799379" cy="4055874"/>
          </a:xfrm>
          <a:prstGeom prst="rect">
            <a:avLst/>
          </a:prstGeom>
        </p:spPr>
        <p:txBody>
          <a:bodyPr wrap="square">
            <a:noAutofit/>
          </a:bodyPr>
          <a:lstStyle/>
          <a:p>
            <a:pPr marL="285750" indent="-285750">
              <a:buFont typeface="Arial" panose="020B0604020202020204" pitchFamily="34" charset="0"/>
              <a:buChar char="•"/>
            </a:pPr>
            <a:r>
              <a:rPr lang="en-US" sz="3200" dirty="0">
                <a:latin typeface="Century Gothic" panose="020B0502020202020204" pitchFamily="34" charset="0"/>
              </a:rPr>
              <a:t>Recognize behavior</a:t>
            </a:r>
          </a:p>
          <a:p>
            <a:pPr marL="742950" lvl="1" indent="-285750">
              <a:buFont typeface="Arial" panose="020B0604020202020204" pitchFamily="34" charset="0"/>
              <a:buChar char="•"/>
            </a:pPr>
            <a:r>
              <a:rPr lang="en-US" sz="3200" dirty="0">
                <a:latin typeface="Century Gothic" panose="020B0502020202020204" pitchFamily="34" charset="0"/>
              </a:rPr>
              <a:t>Causes</a:t>
            </a:r>
          </a:p>
          <a:p>
            <a:pPr marL="742950" lvl="1" indent="-285750">
              <a:buFont typeface="Arial" panose="020B0604020202020204" pitchFamily="34" charset="0"/>
              <a:buChar char="•"/>
            </a:pPr>
            <a:r>
              <a:rPr lang="en-US" sz="3200" dirty="0">
                <a:latin typeface="Century Gothic" panose="020B0502020202020204" pitchFamily="34" charset="0"/>
              </a:rPr>
              <a:t>Skills that increase/decrease</a:t>
            </a:r>
          </a:p>
          <a:p>
            <a:pPr marL="285750" indent="-285750">
              <a:buFont typeface="Arial" panose="020B0604020202020204" pitchFamily="34" charset="0"/>
              <a:buChar char="•"/>
            </a:pPr>
            <a:r>
              <a:rPr lang="en-US" sz="3200" dirty="0">
                <a:latin typeface="Century Gothic" panose="020B0502020202020204" pitchFamily="34" charset="0"/>
              </a:rPr>
              <a:t>Environment</a:t>
            </a:r>
          </a:p>
          <a:p>
            <a:pPr marL="285750" indent="-285750">
              <a:buFont typeface="Arial" panose="020B0604020202020204" pitchFamily="34" charset="0"/>
              <a:buChar char="•"/>
            </a:pPr>
            <a:r>
              <a:rPr lang="en-US" sz="3200" dirty="0">
                <a:latin typeface="Century Gothic" panose="020B0502020202020204" pitchFamily="34" charset="0"/>
              </a:rPr>
              <a:t>Culture</a:t>
            </a:r>
          </a:p>
          <a:p>
            <a:pPr marL="285750" indent="-285750">
              <a:buFont typeface="Arial" panose="020B0604020202020204" pitchFamily="34" charset="0"/>
              <a:buChar char="•"/>
            </a:pPr>
            <a:r>
              <a:rPr lang="en-US" sz="3200" dirty="0">
                <a:latin typeface="Century Gothic" panose="020B0502020202020204" pitchFamily="34" charset="0"/>
              </a:rPr>
              <a:t>Distress Tolerance Skills</a:t>
            </a:r>
          </a:p>
        </p:txBody>
      </p:sp>
    </p:spTree>
    <p:extLst>
      <p:ext uri="{BB962C8B-B14F-4D97-AF65-F5344CB8AC3E}">
        <p14:creationId xmlns:p14="http://schemas.microsoft.com/office/powerpoint/2010/main" val="266715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type="body" sz="quarter" idx="14"/>
          </p:nvPr>
        </p:nvSpPr>
        <p:spPr>
          <a:xfrm>
            <a:off x="601250" y="1352126"/>
            <a:ext cx="10858500" cy="750888"/>
          </a:xfrm>
        </p:spPr>
        <p:txBody>
          <a:bodyPr>
            <a:noAutofit/>
          </a:bodyPr>
          <a:lstStyle/>
          <a:p>
            <a:pPr algn="ctr">
              <a:lnSpc>
                <a:spcPct val="120000"/>
              </a:lnSpc>
            </a:pPr>
            <a:r>
              <a:rPr lang="en-US" sz="3200" dirty="0">
                <a:solidFill>
                  <a:schemeClr val="tx1"/>
                </a:solidFill>
              </a:rPr>
              <a:t>Behavior is action that can be observed and measured</a:t>
            </a:r>
          </a:p>
          <a:p>
            <a:pPr algn="ctr">
              <a:lnSpc>
                <a:spcPct val="120000"/>
              </a:lnSpc>
            </a:pPr>
            <a:r>
              <a:rPr lang="en-US" sz="3200" dirty="0">
                <a:solidFill>
                  <a:schemeClr val="tx1"/>
                </a:solidFill>
              </a:rPr>
              <a:t>…seen…heard…counted…</a:t>
            </a:r>
          </a:p>
          <a:p>
            <a:pPr>
              <a:lnSpc>
                <a:spcPct val="120000"/>
              </a:lnSpc>
            </a:pPr>
            <a:endParaRPr lang="en-US" altLang="en-US" sz="1800" dirty="0"/>
          </a:p>
        </p:txBody>
      </p:sp>
      <p:sp>
        <p:nvSpPr>
          <p:cNvPr id="8194" name="Title 1"/>
          <p:cNvSpPr>
            <a:spLocks noGrp="1"/>
          </p:cNvSpPr>
          <p:nvPr>
            <p:ph type="title" idx="4294967295"/>
          </p:nvPr>
        </p:nvSpPr>
        <p:spPr>
          <a:xfrm>
            <a:off x="3187700" y="214121"/>
            <a:ext cx="8115300" cy="1146175"/>
          </a:xfrm>
        </p:spPr>
        <p:txBody>
          <a:bodyPr/>
          <a:lstStyle/>
          <a:p>
            <a:r>
              <a:rPr lang="en-US" altLang="en-US" dirty="0"/>
              <a:t>“Behavior” is not bad</a:t>
            </a:r>
          </a:p>
        </p:txBody>
      </p:sp>
      <p:sp>
        <p:nvSpPr>
          <p:cNvPr id="5" name="Content Placeholder 2"/>
          <p:cNvSpPr txBox="1">
            <a:spLocks/>
          </p:cNvSpPr>
          <p:nvPr/>
        </p:nvSpPr>
        <p:spPr>
          <a:xfrm>
            <a:off x="1802445" y="4170301"/>
            <a:ext cx="3201355" cy="22487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Positive</a:t>
            </a:r>
          </a:p>
          <a:p>
            <a:r>
              <a:rPr lang="en-US" sz="2600" dirty="0"/>
              <a:t>Adapt/adjust to circumstances</a:t>
            </a:r>
          </a:p>
        </p:txBody>
      </p:sp>
      <p:sp>
        <p:nvSpPr>
          <p:cNvPr id="7" name="Content Placeholder 5"/>
          <p:cNvSpPr txBox="1">
            <a:spLocks/>
          </p:cNvSpPr>
          <p:nvPr/>
        </p:nvSpPr>
        <p:spPr>
          <a:xfrm>
            <a:off x="6825121" y="4063727"/>
            <a:ext cx="4436169" cy="22487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Negative </a:t>
            </a:r>
          </a:p>
          <a:p>
            <a:r>
              <a:rPr lang="en-US" dirty="0"/>
              <a:t>Used to handle anxiety in a non-productive manner</a:t>
            </a:r>
          </a:p>
          <a:p>
            <a:endParaRPr lang="en-US" dirty="0"/>
          </a:p>
        </p:txBody>
      </p:sp>
      <p:sp>
        <p:nvSpPr>
          <p:cNvPr id="2" name="TextBox 1"/>
          <p:cNvSpPr txBox="1"/>
          <p:nvPr/>
        </p:nvSpPr>
        <p:spPr>
          <a:xfrm>
            <a:off x="1802445" y="3585526"/>
            <a:ext cx="2370550" cy="584775"/>
          </a:xfrm>
          <a:prstGeom prst="rect">
            <a:avLst/>
          </a:prstGeom>
          <a:noFill/>
        </p:spPr>
        <p:txBody>
          <a:bodyPr wrap="square" rtlCol="0">
            <a:spAutoFit/>
          </a:bodyPr>
          <a:lstStyle/>
          <a:p>
            <a:r>
              <a:rPr lang="en-US" sz="3200" dirty="0">
                <a:latin typeface="Century Gothic" panose="020B0502020202020204" pitchFamily="34" charset="0"/>
              </a:rPr>
              <a:t>ADAPTIVE</a:t>
            </a:r>
          </a:p>
        </p:txBody>
      </p:sp>
      <p:sp>
        <p:nvSpPr>
          <p:cNvPr id="9" name="TextBox 8"/>
          <p:cNvSpPr txBox="1"/>
          <p:nvPr/>
        </p:nvSpPr>
        <p:spPr>
          <a:xfrm>
            <a:off x="6825121" y="3429000"/>
            <a:ext cx="4634629" cy="584775"/>
          </a:xfrm>
          <a:prstGeom prst="rect">
            <a:avLst/>
          </a:prstGeom>
          <a:noFill/>
        </p:spPr>
        <p:txBody>
          <a:bodyPr wrap="square" rtlCol="0">
            <a:spAutoFit/>
          </a:bodyPr>
          <a:lstStyle/>
          <a:p>
            <a:r>
              <a:rPr lang="en-US" sz="3200" dirty="0">
                <a:latin typeface="Century Gothic" panose="020B0502020202020204" pitchFamily="34" charset="0"/>
              </a:rPr>
              <a:t>MALADAPTIVE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250" y="3429000"/>
            <a:ext cx="897829" cy="8978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347" y="3325158"/>
            <a:ext cx="896112" cy="896112"/>
          </a:xfrm>
          <a:prstGeom prst="rect">
            <a:avLst/>
          </a:prstGeom>
        </p:spPr>
      </p:pic>
    </p:spTree>
    <p:extLst>
      <p:ext uri="{BB962C8B-B14F-4D97-AF65-F5344CB8AC3E}">
        <p14:creationId xmlns:p14="http://schemas.microsoft.com/office/powerpoint/2010/main" val="107836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587521" y="162923"/>
            <a:ext cx="8753057" cy="750888"/>
          </a:xfrm>
        </p:spPr>
        <p:txBody>
          <a:bodyPr/>
          <a:lstStyle/>
          <a:p>
            <a:pPr algn="r"/>
            <a:r>
              <a:rPr lang="en-US" dirty="0"/>
              <a:t>Causes of behavior</a:t>
            </a:r>
          </a:p>
        </p:txBody>
      </p:sp>
      <p:grpSp>
        <p:nvGrpSpPr>
          <p:cNvPr id="9" name="Group 8"/>
          <p:cNvGrpSpPr/>
          <p:nvPr/>
        </p:nvGrpSpPr>
        <p:grpSpPr>
          <a:xfrm>
            <a:off x="2474936" y="1435410"/>
            <a:ext cx="6027683" cy="4932332"/>
            <a:chOff x="2819401" y="990600"/>
            <a:chExt cx="5969674" cy="5562600"/>
          </a:xfrm>
        </p:grpSpPr>
        <p:grpSp>
          <p:nvGrpSpPr>
            <p:cNvPr id="10" name="Group 9"/>
            <p:cNvGrpSpPr/>
            <p:nvPr/>
          </p:nvGrpSpPr>
          <p:grpSpPr>
            <a:xfrm>
              <a:off x="2819401" y="990600"/>
              <a:ext cx="5969674" cy="5562600"/>
              <a:chOff x="2819401" y="990600"/>
              <a:chExt cx="5969674" cy="5562600"/>
            </a:xfrm>
          </p:grpSpPr>
          <p:sp>
            <p:nvSpPr>
              <p:cNvPr id="15" name="Teardrop 14"/>
              <p:cNvSpPr/>
              <p:nvPr/>
            </p:nvSpPr>
            <p:spPr>
              <a:xfrm>
                <a:off x="2953070" y="3810000"/>
                <a:ext cx="2895600" cy="2743200"/>
              </a:xfrm>
              <a:prstGeom prst="teardro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6" name="Teardrop 15"/>
              <p:cNvSpPr/>
              <p:nvPr/>
            </p:nvSpPr>
            <p:spPr>
              <a:xfrm rot="10800000">
                <a:off x="5893475" y="990600"/>
                <a:ext cx="2895600" cy="2743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ardrop 16"/>
              <p:cNvSpPr/>
              <p:nvPr/>
            </p:nvSpPr>
            <p:spPr>
              <a:xfrm rot="5400000">
                <a:off x="2952737" y="880814"/>
                <a:ext cx="2743201" cy="3009874"/>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8" name="Teardrop 17"/>
              <p:cNvSpPr/>
              <p:nvPr/>
            </p:nvSpPr>
            <p:spPr>
              <a:xfrm rot="16200000">
                <a:off x="5969675" y="3717174"/>
                <a:ext cx="2743200" cy="2895600"/>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sp>
          <p:nvSpPr>
            <p:cNvPr id="11" name="TextBox 10"/>
            <p:cNvSpPr txBox="1"/>
            <p:nvPr/>
          </p:nvSpPr>
          <p:spPr>
            <a:xfrm>
              <a:off x="2930903" y="2237753"/>
              <a:ext cx="2819400" cy="646331"/>
            </a:xfrm>
            <a:prstGeom prst="rect">
              <a:avLst/>
            </a:prstGeom>
            <a:noFill/>
          </p:spPr>
          <p:txBody>
            <a:bodyPr wrap="square" rtlCol="0">
              <a:spAutoFit/>
            </a:bodyPr>
            <a:lstStyle/>
            <a:p>
              <a:pPr algn="ctr"/>
              <a:r>
                <a:rPr lang="en-US" sz="3600" b="1" dirty="0">
                  <a:solidFill>
                    <a:prstClr val="white"/>
                  </a:solidFill>
                </a:rPr>
                <a:t>Physiological</a:t>
              </a:r>
            </a:p>
          </p:txBody>
        </p:sp>
        <p:sp>
          <p:nvSpPr>
            <p:cNvPr id="12" name="TextBox 11"/>
            <p:cNvSpPr txBox="1"/>
            <p:nvPr/>
          </p:nvSpPr>
          <p:spPr>
            <a:xfrm>
              <a:off x="5969675" y="2237754"/>
              <a:ext cx="2819400" cy="584775"/>
            </a:xfrm>
            <a:prstGeom prst="rect">
              <a:avLst/>
            </a:prstGeom>
            <a:noFill/>
          </p:spPr>
          <p:txBody>
            <a:bodyPr wrap="square" rtlCol="0">
              <a:spAutoFit/>
            </a:bodyPr>
            <a:lstStyle/>
            <a:p>
              <a:pPr algn="ctr"/>
              <a:r>
                <a:rPr lang="en-US" sz="3200" b="1" dirty="0">
                  <a:solidFill>
                    <a:prstClr val="white"/>
                  </a:solidFill>
                </a:rPr>
                <a:t>Environmental</a:t>
              </a:r>
            </a:p>
          </p:txBody>
        </p:sp>
        <p:sp>
          <p:nvSpPr>
            <p:cNvPr id="13" name="TextBox 12"/>
            <p:cNvSpPr txBox="1"/>
            <p:nvPr/>
          </p:nvSpPr>
          <p:spPr>
            <a:xfrm>
              <a:off x="3004664" y="4724401"/>
              <a:ext cx="2819400" cy="646331"/>
            </a:xfrm>
            <a:prstGeom prst="rect">
              <a:avLst/>
            </a:prstGeom>
            <a:noFill/>
          </p:spPr>
          <p:txBody>
            <a:bodyPr wrap="square" rtlCol="0">
              <a:spAutoFit/>
            </a:bodyPr>
            <a:lstStyle/>
            <a:p>
              <a:pPr algn="ctr"/>
              <a:r>
                <a:rPr lang="en-US" sz="3600" b="1" dirty="0">
                  <a:solidFill>
                    <a:prstClr val="white"/>
                  </a:solidFill>
                </a:rPr>
                <a:t>Intrapersonal</a:t>
              </a:r>
            </a:p>
          </p:txBody>
        </p:sp>
        <p:sp>
          <p:nvSpPr>
            <p:cNvPr id="14" name="TextBox 13"/>
            <p:cNvSpPr txBox="1"/>
            <p:nvPr/>
          </p:nvSpPr>
          <p:spPr>
            <a:xfrm>
              <a:off x="5931575" y="4720490"/>
              <a:ext cx="2819400" cy="646331"/>
            </a:xfrm>
            <a:prstGeom prst="rect">
              <a:avLst/>
            </a:prstGeom>
            <a:noFill/>
          </p:spPr>
          <p:txBody>
            <a:bodyPr wrap="square" rtlCol="0">
              <a:spAutoFit/>
            </a:bodyPr>
            <a:lstStyle/>
            <a:p>
              <a:pPr algn="ctr"/>
              <a:r>
                <a:rPr lang="en-US" sz="3600" b="1" dirty="0">
                  <a:solidFill>
                    <a:prstClr val="white"/>
                  </a:solidFill>
                </a:rPr>
                <a:t>Trauma</a:t>
              </a:r>
            </a:p>
          </p:txBody>
        </p:sp>
      </p:grpSp>
    </p:spTree>
    <p:extLst>
      <p:ext uri="{BB962C8B-B14F-4D97-AF65-F5344CB8AC3E}">
        <p14:creationId xmlns:p14="http://schemas.microsoft.com/office/powerpoint/2010/main" val="290720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175250" cy="6908959"/>
          </a:xfrm>
          <a:prstGeom prst="rect">
            <a:avLst/>
          </a:prstGeom>
        </p:spPr>
      </p:pic>
      <p:sp>
        <p:nvSpPr>
          <p:cNvPr id="18440" name="Rectangle 5"/>
          <p:cNvSpPr>
            <a:spLocks noGrp="1" noChangeArrowheads="1"/>
          </p:cNvSpPr>
          <p:nvPr>
            <p:ph type="body" sz="quarter" idx="14"/>
          </p:nvPr>
        </p:nvSpPr>
        <p:spPr>
          <a:xfrm>
            <a:off x="6095999" y="2466829"/>
            <a:ext cx="4352925" cy="3848246"/>
          </a:xfrm>
        </p:spPr>
        <p:txBody>
          <a:bodyPr>
            <a:normAutofit fontScale="55000" lnSpcReduction="20000"/>
          </a:bodyPr>
          <a:lstStyle/>
          <a:p>
            <a:pPr lvl="1" indent="-571500"/>
            <a:r>
              <a:rPr lang="en-US" altLang="en-US" sz="5100" dirty="0"/>
              <a:t>Pain</a:t>
            </a:r>
          </a:p>
          <a:p>
            <a:pPr lvl="1" indent="-571500"/>
            <a:r>
              <a:rPr lang="en-US" altLang="en-US" sz="5100" dirty="0"/>
              <a:t>Hunger </a:t>
            </a:r>
          </a:p>
          <a:p>
            <a:pPr lvl="1" indent="-571500"/>
            <a:r>
              <a:rPr lang="en-US" altLang="en-US" sz="5100" dirty="0"/>
              <a:t>Thirst</a:t>
            </a:r>
          </a:p>
          <a:p>
            <a:pPr lvl="1" indent="-571500"/>
            <a:r>
              <a:rPr lang="en-US" altLang="en-US" sz="5100" dirty="0"/>
              <a:t>Discomfort</a:t>
            </a:r>
          </a:p>
          <a:p>
            <a:pPr lvl="1" indent="-571500"/>
            <a:r>
              <a:rPr lang="en-US" altLang="en-US" sz="5100" dirty="0"/>
              <a:t>Mental Health</a:t>
            </a:r>
          </a:p>
          <a:p>
            <a:pPr lvl="1" indent="-571500"/>
            <a:r>
              <a:rPr lang="en-US" altLang="en-US" sz="5100" dirty="0"/>
              <a:t>Allergic reactions</a:t>
            </a:r>
          </a:p>
          <a:p>
            <a:pPr lvl="1" indent="-571500"/>
            <a:r>
              <a:rPr lang="en-US" altLang="en-US" sz="5100" dirty="0"/>
              <a:t>Autism</a:t>
            </a:r>
          </a:p>
          <a:p>
            <a:pPr lvl="1" indent="-571500"/>
            <a:r>
              <a:rPr lang="en-US" altLang="en-US" sz="5100" dirty="0"/>
              <a:t>Medical needs</a:t>
            </a:r>
          </a:p>
          <a:p>
            <a:pPr lvl="1" indent="-571500"/>
            <a:r>
              <a:rPr lang="en-US" altLang="en-US" sz="5100" dirty="0"/>
              <a:t>Fatigue </a:t>
            </a:r>
          </a:p>
          <a:p>
            <a:pPr lvl="1" indent="-571500"/>
            <a:r>
              <a:rPr lang="en-US" altLang="en-US" sz="5100" dirty="0"/>
              <a:t>Nausea</a:t>
            </a:r>
          </a:p>
          <a:p>
            <a:pPr marL="58738" indent="-58738"/>
            <a:endParaRPr lang="en-US" altLang="en-US" sz="3600" dirty="0"/>
          </a:p>
        </p:txBody>
      </p:sp>
      <p:sp>
        <p:nvSpPr>
          <p:cNvPr id="18437" name="Rectangle 2"/>
          <p:cNvSpPr>
            <a:spLocks noGrp="1" noChangeArrowheads="1"/>
          </p:cNvSpPr>
          <p:nvPr>
            <p:ph type="title" idx="4294967295"/>
          </p:nvPr>
        </p:nvSpPr>
        <p:spPr>
          <a:xfrm>
            <a:off x="5080000" y="137968"/>
            <a:ext cx="6019800" cy="1143000"/>
          </a:xfrm>
        </p:spPr>
        <p:txBody>
          <a:bodyPr>
            <a:normAutofit/>
          </a:bodyPr>
          <a:lstStyle/>
          <a:p>
            <a:pPr eaLnBrk="1" hangingPunct="1"/>
            <a:r>
              <a:rPr lang="en-US" altLang="en-US" sz="3800" dirty="0"/>
              <a:t>Causes of Behavior</a:t>
            </a:r>
          </a:p>
        </p:txBody>
      </p:sp>
      <p:sp>
        <p:nvSpPr>
          <p:cNvPr id="18439" name="Rectangle 4"/>
          <p:cNvSpPr>
            <a:spLocks noChangeArrowheads="1"/>
          </p:cNvSpPr>
          <p:nvPr/>
        </p:nvSpPr>
        <p:spPr bwMode="auto">
          <a:xfrm>
            <a:off x="6096000" y="41910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b="1">
              <a:solidFill>
                <a:prstClr val="black"/>
              </a:solidFill>
            </a:endParaRPr>
          </a:p>
        </p:txBody>
      </p:sp>
      <p:sp>
        <p:nvSpPr>
          <p:cNvPr id="18441" name="Text Box 6"/>
          <p:cNvSpPr txBox="1">
            <a:spLocks noChangeArrowheads="1"/>
          </p:cNvSpPr>
          <p:nvPr/>
        </p:nvSpPr>
        <p:spPr bwMode="auto">
          <a:xfrm>
            <a:off x="4094422" y="1482436"/>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b="1" dirty="0">
                <a:solidFill>
                  <a:prstClr val="black"/>
                </a:solidFill>
                <a:latin typeface="Century Gothic" panose="020B0502020202020204" pitchFamily="34" charset="0"/>
              </a:rPr>
              <a:t>Physiological</a:t>
            </a:r>
          </a:p>
        </p:txBody>
      </p:sp>
    </p:spTree>
    <p:extLst>
      <p:ext uri="{BB962C8B-B14F-4D97-AF65-F5344CB8AC3E}">
        <p14:creationId xmlns:p14="http://schemas.microsoft.com/office/powerpoint/2010/main" val="1578860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638" r="20541"/>
          <a:stretch/>
        </p:blipFill>
        <p:spPr>
          <a:xfrm>
            <a:off x="6948815" y="1659700"/>
            <a:ext cx="4403785" cy="4419600"/>
          </a:xfrm>
          <a:prstGeom prst="rect">
            <a:avLst/>
          </a:prstGeom>
          <a:ln>
            <a:noFill/>
          </a:ln>
          <a:effectLst>
            <a:softEdge rad="112500"/>
          </a:effectLst>
        </p:spPr>
      </p:pic>
      <p:sp>
        <p:nvSpPr>
          <p:cNvPr id="18438" name="Rectangle 3"/>
          <p:cNvSpPr>
            <a:spLocks noGrp="1" noChangeArrowheads="1"/>
          </p:cNvSpPr>
          <p:nvPr>
            <p:ph type="body" sz="quarter" idx="14"/>
          </p:nvPr>
        </p:nvSpPr>
        <p:spPr>
          <a:xfrm>
            <a:off x="1091678" y="2757467"/>
            <a:ext cx="5004322" cy="3538557"/>
          </a:xfrm>
        </p:spPr>
        <p:txBody>
          <a:bodyPr>
            <a:noAutofit/>
          </a:bodyPr>
          <a:lstStyle/>
          <a:p>
            <a:pPr lvl="1">
              <a:buFont typeface="Arial" panose="020B0604020202020204" pitchFamily="34" charset="0"/>
              <a:buChar char="•"/>
            </a:pPr>
            <a:r>
              <a:rPr lang="en-US" altLang="en-US" sz="2800" dirty="0"/>
              <a:t>Noise</a:t>
            </a:r>
          </a:p>
          <a:p>
            <a:pPr lvl="1">
              <a:buFont typeface="Arial" panose="020B0604020202020204" pitchFamily="34" charset="0"/>
              <a:buChar char="•"/>
            </a:pPr>
            <a:r>
              <a:rPr lang="en-US" altLang="en-US" sz="2800" dirty="0"/>
              <a:t>Temperature</a:t>
            </a:r>
          </a:p>
          <a:p>
            <a:pPr lvl="1">
              <a:buFont typeface="Arial" panose="020B0604020202020204" pitchFamily="34" charset="0"/>
              <a:buChar char="•"/>
            </a:pPr>
            <a:r>
              <a:rPr lang="en-US" altLang="en-US" sz="2800" dirty="0"/>
              <a:t>Lights</a:t>
            </a:r>
          </a:p>
          <a:p>
            <a:pPr lvl="1">
              <a:buFont typeface="Arial" panose="020B0604020202020204" pitchFamily="34" charset="0"/>
              <a:buChar char="•"/>
            </a:pPr>
            <a:r>
              <a:rPr lang="en-US" altLang="en-US" sz="2800" dirty="0"/>
              <a:t>Crowding</a:t>
            </a:r>
          </a:p>
          <a:p>
            <a:pPr lvl="1">
              <a:buFont typeface="Arial" panose="020B0604020202020204" pitchFamily="34" charset="0"/>
              <a:buChar char="•"/>
            </a:pPr>
            <a:r>
              <a:rPr lang="en-US" altLang="en-US" sz="2800" dirty="0"/>
              <a:t>Space limitations</a:t>
            </a:r>
          </a:p>
        </p:txBody>
      </p:sp>
      <p:sp>
        <p:nvSpPr>
          <p:cNvPr id="18437" name="Rectangle 2"/>
          <p:cNvSpPr>
            <a:spLocks noGrp="1" noChangeArrowheads="1"/>
          </p:cNvSpPr>
          <p:nvPr>
            <p:ph type="title" idx="4294967295"/>
          </p:nvPr>
        </p:nvSpPr>
        <p:spPr>
          <a:xfrm>
            <a:off x="3664337" y="207200"/>
            <a:ext cx="7688263" cy="1143000"/>
          </a:xfrm>
        </p:spPr>
        <p:txBody>
          <a:bodyPr>
            <a:normAutofit/>
          </a:bodyPr>
          <a:lstStyle/>
          <a:p>
            <a:pPr eaLnBrk="1" hangingPunct="1"/>
            <a:r>
              <a:rPr lang="en-US" altLang="en-US" sz="3800" dirty="0"/>
              <a:t>Causes of Behavior</a:t>
            </a:r>
          </a:p>
        </p:txBody>
      </p:sp>
      <p:sp>
        <p:nvSpPr>
          <p:cNvPr id="18439" name="Rectangle 4"/>
          <p:cNvSpPr>
            <a:spLocks noChangeArrowheads="1"/>
          </p:cNvSpPr>
          <p:nvPr/>
        </p:nvSpPr>
        <p:spPr bwMode="auto">
          <a:xfrm>
            <a:off x="6096000" y="41910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b="1">
              <a:solidFill>
                <a:prstClr val="black"/>
              </a:solidFill>
            </a:endParaRPr>
          </a:p>
        </p:txBody>
      </p:sp>
      <p:sp>
        <p:nvSpPr>
          <p:cNvPr id="18441" name="Text Box 6"/>
          <p:cNvSpPr txBox="1">
            <a:spLocks noChangeArrowheads="1"/>
          </p:cNvSpPr>
          <p:nvPr/>
        </p:nvSpPr>
        <p:spPr bwMode="auto">
          <a:xfrm>
            <a:off x="809625" y="16597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b="1" dirty="0">
                <a:solidFill>
                  <a:prstClr val="black"/>
                </a:solidFill>
              </a:rPr>
              <a:t>Environmental</a:t>
            </a:r>
          </a:p>
        </p:txBody>
      </p:sp>
    </p:spTree>
    <p:extLst>
      <p:ext uri="{BB962C8B-B14F-4D97-AF65-F5344CB8AC3E}">
        <p14:creationId xmlns:p14="http://schemas.microsoft.com/office/powerpoint/2010/main" val="3229976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278" y="1790700"/>
            <a:ext cx="4419600" cy="4419600"/>
          </a:xfrm>
          <a:prstGeom prst="rect">
            <a:avLst/>
          </a:prstGeom>
          <a:ln>
            <a:noFill/>
          </a:ln>
          <a:effectLst>
            <a:softEdge rad="112500"/>
          </a:effectLst>
        </p:spPr>
      </p:pic>
      <p:sp>
        <p:nvSpPr>
          <p:cNvPr id="18438" name="Rectangle 3"/>
          <p:cNvSpPr>
            <a:spLocks noGrp="1" noChangeArrowheads="1"/>
          </p:cNvSpPr>
          <p:nvPr>
            <p:ph type="body" sz="quarter" idx="14"/>
          </p:nvPr>
        </p:nvSpPr>
        <p:spPr>
          <a:xfrm>
            <a:off x="6280150" y="3079354"/>
            <a:ext cx="5156722" cy="2223293"/>
          </a:xfrm>
        </p:spPr>
        <p:txBody>
          <a:bodyPr>
            <a:noAutofit/>
          </a:bodyPr>
          <a:lstStyle/>
          <a:p>
            <a:pPr lvl="1" indent="-571500"/>
            <a:r>
              <a:rPr lang="en-US" altLang="en-US" sz="2800" dirty="0"/>
              <a:t>Personality</a:t>
            </a:r>
          </a:p>
          <a:p>
            <a:pPr lvl="1" indent="-571500"/>
            <a:r>
              <a:rPr lang="en-US" altLang="en-US" sz="2800" dirty="0"/>
              <a:t>Emotions</a:t>
            </a:r>
          </a:p>
          <a:p>
            <a:pPr lvl="1" indent="-571500"/>
            <a:r>
              <a:rPr lang="en-US" altLang="en-US" sz="2800" dirty="0"/>
              <a:t>Skill Limitations</a:t>
            </a:r>
          </a:p>
          <a:p>
            <a:pPr lvl="1" indent="-571500"/>
            <a:r>
              <a:rPr lang="en-US" altLang="en-US" sz="2800" dirty="0"/>
              <a:t>Communication Challenges</a:t>
            </a:r>
          </a:p>
        </p:txBody>
      </p:sp>
      <p:sp>
        <p:nvSpPr>
          <p:cNvPr id="18437" name="Rectangle 2"/>
          <p:cNvSpPr>
            <a:spLocks noGrp="1" noChangeArrowheads="1"/>
          </p:cNvSpPr>
          <p:nvPr>
            <p:ph type="title" idx="4294967295"/>
          </p:nvPr>
        </p:nvSpPr>
        <p:spPr>
          <a:xfrm>
            <a:off x="3505200" y="212923"/>
            <a:ext cx="7739063" cy="1143000"/>
          </a:xfrm>
        </p:spPr>
        <p:txBody>
          <a:bodyPr>
            <a:normAutofit/>
          </a:bodyPr>
          <a:lstStyle/>
          <a:p>
            <a:pPr eaLnBrk="1" hangingPunct="1"/>
            <a:r>
              <a:rPr lang="en-US" altLang="en-US" sz="3800" dirty="0"/>
              <a:t>Causes of Behavior</a:t>
            </a:r>
          </a:p>
        </p:txBody>
      </p:sp>
      <p:sp>
        <p:nvSpPr>
          <p:cNvPr id="18439" name="Rectangle 4"/>
          <p:cNvSpPr>
            <a:spLocks noChangeArrowheads="1"/>
          </p:cNvSpPr>
          <p:nvPr/>
        </p:nvSpPr>
        <p:spPr bwMode="auto">
          <a:xfrm>
            <a:off x="6096000" y="41910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b="1">
              <a:solidFill>
                <a:prstClr val="black"/>
              </a:solidFill>
            </a:endParaRPr>
          </a:p>
        </p:txBody>
      </p:sp>
      <p:sp>
        <p:nvSpPr>
          <p:cNvPr id="18441" name="Text Box 6"/>
          <p:cNvSpPr txBox="1">
            <a:spLocks noChangeArrowheads="1"/>
          </p:cNvSpPr>
          <p:nvPr/>
        </p:nvSpPr>
        <p:spPr bwMode="auto">
          <a:xfrm>
            <a:off x="5600700" y="16764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b="1" dirty="0">
                <a:solidFill>
                  <a:prstClr val="black"/>
                </a:solidFill>
              </a:rPr>
              <a:t>Inter/Intra-personal</a:t>
            </a:r>
          </a:p>
        </p:txBody>
      </p:sp>
    </p:spTree>
    <p:extLst>
      <p:ext uri="{BB962C8B-B14F-4D97-AF65-F5344CB8AC3E}">
        <p14:creationId xmlns:p14="http://schemas.microsoft.com/office/powerpoint/2010/main" val="188985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idx="4294967295"/>
          </p:nvPr>
        </p:nvSpPr>
        <p:spPr>
          <a:xfrm>
            <a:off x="5279851" y="90488"/>
            <a:ext cx="6019800" cy="1143000"/>
          </a:xfrm>
        </p:spPr>
        <p:txBody>
          <a:bodyPr>
            <a:normAutofit/>
          </a:bodyPr>
          <a:lstStyle/>
          <a:p>
            <a:pPr eaLnBrk="1" hangingPunct="1"/>
            <a:r>
              <a:rPr lang="en-US" altLang="en-US" sz="3800" dirty="0"/>
              <a:t>Causes of Behavior</a:t>
            </a:r>
          </a:p>
        </p:txBody>
      </p:sp>
      <p:sp>
        <p:nvSpPr>
          <p:cNvPr id="18439" name="Rectangle 4"/>
          <p:cNvSpPr>
            <a:spLocks noChangeArrowheads="1"/>
          </p:cNvSpPr>
          <p:nvPr/>
        </p:nvSpPr>
        <p:spPr bwMode="auto">
          <a:xfrm>
            <a:off x="6096000" y="41910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b="1">
              <a:solidFill>
                <a:prstClr val="black"/>
              </a:solidFill>
            </a:endParaRPr>
          </a:p>
        </p:txBody>
      </p:sp>
      <p:sp>
        <p:nvSpPr>
          <p:cNvPr id="18441" name="Text Box 6"/>
          <p:cNvSpPr txBox="1">
            <a:spLocks noChangeArrowheads="1"/>
          </p:cNvSpPr>
          <p:nvPr/>
        </p:nvSpPr>
        <p:spPr bwMode="auto">
          <a:xfrm>
            <a:off x="390351" y="1026795"/>
            <a:ext cx="259414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b="1" dirty="0">
                <a:solidFill>
                  <a:prstClr val="black"/>
                </a:solidFill>
              </a:rPr>
              <a:t>Trauma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64" y="1407795"/>
            <a:ext cx="7551233" cy="5041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015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666750" y="1509711"/>
            <a:ext cx="10858500" cy="1903413"/>
          </a:xfrm>
        </p:spPr>
        <p:txBody>
          <a:bodyPr>
            <a:normAutofit/>
          </a:bodyPr>
          <a:lstStyle/>
          <a:p>
            <a:r>
              <a:rPr lang="en-US" dirty="0"/>
              <a:t>Assuming someone behaves the way they do because it’s “just who they are” rather than thinking of alternative reasons.</a:t>
            </a:r>
          </a:p>
        </p:txBody>
      </p:sp>
      <p:sp>
        <p:nvSpPr>
          <p:cNvPr id="2" name="Title 1"/>
          <p:cNvSpPr>
            <a:spLocks noGrp="1"/>
          </p:cNvSpPr>
          <p:nvPr>
            <p:ph type="title" idx="4294967295"/>
          </p:nvPr>
        </p:nvSpPr>
        <p:spPr>
          <a:xfrm>
            <a:off x="838200" y="15873"/>
            <a:ext cx="10515600" cy="1325562"/>
          </a:xfrm>
        </p:spPr>
        <p:txBody>
          <a:bodyPr/>
          <a:lstStyle/>
          <a:p>
            <a:r>
              <a:rPr lang="en-US" dirty="0"/>
              <a:t>Fundamental Attribution Error</a:t>
            </a:r>
          </a:p>
        </p:txBody>
      </p:sp>
      <p:pic>
        <p:nvPicPr>
          <p:cNvPr id="4" name="Picture 3" descr="http://blogs.longwood.edu/sbanschenbach/files/2011/07/peanuts.jpg"/>
          <p:cNvPicPr/>
          <p:nvPr/>
        </p:nvPicPr>
        <p:blipFill rotWithShape="1">
          <a:blip r:embed="rId2" r:link="rId3">
            <a:extLst>
              <a:ext uri="{28A0092B-C50C-407E-A947-70E740481C1C}">
                <a14:useLocalDpi xmlns:a14="http://schemas.microsoft.com/office/drawing/2010/main" val="0"/>
              </a:ext>
            </a:extLst>
          </a:blip>
          <a:srcRect b="21330"/>
          <a:stretch>
            <a:fillRect/>
          </a:stretch>
        </p:blipFill>
        <p:spPr bwMode="auto">
          <a:xfrm>
            <a:off x="1752600" y="3581400"/>
            <a:ext cx="8686800" cy="2971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1767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stermindblogger.com/images/up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106" y="1096962"/>
            <a:ext cx="4591050" cy="5648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38200" y="112713"/>
            <a:ext cx="10515600" cy="1325562"/>
          </a:xfrm>
        </p:spPr>
        <p:txBody>
          <a:bodyPr>
            <a:normAutofit/>
          </a:bodyPr>
          <a:lstStyle/>
          <a:p>
            <a:r>
              <a:rPr lang="en-US" dirty="0"/>
              <a:t>Things that INCREASE in a crisis</a:t>
            </a:r>
          </a:p>
        </p:txBody>
      </p:sp>
      <p:sp>
        <p:nvSpPr>
          <p:cNvPr id="3" name="Content Placeholder 2"/>
          <p:cNvSpPr>
            <a:spLocks noGrp="1"/>
          </p:cNvSpPr>
          <p:nvPr>
            <p:ph idx="4294967295"/>
          </p:nvPr>
        </p:nvSpPr>
        <p:spPr>
          <a:xfrm>
            <a:off x="976313" y="1676796"/>
            <a:ext cx="7875587" cy="4351338"/>
          </a:xfrm>
        </p:spPr>
        <p:txBody>
          <a:bodyPr>
            <a:normAutofit/>
          </a:bodyPr>
          <a:lstStyle/>
          <a:p>
            <a:r>
              <a:rPr lang="en-US" dirty="0"/>
              <a:t>Fear</a:t>
            </a:r>
          </a:p>
          <a:p>
            <a:r>
              <a:rPr lang="en-US" dirty="0"/>
              <a:t>Anger</a:t>
            </a:r>
          </a:p>
          <a:p>
            <a:r>
              <a:rPr lang="en-US" dirty="0"/>
              <a:t>Frustration</a:t>
            </a:r>
          </a:p>
          <a:p>
            <a:r>
              <a:rPr lang="en-US" dirty="0"/>
              <a:t>Energy</a:t>
            </a:r>
          </a:p>
          <a:p>
            <a:r>
              <a:rPr lang="en-US" dirty="0"/>
              <a:t>Anxiety</a:t>
            </a:r>
          </a:p>
          <a:p>
            <a:r>
              <a:rPr lang="en-US" dirty="0"/>
              <a:t>Heart rate</a:t>
            </a:r>
          </a:p>
          <a:p>
            <a:r>
              <a:rPr lang="en-US" dirty="0"/>
              <a:t>Blood Pressure</a:t>
            </a:r>
          </a:p>
          <a:p>
            <a:r>
              <a:rPr lang="en-US" dirty="0"/>
              <a:t>Sweating</a:t>
            </a:r>
          </a:p>
        </p:txBody>
      </p:sp>
    </p:spTree>
    <p:extLst>
      <p:ext uri="{BB962C8B-B14F-4D97-AF65-F5344CB8AC3E}">
        <p14:creationId xmlns:p14="http://schemas.microsoft.com/office/powerpoint/2010/main" val="342634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27C-F7A4-7670-7285-D6F8B1F5836D}"/>
              </a:ext>
            </a:extLst>
          </p:cNvPr>
          <p:cNvSpPr>
            <a:spLocks noGrp="1"/>
          </p:cNvSpPr>
          <p:nvPr>
            <p:ph type="title"/>
          </p:nvPr>
        </p:nvSpPr>
        <p:spPr>
          <a:xfrm>
            <a:off x="3592945" y="3112655"/>
            <a:ext cx="8405090" cy="3178580"/>
          </a:xfrm>
        </p:spPr>
        <p:txBody>
          <a:bodyPr>
            <a:normAutofit fontScale="90000"/>
          </a:bodyPr>
          <a:lstStyle/>
          <a:p>
            <a:r>
              <a:rPr lang="en-US" sz="2000" dirty="0"/>
              <a:t>Amanda Hampton currently lives with her husband and two children in Ohio. She originally started her career in HR and Sales Marketing in the Tourism industry. After the economic down turn she left that field and begun volunteering in </a:t>
            </a:r>
            <a:r>
              <a:rPr lang="en-US" sz="2000" dirty="0" err="1"/>
              <a:t>WrapAround</a:t>
            </a:r>
            <a:r>
              <a:rPr lang="en-US" sz="2000" dirty="0"/>
              <a:t> and Prevention services. She eventually became an Ohio Certified Prevention Specialist and expanded prevention services from 1 program to 15. Today she</a:t>
            </a:r>
            <a:r>
              <a:rPr lang="en-US" sz="2000" dirty="0">
                <a:latin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manages all prevention services for the county she serves, as Prevention Services Manager.  She is also a CADCA Youth trainer and has offers trainings with a focus in Alcohol Literacy Challenge,  Trauma 101, Mental Health First Aid, Youth Mental Health First Aid, Teen Mental Health First Aid, SBIRT, BDT Steps A,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Botvin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LifeSkills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GenRX</a:t>
            </a:r>
            <a:r>
              <a:rPr lang="en-US" sz="2000" dirty="0">
                <a:latin typeface="Calibri" panose="020F0502020204030204" pitchFamily="34" charset="0"/>
                <a:ea typeface="Calibri" panose="020F0502020204030204" pitchFamily="34" charset="0"/>
                <a:cs typeface="Times New Roman" panose="02020603050405020304" pitchFamily="18" charset="0"/>
              </a:rPr>
              <a:t>, </a:t>
            </a:r>
            <a:br>
              <a:rPr lang="en-US" sz="2000" dirty="0"/>
            </a:br>
            <a:br>
              <a:rPr lang="en-US" sz="2000" dirty="0"/>
            </a:br>
            <a:br>
              <a:rPr lang="en-US" sz="2000" dirty="0"/>
            </a:br>
            <a:r>
              <a:rPr lang="en-US" sz="2000" dirty="0"/>
              <a:t> </a:t>
            </a:r>
          </a:p>
        </p:txBody>
      </p:sp>
      <p:sp>
        <p:nvSpPr>
          <p:cNvPr id="3" name="Text Placeholder 2">
            <a:extLst>
              <a:ext uri="{FF2B5EF4-FFF2-40B4-BE49-F238E27FC236}">
                <a16:creationId xmlns:a16="http://schemas.microsoft.com/office/drawing/2014/main" id="{CC01877F-94E0-B29A-F91B-3DABCA65B87C}"/>
              </a:ext>
            </a:extLst>
          </p:cNvPr>
          <p:cNvSpPr>
            <a:spLocks noGrp="1"/>
          </p:cNvSpPr>
          <p:nvPr>
            <p:ph type="body" sz="quarter" idx="10"/>
          </p:nvPr>
        </p:nvSpPr>
        <p:spPr/>
        <p:txBody>
          <a:bodyPr/>
          <a:lstStyle/>
          <a:p>
            <a:r>
              <a:rPr lang="en-US" dirty="0"/>
              <a:t>Meet your Presenter</a:t>
            </a:r>
          </a:p>
        </p:txBody>
      </p:sp>
      <p:sp>
        <p:nvSpPr>
          <p:cNvPr id="4" name="Text Placeholder 3">
            <a:extLst>
              <a:ext uri="{FF2B5EF4-FFF2-40B4-BE49-F238E27FC236}">
                <a16:creationId xmlns:a16="http://schemas.microsoft.com/office/drawing/2014/main" id="{6A4A4151-BEBC-5A12-1743-D5F6E898BE61}"/>
              </a:ext>
            </a:extLst>
          </p:cNvPr>
          <p:cNvSpPr>
            <a:spLocks noGrp="1"/>
          </p:cNvSpPr>
          <p:nvPr>
            <p:ph type="body" sz="quarter" idx="11"/>
          </p:nvPr>
        </p:nvSpPr>
        <p:spPr>
          <a:xfrm>
            <a:off x="4893013" y="92364"/>
            <a:ext cx="6643153" cy="665018"/>
          </a:xfrm>
        </p:spPr>
        <p:txBody>
          <a:bodyPr/>
          <a:lstStyle/>
          <a:p>
            <a:r>
              <a:rPr lang="en-US" sz="3200" dirty="0"/>
              <a:t>Amanda Hampton </a:t>
            </a:r>
          </a:p>
        </p:txBody>
      </p:sp>
      <p:pic>
        <p:nvPicPr>
          <p:cNvPr id="10" name="Picture 9" descr="A person smiling for the camera&#10;&#10;Description automatically generated with medium confidence">
            <a:extLst>
              <a:ext uri="{FF2B5EF4-FFF2-40B4-BE49-F238E27FC236}">
                <a16:creationId xmlns:a16="http://schemas.microsoft.com/office/drawing/2014/main" id="{699DCF5B-A236-7046-7598-E091200369C5}"/>
              </a:ext>
            </a:extLst>
          </p:cNvPr>
          <p:cNvPicPr>
            <a:picLocks noChangeAspect="1"/>
          </p:cNvPicPr>
          <p:nvPr/>
        </p:nvPicPr>
        <p:blipFill>
          <a:blip r:embed="rId2"/>
          <a:stretch>
            <a:fillRect/>
          </a:stretch>
        </p:blipFill>
        <p:spPr>
          <a:xfrm>
            <a:off x="398318" y="2360562"/>
            <a:ext cx="3111500" cy="3689846"/>
          </a:xfrm>
          <a:prstGeom prst="rect">
            <a:avLst/>
          </a:prstGeom>
        </p:spPr>
      </p:pic>
    </p:spTree>
    <p:extLst>
      <p:ext uri="{BB962C8B-B14F-4D97-AF65-F5344CB8AC3E}">
        <p14:creationId xmlns:p14="http://schemas.microsoft.com/office/powerpoint/2010/main" val="3376427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mastermindblogger.com/images/up_arr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461696" y="1209675"/>
            <a:ext cx="4591050" cy="5648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27100" y="123824"/>
            <a:ext cx="10515600" cy="1325563"/>
          </a:xfrm>
        </p:spPr>
        <p:txBody>
          <a:bodyPr/>
          <a:lstStyle/>
          <a:p>
            <a:r>
              <a:rPr lang="en-US" dirty="0"/>
              <a:t>Things that DECREASE in a crisis</a:t>
            </a:r>
          </a:p>
        </p:txBody>
      </p:sp>
      <p:sp>
        <p:nvSpPr>
          <p:cNvPr id="9" name="Content Placeholder 8"/>
          <p:cNvSpPr>
            <a:spLocks noGrp="1"/>
          </p:cNvSpPr>
          <p:nvPr>
            <p:ph idx="4294967295"/>
          </p:nvPr>
        </p:nvSpPr>
        <p:spPr>
          <a:xfrm>
            <a:off x="787400" y="1622425"/>
            <a:ext cx="7670800" cy="4351338"/>
          </a:xfrm>
        </p:spPr>
        <p:txBody>
          <a:bodyPr>
            <a:normAutofit/>
          </a:bodyPr>
          <a:lstStyle/>
          <a:p>
            <a:r>
              <a:rPr lang="en-US" dirty="0"/>
              <a:t>Concentration</a:t>
            </a:r>
          </a:p>
          <a:p>
            <a:r>
              <a:rPr lang="en-US" dirty="0"/>
              <a:t>Reasoning</a:t>
            </a:r>
          </a:p>
          <a:p>
            <a:r>
              <a:rPr lang="en-US" dirty="0"/>
              <a:t>Attention Span</a:t>
            </a:r>
          </a:p>
          <a:p>
            <a:r>
              <a:rPr lang="en-US" dirty="0"/>
              <a:t>Coping skills</a:t>
            </a:r>
          </a:p>
          <a:p>
            <a:r>
              <a:rPr lang="en-US" dirty="0"/>
              <a:t>Problem Solving</a:t>
            </a:r>
          </a:p>
          <a:p>
            <a:r>
              <a:rPr lang="en-US" dirty="0"/>
              <a:t>Communication</a:t>
            </a:r>
          </a:p>
          <a:p>
            <a:r>
              <a:rPr lang="en-US" dirty="0"/>
              <a:t>Listening</a:t>
            </a:r>
          </a:p>
          <a:p>
            <a:r>
              <a:rPr lang="en-US" dirty="0"/>
              <a:t>Comprehension</a:t>
            </a:r>
          </a:p>
          <a:p>
            <a:endParaRPr lang="en-US" dirty="0"/>
          </a:p>
        </p:txBody>
      </p:sp>
    </p:spTree>
    <p:extLst>
      <p:ext uri="{BB962C8B-B14F-4D97-AF65-F5344CB8AC3E}">
        <p14:creationId xmlns:p14="http://schemas.microsoft.com/office/powerpoint/2010/main" val="367729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ink before you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000" y="3854385"/>
            <a:ext cx="4063438" cy="270403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4"/>
          </p:nvPr>
        </p:nvSpPr>
        <p:spPr>
          <a:xfrm>
            <a:off x="2895599" y="269646"/>
            <a:ext cx="8331201" cy="750888"/>
          </a:xfrm>
        </p:spPr>
        <p:txBody>
          <a:bodyPr/>
          <a:lstStyle/>
          <a:p>
            <a:pPr algn="r"/>
            <a:r>
              <a:rPr lang="en-US" dirty="0"/>
              <a:t>Remember…..</a:t>
            </a:r>
          </a:p>
        </p:txBody>
      </p:sp>
      <p:sp>
        <p:nvSpPr>
          <p:cNvPr id="4" name="TextBox 3"/>
          <p:cNvSpPr txBox="1"/>
          <p:nvPr/>
        </p:nvSpPr>
        <p:spPr>
          <a:xfrm>
            <a:off x="466638" y="1193104"/>
            <a:ext cx="10760162" cy="4471792"/>
          </a:xfrm>
          <a:prstGeom prst="rect">
            <a:avLst/>
          </a:prstGeom>
          <a:noFill/>
        </p:spPr>
        <p:txBody>
          <a:bodyPr wrap="square" rtlCol="0">
            <a:normAutofit/>
          </a:bodyPr>
          <a:lstStyle/>
          <a:p>
            <a:r>
              <a:rPr lang="en-US" sz="3600" dirty="0">
                <a:latin typeface="Century Gothic" panose="020B0502020202020204" pitchFamily="34" charset="0"/>
              </a:rPr>
              <a:t>When we try to teach children to </a:t>
            </a:r>
            <a:r>
              <a:rPr lang="en-US" sz="3600" b="1" i="1" dirty="0">
                <a:latin typeface="Century Gothic" panose="020B0502020202020204" pitchFamily="34" charset="0"/>
              </a:rPr>
              <a:t>think before they act</a:t>
            </a:r>
            <a:r>
              <a:rPr lang="en-US" sz="3600" dirty="0">
                <a:latin typeface="Century Gothic" panose="020B0502020202020204" pitchFamily="34" charset="0"/>
              </a:rPr>
              <a:t>, we are asking them to use one part of their brain to help them access and control what another part of the brain wants to do out of instinct. </a:t>
            </a:r>
          </a:p>
        </p:txBody>
      </p:sp>
    </p:spTree>
    <p:extLst>
      <p:ext uri="{BB962C8B-B14F-4D97-AF65-F5344CB8AC3E}">
        <p14:creationId xmlns:p14="http://schemas.microsoft.com/office/powerpoint/2010/main" val="1115055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705726" y="945930"/>
            <a:ext cx="3637673" cy="2597369"/>
          </a:xfrm>
        </p:spPr>
        <p:txBody>
          <a:bodyPr>
            <a:normAutofit/>
          </a:bodyPr>
          <a:lstStyle/>
          <a:p>
            <a:pPr algn="ctr"/>
            <a:r>
              <a:rPr lang="en-US" sz="4000" dirty="0"/>
              <a:t>Five Fundamental Must Haves</a:t>
            </a:r>
          </a:p>
        </p:txBody>
      </p:sp>
      <p:pic>
        <p:nvPicPr>
          <p:cNvPr id="20" name="Content Placeholder 19"/>
          <p:cNvPicPr>
            <a:picLocks noGrp="1" noChangeAspect="1"/>
          </p:cNvPicPr>
          <p:nvPr>
            <p:ph idx="4294967295"/>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526088" y="522288"/>
            <a:ext cx="5434012" cy="6132512"/>
          </a:xfrm>
        </p:spPr>
      </p:pic>
    </p:spTree>
    <p:extLst>
      <p:ext uri="{BB962C8B-B14F-4D97-AF65-F5344CB8AC3E}">
        <p14:creationId xmlns:p14="http://schemas.microsoft.com/office/powerpoint/2010/main" val="353871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0E7932-AD70-4307-8697-DE4235224F8E}"/>
              </a:ext>
            </a:extLst>
          </p:cNvPr>
          <p:cNvGrpSpPr/>
          <p:nvPr/>
        </p:nvGrpSpPr>
        <p:grpSpPr>
          <a:xfrm>
            <a:off x="1473199" y="774699"/>
            <a:ext cx="8851901" cy="5757863"/>
            <a:chOff x="-1" y="377825"/>
            <a:chExt cx="9505951" cy="6180138"/>
          </a:xfrm>
        </p:grpSpPr>
        <p:sp>
          <p:nvSpPr>
            <p:cNvPr id="3" name="Freeform: Shape 2">
              <a:extLst>
                <a:ext uri="{FF2B5EF4-FFF2-40B4-BE49-F238E27FC236}">
                  <a16:creationId xmlns:a16="http://schemas.microsoft.com/office/drawing/2014/main" id="{92C2BCDF-815F-4A55-8C38-C75CD26EC9A4}"/>
                </a:ext>
              </a:extLst>
            </p:cNvPr>
            <p:cNvSpPr/>
            <p:nvPr/>
          </p:nvSpPr>
          <p:spPr>
            <a:xfrm rot="21600000">
              <a:off x="-1" y="377825"/>
              <a:ext cx="4752976" cy="3090069"/>
            </a:xfrm>
            <a:custGeom>
              <a:avLst/>
              <a:gdLst>
                <a:gd name="connsiteX0" fmla="*/ 0 w 3090069"/>
                <a:gd name="connsiteY0" fmla="*/ 0 h 4752975"/>
                <a:gd name="connsiteX1" fmla="*/ 2575047 w 3090069"/>
                <a:gd name="connsiteY1" fmla="*/ 0 h 4752975"/>
                <a:gd name="connsiteX2" fmla="*/ 3090069 w 3090069"/>
                <a:gd name="connsiteY2" fmla="*/ 515022 h 4752975"/>
                <a:gd name="connsiteX3" fmla="*/ 3090069 w 3090069"/>
                <a:gd name="connsiteY3" fmla="*/ 4752975 h 4752975"/>
                <a:gd name="connsiteX4" fmla="*/ 0 w 3090069"/>
                <a:gd name="connsiteY4" fmla="*/ 4752975 h 4752975"/>
                <a:gd name="connsiteX5" fmla="*/ 0 w 3090069"/>
                <a:gd name="connsiteY5" fmla="*/ 0 h 475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069" h="4752975">
                  <a:moveTo>
                    <a:pt x="0" y="4752974"/>
                  </a:moveTo>
                  <a:lnTo>
                    <a:pt x="0" y="792179"/>
                  </a:lnTo>
                  <a:cubicBezTo>
                    <a:pt x="0" y="354671"/>
                    <a:pt x="149910" y="1"/>
                    <a:pt x="334833" y="1"/>
                  </a:cubicBezTo>
                  <a:lnTo>
                    <a:pt x="3090069" y="1"/>
                  </a:lnTo>
                  <a:lnTo>
                    <a:pt x="3090069" y="4752974"/>
                  </a:lnTo>
                  <a:lnTo>
                    <a:pt x="0" y="475297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4480" tIns="284481" rIns="284481" bIns="1056997" numCol="1" spcCol="1270" anchor="b" anchorCtr="0">
              <a:noAutofit/>
            </a:bodyPr>
            <a:lstStyle/>
            <a:p>
              <a:pPr marL="0" lvl="0" indent="0" algn="ctr" defTabSz="1778000">
                <a:lnSpc>
                  <a:spcPct val="90000"/>
                </a:lnSpc>
                <a:spcBef>
                  <a:spcPct val="0"/>
                </a:spcBef>
                <a:spcAft>
                  <a:spcPct val="35000"/>
                </a:spcAft>
                <a:buNone/>
              </a:pPr>
              <a:r>
                <a:rPr lang="en-US" sz="4000" kern="1200" dirty="0">
                  <a:latin typeface="Century Gothic" panose="020B0502020202020204" pitchFamily="34" charset="0"/>
                </a:rPr>
                <a:t>See their world</a:t>
              </a:r>
            </a:p>
          </p:txBody>
        </p:sp>
        <p:sp>
          <p:nvSpPr>
            <p:cNvPr id="5" name="Freeform: Shape 4">
              <a:extLst>
                <a:ext uri="{FF2B5EF4-FFF2-40B4-BE49-F238E27FC236}">
                  <a16:creationId xmlns:a16="http://schemas.microsoft.com/office/drawing/2014/main" id="{FEBFD2D5-415A-43CD-8749-64E28FD8384D}"/>
                </a:ext>
              </a:extLst>
            </p:cNvPr>
            <p:cNvSpPr/>
            <p:nvPr/>
          </p:nvSpPr>
          <p:spPr>
            <a:xfrm>
              <a:off x="4752975" y="377825"/>
              <a:ext cx="4752975" cy="3090069"/>
            </a:xfrm>
            <a:custGeom>
              <a:avLst/>
              <a:gdLst>
                <a:gd name="connsiteX0" fmla="*/ 0 w 4752975"/>
                <a:gd name="connsiteY0" fmla="*/ 0 h 3090069"/>
                <a:gd name="connsiteX1" fmla="*/ 4237953 w 4752975"/>
                <a:gd name="connsiteY1" fmla="*/ 0 h 3090069"/>
                <a:gd name="connsiteX2" fmla="*/ 4752975 w 4752975"/>
                <a:gd name="connsiteY2" fmla="*/ 515022 h 3090069"/>
                <a:gd name="connsiteX3" fmla="*/ 4752975 w 4752975"/>
                <a:gd name="connsiteY3" fmla="*/ 3090069 h 3090069"/>
                <a:gd name="connsiteX4" fmla="*/ 0 w 4752975"/>
                <a:gd name="connsiteY4" fmla="*/ 3090069 h 3090069"/>
                <a:gd name="connsiteX5" fmla="*/ 0 w 4752975"/>
                <a:gd name="connsiteY5" fmla="*/ 0 h 309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975" h="3090069">
                  <a:moveTo>
                    <a:pt x="0" y="0"/>
                  </a:moveTo>
                  <a:lnTo>
                    <a:pt x="4237953" y="0"/>
                  </a:lnTo>
                  <a:cubicBezTo>
                    <a:pt x="4522392" y="0"/>
                    <a:pt x="4752975" y="230583"/>
                    <a:pt x="4752975" y="515022"/>
                  </a:cubicBezTo>
                  <a:lnTo>
                    <a:pt x="4752975" y="3090069"/>
                  </a:lnTo>
                  <a:lnTo>
                    <a:pt x="0" y="309006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84480" tIns="284480" rIns="284480" bIns="1056998" numCol="1" spcCol="1270" anchor="b" anchorCtr="0">
              <a:noAutofit/>
            </a:bodyPr>
            <a:lstStyle/>
            <a:p>
              <a:pPr marL="0" lvl="0" indent="0" algn="ctr" defTabSz="1778000">
                <a:lnSpc>
                  <a:spcPct val="90000"/>
                </a:lnSpc>
                <a:spcBef>
                  <a:spcPct val="0"/>
                </a:spcBef>
                <a:spcAft>
                  <a:spcPct val="35000"/>
                </a:spcAft>
                <a:buNone/>
              </a:pPr>
              <a:r>
                <a:rPr lang="en-US" sz="4000" kern="1200" dirty="0">
                  <a:latin typeface="Century Gothic" panose="020B0502020202020204" pitchFamily="34" charset="0"/>
                </a:rPr>
                <a:t>Don’t make judgements</a:t>
              </a:r>
            </a:p>
          </p:txBody>
        </p:sp>
        <p:sp>
          <p:nvSpPr>
            <p:cNvPr id="6" name="Freeform: Shape 5">
              <a:extLst>
                <a:ext uri="{FF2B5EF4-FFF2-40B4-BE49-F238E27FC236}">
                  <a16:creationId xmlns:a16="http://schemas.microsoft.com/office/drawing/2014/main" id="{E28984EB-EBF7-4E64-9958-47FA19B76006}"/>
                </a:ext>
              </a:extLst>
            </p:cNvPr>
            <p:cNvSpPr/>
            <p:nvPr/>
          </p:nvSpPr>
          <p:spPr>
            <a:xfrm rot="21600000">
              <a:off x="9505" y="3467893"/>
              <a:ext cx="4752976" cy="3090070"/>
            </a:xfrm>
            <a:custGeom>
              <a:avLst/>
              <a:gdLst>
                <a:gd name="connsiteX0" fmla="*/ 0 w 4752975"/>
                <a:gd name="connsiteY0" fmla="*/ 0 h 3090069"/>
                <a:gd name="connsiteX1" fmla="*/ 4237953 w 4752975"/>
                <a:gd name="connsiteY1" fmla="*/ 0 h 3090069"/>
                <a:gd name="connsiteX2" fmla="*/ 4752975 w 4752975"/>
                <a:gd name="connsiteY2" fmla="*/ 515022 h 3090069"/>
                <a:gd name="connsiteX3" fmla="*/ 4752975 w 4752975"/>
                <a:gd name="connsiteY3" fmla="*/ 3090069 h 3090069"/>
                <a:gd name="connsiteX4" fmla="*/ 0 w 4752975"/>
                <a:gd name="connsiteY4" fmla="*/ 3090069 h 3090069"/>
                <a:gd name="connsiteX5" fmla="*/ 0 w 4752975"/>
                <a:gd name="connsiteY5" fmla="*/ 0 h 309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975" h="3090069">
                  <a:moveTo>
                    <a:pt x="4752975" y="3090069"/>
                  </a:moveTo>
                  <a:lnTo>
                    <a:pt x="515022" y="3090069"/>
                  </a:lnTo>
                  <a:cubicBezTo>
                    <a:pt x="230583" y="3090069"/>
                    <a:pt x="0" y="2859486"/>
                    <a:pt x="0" y="2575047"/>
                  </a:cubicBezTo>
                  <a:lnTo>
                    <a:pt x="0" y="0"/>
                  </a:lnTo>
                  <a:lnTo>
                    <a:pt x="4752975" y="0"/>
                  </a:lnTo>
                  <a:lnTo>
                    <a:pt x="4752975" y="309006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84479" tIns="1056998" rIns="284481" bIns="284481" numCol="1" spcCol="1270" anchor="t" anchorCtr="0">
              <a:noAutofit/>
            </a:bodyPr>
            <a:lstStyle/>
            <a:p>
              <a:pPr marL="0" lvl="0" indent="0" algn="ctr" defTabSz="1778000">
                <a:lnSpc>
                  <a:spcPct val="90000"/>
                </a:lnSpc>
                <a:spcBef>
                  <a:spcPct val="0"/>
                </a:spcBef>
                <a:spcAft>
                  <a:spcPct val="35000"/>
                </a:spcAft>
                <a:buNone/>
              </a:pPr>
              <a:r>
                <a:rPr lang="en-US" sz="4000" kern="1200" dirty="0">
                  <a:latin typeface="Century Gothic" panose="020B0502020202020204" pitchFamily="34" charset="0"/>
                </a:rPr>
                <a:t>Understand feelings</a:t>
              </a:r>
            </a:p>
          </p:txBody>
        </p:sp>
        <p:sp>
          <p:nvSpPr>
            <p:cNvPr id="7" name="Freeform: Shape 6">
              <a:extLst>
                <a:ext uri="{FF2B5EF4-FFF2-40B4-BE49-F238E27FC236}">
                  <a16:creationId xmlns:a16="http://schemas.microsoft.com/office/drawing/2014/main" id="{067CD915-FB1E-4340-B6CB-3E552DEB0BF7}"/>
                </a:ext>
              </a:extLst>
            </p:cNvPr>
            <p:cNvSpPr/>
            <p:nvPr/>
          </p:nvSpPr>
          <p:spPr>
            <a:xfrm>
              <a:off x="4752975" y="3467894"/>
              <a:ext cx="4752975" cy="3090069"/>
            </a:xfrm>
            <a:custGeom>
              <a:avLst/>
              <a:gdLst>
                <a:gd name="connsiteX0" fmla="*/ 0 w 3090069"/>
                <a:gd name="connsiteY0" fmla="*/ 0 h 4752975"/>
                <a:gd name="connsiteX1" fmla="*/ 2575047 w 3090069"/>
                <a:gd name="connsiteY1" fmla="*/ 0 h 4752975"/>
                <a:gd name="connsiteX2" fmla="*/ 3090069 w 3090069"/>
                <a:gd name="connsiteY2" fmla="*/ 515022 h 4752975"/>
                <a:gd name="connsiteX3" fmla="*/ 3090069 w 3090069"/>
                <a:gd name="connsiteY3" fmla="*/ 4752975 h 4752975"/>
                <a:gd name="connsiteX4" fmla="*/ 0 w 3090069"/>
                <a:gd name="connsiteY4" fmla="*/ 4752975 h 4752975"/>
                <a:gd name="connsiteX5" fmla="*/ 0 w 3090069"/>
                <a:gd name="connsiteY5" fmla="*/ 0 h 475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069" h="4752975">
                  <a:moveTo>
                    <a:pt x="3090069" y="1"/>
                  </a:moveTo>
                  <a:lnTo>
                    <a:pt x="3090069" y="3960796"/>
                  </a:lnTo>
                  <a:cubicBezTo>
                    <a:pt x="3090069" y="4398304"/>
                    <a:pt x="2940159" y="4752974"/>
                    <a:pt x="2755236" y="4752974"/>
                  </a:cubicBezTo>
                  <a:lnTo>
                    <a:pt x="0" y="4752974"/>
                  </a:lnTo>
                  <a:lnTo>
                    <a:pt x="0" y="1"/>
                  </a:lnTo>
                  <a:lnTo>
                    <a:pt x="3090069" y="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84479" tIns="1056997" rIns="284481" bIns="284481" numCol="1" spcCol="1270" anchor="t" anchorCtr="0">
              <a:noAutofit/>
            </a:bodyPr>
            <a:lstStyle/>
            <a:p>
              <a:pPr marL="0" lvl="0" indent="0" algn="ctr" defTabSz="1778000">
                <a:lnSpc>
                  <a:spcPct val="90000"/>
                </a:lnSpc>
                <a:spcBef>
                  <a:spcPct val="0"/>
                </a:spcBef>
                <a:spcAft>
                  <a:spcPct val="35000"/>
                </a:spcAft>
                <a:buNone/>
              </a:pPr>
              <a:r>
                <a:rPr lang="en-US" sz="4000" kern="1200" dirty="0">
                  <a:latin typeface="Century Gothic" panose="020B0502020202020204" pitchFamily="34" charset="0"/>
                </a:rPr>
                <a:t>Communicate understanding</a:t>
              </a:r>
            </a:p>
          </p:txBody>
        </p:sp>
        <p:sp>
          <p:nvSpPr>
            <p:cNvPr id="8" name="Freeform: Shape 7">
              <a:extLst>
                <a:ext uri="{FF2B5EF4-FFF2-40B4-BE49-F238E27FC236}">
                  <a16:creationId xmlns:a16="http://schemas.microsoft.com/office/drawing/2014/main" id="{2D03F0EF-C446-4B0E-9246-CDF0B748D939}"/>
                </a:ext>
              </a:extLst>
            </p:cNvPr>
            <p:cNvSpPr/>
            <p:nvPr/>
          </p:nvSpPr>
          <p:spPr>
            <a:xfrm>
              <a:off x="3327082" y="2695376"/>
              <a:ext cx="2851785" cy="1545034"/>
            </a:xfrm>
            <a:custGeom>
              <a:avLst/>
              <a:gdLst>
                <a:gd name="connsiteX0" fmla="*/ 0 w 2851785"/>
                <a:gd name="connsiteY0" fmla="*/ 257511 h 1545034"/>
                <a:gd name="connsiteX1" fmla="*/ 257511 w 2851785"/>
                <a:gd name="connsiteY1" fmla="*/ 0 h 1545034"/>
                <a:gd name="connsiteX2" fmla="*/ 2594274 w 2851785"/>
                <a:gd name="connsiteY2" fmla="*/ 0 h 1545034"/>
                <a:gd name="connsiteX3" fmla="*/ 2851785 w 2851785"/>
                <a:gd name="connsiteY3" fmla="*/ 257511 h 1545034"/>
                <a:gd name="connsiteX4" fmla="*/ 2851785 w 2851785"/>
                <a:gd name="connsiteY4" fmla="*/ 1287523 h 1545034"/>
                <a:gd name="connsiteX5" fmla="*/ 2594274 w 2851785"/>
                <a:gd name="connsiteY5" fmla="*/ 1545034 h 1545034"/>
                <a:gd name="connsiteX6" fmla="*/ 257511 w 2851785"/>
                <a:gd name="connsiteY6" fmla="*/ 1545034 h 1545034"/>
                <a:gd name="connsiteX7" fmla="*/ 0 w 2851785"/>
                <a:gd name="connsiteY7" fmla="*/ 1287523 h 1545034"/>
                <a:gd name="connsiteX8" fmla="*/ 0 w 2851785"/>
                <a:gd name="connsiteY8" fmla="*/ 257511 h 154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1785" h="1545034">
                  <a:moveTo>
                    <a:pt x="0" y="257511"/>
                  </a:moveTo>
                  <a:cubicBezTo>
                    <a:pt x="0" y="115292"/>
                    <a:pt x="115292" y="0"/>
                    <a:pt x="257511" y="0"/>
                  </a:cubicBezTo>
                  <a:lnTo>
                    <a:pt x="2594274" y="0"/>
                  </a:lnTo>
                  <a:cubicBezTo>
                    <a:pt x="2736493" y="0"/>
                    <a:pt x="2851785" y="115292"/>
                    <a:pt x="2851785" y="257511"/>
                  </a:cubicBezTo>
                  <a:lnTo>
                    <a:pt x="2851785" y="1287523"/>
                  </a:lnTo>
                  <a:cubicBezTo>
                    <a:pt x="2851785" y="1429742"/>
                    <a:pt x="2736493" y="1545034"/>
                    <a:pt x="2594274" y="1545034"/>
                  </a:cubicBezTo>
                  <a:lnTo>
                    <a:pt x="257511" y="1545034"/>
                  </a:lnTo>
                  <a:cubicBezTo>
                    <a:pt x="115292" y="1545034"/>
                    <a:pt x="0" y="1429742"/>
                    <a:pt x="0" y="1287523"/>
                  </a:cubicBezTo>
                  <a:lnTo>
                    <a:pt x="0" y="257511"/>
                  </a:lnTo>
                  <a:close/>
                </a:path>
              </a:pathLst>
            </a:cu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97342" tIns="197342" rIns="197342" bIns="19734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entury Gothic" panose="020B0502020202020204" pitchFamily="34" charset="0"/>
                </a:rPr>
                <a:t>4 Elements of Empathy</a:t>
              </a:r>
            </a:p>
          </p:txBody>
        </p:sp>
      </p:grpSp>
    </p:spTree>
    <p:extLst>
      <p:ext uri="{BB962C8B-B14F-4D97-AF65-F5344CB8AC3E}">
        <p14:creationId xmlns:p14="http://schemas.microsoft.com/office/powerpoint/2010/main" val="526248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idx="4294967295"/>
          </p:nvPr>
        </p:nvSpPr>
        <p:spPr>
          <a:xfrm>
            <a:off x="876300" y="82548"/>
            <a:ext cx="10515600" cy="1325563"/>
          </a:xfrm>
        </p:spPr>
        <p:txBody>
          <a:bodyPr/>
          <a:lstStyle/>
          <a:p>
            <a:pPr eaLnBrk="1" hangingPunct="1"/>
            <a:r>
              <a:rPr lang="en-US" altLang="en-US" sz="4000" dirty="0"/>
              <a:t>How to Use Your Environment</a:t>
            </a:r>
          </a:p>
        </p:txBody>
      </p:sp>
      <p:sp>
        <p:nvSpPr>
          <p:cNvPr id="66566" name="Rectangle 3"/>
          <p:cNvSpPr>
            <a:spLocks noGrp="1" noChangeArrowheads="1"/>
          </p:cNvSpPr>
          <p:nvPr>
            <p:ph idx="4294967295"/>
          </p:nvPr>
        </p:nvSpPr>
        <p:spPr>
          <a:xfrm>
            <a:off x="1409700" y="1825625"/>
            <a:ext cx="8078788" cy="4351338"/>
          </a:xfrm>
        </p:spPr>
        <p:txBody>
          <a:bodyPr>
            <a:noAutofit/>
          </a:bodyPr>
          <a:lstStyle/>
          <a:p>
            <a:pPr eaLnBrk="1" hangingPunct="1">
              <a:lnSpc>
                <a:spcPct val="90000"/>
              </a:lnSpc>
            </a:pPr>
            <a:r>
              <a:rPr lang="en-US" altLang="en-US" sz="3600" dirty="0"/>
              <a:t>reduce </a:t>
            </a:r>
          </a:p>
          <a:p>
            <a:pPr eaLnBrk="1" hangingPunct="1">
              <a:lnSpc>
                <a:spcPct val="90000"/>
              </a:lnSpc>
            </a:pPr>
            <a:r>
              <a:rPr lang="en-US" altLang="en-US" sz="3600" dirty="0"/>
              <a:t>adjust </a:t>
            </a:r>
          </a:p>
          <a:p>
            <a:pPr eaLnBrk="1" hangingPunct="1">
              <a:lnSpc>
                <a:spcPct val="90000"/>
              </a:lnSpc>
            </a:pPr>
            <a:r>
              <a:rPr lang="en-US" altLang="en-US" sz="3600" dirty="0"/>
              <a:t>accommodate </a:t>
            </a:r>
          </a:p>
          <a:p>
            <a:pPr eaLnBrk="1" hangingPunct="1">
              <a:lnSpc>
                <a:spcPct val="90000"/>
              </a:lnSpc>
            </a:pPr>
            <a:r>
              <a:rPr lang="en-US" altLang="en-US" sz="3600" dirty="0"/>
              <a:t>regulate</a:t>
            </a:r>
          </a:p>
          <a:p>
            <a:pPr eaLnBrk="1" hangingPunct="1">
              <a:lnSpc>
                <a:spcPct val="90000"/>
              </a:lnSpc>
            </a:pPr>
            <a:r>
              <a:rPr lang="en-US" altLang="en-US" sz="3600" dirty="0"/>
              <a:t>change</a:t>
            </a:r>
          </a:p>
          <a:p>
            <a:pPr eaLnBrk="1" hangingPunct="1">
              <a:lnSpc>
                <a:spcPct val="90000"/>
              </a:lnSpc>
            </a:pPr>
            <a:r>
              <a:rPr lang="en-US" altLang="en-US" sz="3600" dirty="0"/>
              <a:t>organize</a:t>
            </a:r>
            <a:endParaRPr lang="en-US" altLang="en-US" sz="3600" b="1"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34100" y="1601787"/>
            <a:ext cx="4381500" cy="4381500"/>
          </a:xfrm>
          <a:prstGeom prst="rect">
            <a:avLst/>
          </a:prstGeom>
        </p:spPr>
      </p:pic>
    </p:spTree>
    <p:extLst>
      <p:ext uri="{BB962C8B-B14F-4D97-AF65-F5344CB8AC3E}">
        <p14:creationId xmlns:p14="http://schemas.microsoft.com/office/powerpoint/2010/main" val="2831265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38411" y="1478071"/>
            <a:ext cx="4882337" cy="696805"/>
          </a:xfrm>
          <a:ln>
            <a:solidFill>
              <a:schemeClr val="tx1"/>
            </a:solidFill>
          </a:ln>
        </p:spPr>
        <p:txBody>
          <a:bodyPr>
            <a:normAutofit/>
          </a:bodyPr>
          <a:lstStyle/>
          <a:p>
            <a:pPr algn="ctr"/>
            <a:r>
              <a:rPr lang="en-US" sz="4400" dirty="0"/>
              <a:t>Prevention</a:t>
            </a:r>
          </a:p>
        </p:txBody>
      </p:sp>
      <p:sp>
        <p:nvSpPr>
          <p:cNvPr id="3" name="Content Placeholder 2"/>
          <p:cNvSpPr>
            <a:spLocks noGrp="1"/>
          </p:cNvSpPr>
          <p:nvPr>
            <p:ph sz="half" idx="2"/>
          </p:nvPr>
        </p:nvSpPr>
        <p:spPr>
          <a:xfrm>
            <a:off x="438411" y="2174876"/>
            <a:ext cx="4882337" cy="1244729"/>
          </a:xfrm>
        </p:spPr>
        <p:txBody>
          <a:bodyPr>
            <a:normAutofit/>
          </a:bodyPr>
          <a:lstStyle/>
          <a:p>
            <a:pPr marL="7938" lvl="1" indent="0" algn="ctr">
              <a:buNone/>
            </a:pPr>
            <a:r>
              <a:rPr lang="en-US" sz="4000" dirty="0"/>
              <a:t>Help someone have a good day</a:t>
            </a:r>
          </a:p>
        </p:txBody>
      </p:sp>
      <p:sp>
        <p:nvSpPr>
          <p:cNvPr id="8" name="Text Placeholder 7"/>
          <p:cNvSpPr>
            <a:spLocks noGrp="1"/>
          </p:cNvSpPr>
          <p:nvPr>
            <p:ph type="body" sz="quarter" idx="3"/>
          </p:nvPr>
        </p:nvSpPr>
        <p:spPr>
          <a:xfrm>
            <a:off x="6096001" y="4434214"/>
            <a:ext cx="5044551" cy="709286"/>
          </a:xfrm>
          <a:ln>
            <a:solidFill>
              <a:schemeClr val="tx1"/>
            </a:solidFill>
          </a:ln>
        </p:spPr>
        <p:txBody>
          <a:bodyPr>
            <a:normAutofit/>
          </a:bodyPr>
          <a:lstStyle/>
          <a:p>
            <a:pPr algn="ctr"/>
            <a:r>
              <a:rPr lang="en-US" sz="4400" dirty="0"/>
              <a:t>Intervention</a:t>
            </a:r>
          </a:p>
        </p:txBody>
      </p:sp>
      <p:sp>
        <p:nvSpPr>
          <p:cNvPr id="9" name="Content Placeholder 8"/>
          <p:cNvSpPr>
            <a:spLocks noGrp="1"/>
          </p:cNvSpPr>
          <p:nvPr>
            <p:ph sz="quarter" idx="4"/>
          </p:nvPr>
        </p:nvSpPr>
        <p:spPr>
          <a:xfrm>
            <a:off x="6096001" y="5143499"/>
            <a:ext cx="5044551" cy="1401762"/>
          </a:xfrm>
        </p:spPr>
        <p:txBody>
          <a:bodyPr>
            <a:normAutofit/>
          </a:bodyPr>
          <a:lstStyle/>
          <a:p>
            <a:pPr marL="0" indent="0" algn="ctr">
              <a:buNone/>
            </a:pPr>
            <a:r>
              <a:rPr lang="en-US" sz="4000" dirty="0"/>
              <a:t>Help someone through a bad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575" y="1478071"/>
            <a:ext cx="4054279" cy="285435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5362"/>
          <a:stretch/>
        </p:blipFill>
        <p:spPr>
          <a:xfrm>
            <a:off x="1109548" y="3532339"/>
            <a:ext cx="3540061" cy="2852928"/>
          </a:xfrm>
          <a:prstGeom prst="rect">
            <a:avLst/>
          </a:prstGeom>
        </p:spPr>
      </p:pic>
      <p:sp>
        <p:nvSpPr>
          <p:cNvPr id="13" name="Text Placeholder 1"/>
          <p:cNvSpPr txBox="1">
            <a:spLocks/>
          </p:cNvSpPr>
          <p:nvPr/>
        </p:nvSpPr>
        <p:spPr>
          <a:xfrm>
            <a:off x="2006599" y="233342"/>
            <a:ext cx="9133953" cy="750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600" dirty="0"/>
              <a:t>Culture</a:t>
            </a:r>
          </a:p>
        </p:txBody>
      </p:sp>
    </p:spTree>
    <p:extLst>
      <p:ext uri="{BB962C8B-B14F-4D97-AF65-F5344CB8AC3E}">
        <p14:creationId xmlns:p14="http://schemas.microsoft.com/office/powerpoint/2010/main" val="906707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066" y="329710"/>
            <a:ext cx="2773872" cy="1325563"/>
          </a:xfrm>
        </p:spPr>
        <p:txBody>
          <a:bodyPr/>
          <a:lstStyle/>
          <a:p>
            <a:r>
              <a:rPr lang="en-US" dirty="0"/>
              <a:t>Spotlight</a:t>
            </a:r>
          </a:p>
        </p:txBody>
      </p:sp>
      <p:sp>
        <p:nvSpPr>
          <p:cNvPr id="10" name="Content Placeholder 9">
            <a:extLst>
              <a:ext uri="{FF2B5EF4-FFF2-40B4-BE49-F238E27FC236}">
                <a16:creationId xmlns:a16="http://schemas.microsoft.com/office/drawing/2014/main" id="{6FFBE6C8-1B24-4728-A0FC-B89E29A976C9}"/>
              </a:ext>
            </a:extLst>
          </p:cNvPr>
          <p:cNvSpPr txBox="1">
            <a:spLocks noGrp="1"/>
          </p:cNvSpPr>
          <p:nvPr>
            <p:ph sz="half" idx="2"/>
          </p:nvPr>
        </p:nvSpPr>
        <p:spPr>
          <a:xfrm>
            <a:off x="6087478" y="1203169"/>
            <a:ext cx="5297948" cy="2564805"/>
          </a:xfrm>
          <a:prstGeom prst="rect">
            <a:avLst/>
          </a:prstGeom>
          <a:noFill/>
        </p:spPr>
        <p:txBody>
          <a:bodyPr wrap="square" rtlCol="0">
            <a:spAutoFit/>
          </a:bodyPr>
          <a:lstStyle/>
          <a:p>
            <a:pPr marL="0" indent="0">
              <a:buNone/>
            </a:pPr>
            <a:r>
              <a:rPr lang="en-US" sz="3200" dirty="0">
                <a:solidFill>
                  <a:prstClr val="black"/>
                </a:solidFill>
                <a:latin typeface="Century Gothic" panose="020B0502020202020204" pitchFamily="34" charset="0"/>
              </a:rPr>
              <a:t>Solutions</a:t>
            </a:r>
          </a:p>
          <a:p>
            <a:pPr marL="0" indent="0">
              <a:buNone/>
            </a:pPr>
            <a:r>
              <a:rPr lang="en-US" sz="3200" dirty="0">
                <a:solidFill>
                  <a:prstClr val="black"/>
                </a:solidFill>
              </a:rPr>
              <a:t>Su</a:t>
            </a:r>
            <a:r>
              <a:rPr lang="en-US" sz="3200" dirty="0">
                <a:solidFill>
                  <a:prstClr val="black"/>
                </a:solidFill>
                <a:latin typeface="Century Gothic" panose="020B0502020202020204" pitchFamily="34" charset="0"/>
              </a:rPr>
              <a:t>ccess is decided by having a good day</a:t>
            </a:r>
          </a:p>
          <a:p>
            <a:pPr marL="0" indent="0">
              <a:buNone/>
            </a:pPr>
            <a:r>
              <a:rPr lang="en-US" sz="3200" dirty="0">
                <a:solidFill>
                  <a:prstClr val="black"/>
                </a:solidFill>
                <a:latin typeface="Century Gothic" panose="020B0502020202020204" pitchFamily="34" charset="0"/>
              </a:rPr>
              <a:t>Relationships &amp; opportunities</a:t>
            </a:r>
          </a:p>
        </p:txBody>
      </p:sp>
      <p:sp>
        <p:nvSpPr>
          <p:cNvPr id="13" name="TextBox 12"/>
          <p:cNvSpPr txBox="1"/>
          <p:nvPr/>
        </p:nvSpPr>
        <p:spPr>
          <a:xfrm>
            <a:off x="595201" y="1507950"/>
            <a:ext cx="4861701" cy="1569660"/>
          </a:xfrm>
          <a:prstGeom prst="rect">
            <a:avLst/>
          </a:prstGeom>
          <a:noFill/>
        </p:spPr>
        <p:txBody>
          <a:bodyPr wrap="square" rtlCol="0">
            <a:spAutoFit/>
          </a:bodyPr>
          <a:lstStyle/>
          <a:p>
            <a:r>
              <a:rPr lang="en-US" sz="3200" dirty="0">
                <a:solidFill>
                  <a:prstClr val="black"/>
                </a:solidFill>
                <a:latin typeface="Century Gothic" panose="020B0502020202020204" pitchFamily="34" charset="0"/>
              </a:rPr>
              <a:t>Problems    Consequences</a:t>
            </a:r>
          </a:p>
          <a:p>
            <a:r>
              <a:rPr lang="en-US" sz="3200" dirty="0">
                <a:solidFill>
                  <a:prstClr val="black"/>
                </a:solidFill>
                <a:latin typeface="Century Gothic" panose="020B0502020202020204" pitchFamily="34" charset="0"/>
              </a:rPr>
              <a:t>Elimination of behaviors</a:t>
            </a:r>
          </a:p>
        </p:txBody>
      </p:sp>
      <p:sp>
        <p:nvSpPr>
          <p:cNvPr id="11" name="Title 1">
            <a:extLst>
              <a:ext uri="{FF2B5EF4-FFF2-40B4-BE49-F238E27FC236}">
                <a16:creationId xmlns:a16="http://schemas.microsoft.com/office/drawing/2014/main" id="{9B232BDB-85BC-40C7-937E-212F79BB9D10}"/>
              </a:ext>
            </a:extLst>
          </p:cNvPr>
          <p:cNvSpPr txBox="1">
            <a:spLocks/>
          </p:cNvSpPr>
          <p:nvPr/>
        </p:nvSpPr>
        <p:spPr>
          <a:xfrm>
            <a:off x="6917509" y="329710"/>
            <a:ext cx="550079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dirty="0"/>
              <a:t> Floodlight</a:t>
            </a:r>
          </a:p>
        </p:txBody>
      </p:sp>
      <p:pic>
        <p:nvPicPr>
          <p:cNvPr id="18" name="Picture 17">
            <a:extLst>
              <a:ext uri="{FF2B5EF4-FFF2-40B4-BE49-F238E27FC236}">
                <a16:creationId xmlns:a16="http://schemas.microsoft.com/office/drawing/2014/main" id="{F8EF99D2-0D0D-49D4-A723-96A7550C9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02" y="3822124"/>
            <a:ext cx="4724400" cy="2834640"/>
          </a:xfrm>
          <a:prstGeom prst="rect">
            <a:avLst/>
          </a:prstGeom>
          <a:ln>
            <a:noFill/>
          </a:ln>
          <a:effectLst>
            <a:softEdge rad="112500"/>
          </a:effectLst>
        </p:spPr>
      </p:pic>
      <p:pic>
        <p:nvPicPr>
          <p:cNvPr id="19" name="Picture 18">
            <a:extLst>
              <a:ext uri="{FF2B5EF4-FFF2-40B4-BE49-F238E27FC236}">
                <a16:creationId xmlns:a16="http://schemas.microsoft.com/office/drawing/2014/main" id="{26BD6BF8-A75D-42CF-A1C7-577642ACB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565" y="3740353"/>
            <a:ext cx="4501775" cy="2998182"/>
          </a:xfrm>
          <a:prstGeom prst="rect">
            <a:avLst/>
          </a:prstGeom>
          <a:ln>
            <a:noFill/>
          </a:ln>
          <a:effectLst>
            <a:softEdge rad="112500"/>
          </a:effectLst>
        </p:spPr>
      </p:pic>
    </p:spTree>
    <p:extLst>
      <p:ext uri="{BB962C8B-B14F-4D97-AF65-F5344CB8AC3E}">
        <p14:creationId xmlns:p14="http://schemas.microsoft.com/office/powerpoint/2010/main" val="3500019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Distress Tolerance Skills</a:t>
            </a:r>
          </a:p>
        </p:txBody>
      </p:sp>
      <p:pic>
        <p:nvPicPr>
          <p:cNvPr id="2050" name="Picture 2" descr="http://mentalandbodycare.com/wp-content/uploads/2015/04/jyh63rhks5g3na9dsnhu-1.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006600" y="1963738"/>
            <a:ext cx="7534275" cy="406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60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847"/>
          <a:stretch/>
        </p:blipFill>
        <p:spPr>
          <a:xfrm>
            <a:off x="4998254" y="1767222"/>
            <a:ext cx="5774129" cy="4077160"/>
          </a:xfrm>
        </p:spPr>
      </p:pic>
      <p:sp>
        <p:nvSpPr>
          <p:cNvPr id="3" name="Title 1"/>
          <p:cNvSpPr>
            <a:spLocks noGrp="1"/>
          </p:cNvSpPr>
          <p:nvPr>
            <p:ph type="title" idx="4294967295"/>
          </p:nvPr>
        </p:nvSpPr>
        <p:spPr>
          <a:xfrm>
            <a:off x="3048000" y="160336"/>
            <a:ext cx="8229600" cy="1143000"/>
          </a:xfrm>
        </p:spPr>
        <p:txBody>
          <a:bodyPr/>
          <a:lstStyle/>
          <a:p>
            <a:r>
              <a:rPr lang="en-US" dirty="0"/>
              <a:t>Coping Skills</a:t>
            </a:r>
          </a:p>
        </p:txBody>
      </p:sp>
      <p:sp>
        <p:nvSpPr>
          <p:cNvPr id="5" name="Content Placeholder 2"/>
          <p:cNvSpPr txBox="1">
            <a:spLocks/>
          </p:cNvSpPr>
          <p:nvPr/>
        </p:nvSpPr>
        <p:spPr>
          <a:xfrm>
            <a:off x="419100" y="1130301"/>
            <a:ext cx="4127500" cy="4995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entury Gothic" panose="020B0502020202020204" pitchFamily="34" charset="0"/>
              </a:rPr>
              <a:t>Meditation</a:t>
            </a:r>
          </a:p>
          <a:p>
            <a:r>
              <a:rPr lang="en-US" dirty="0">
                <a:latin typeface="Century Gothic" panose="020B0502020202020204" pitchFamily="34" charset="0"/>
              </a:rPr>
              <a:t>Time </a:t>
            </a:r>
          </a:p>
          <a:p>
            <a:r>
              <a:rPr lang="en-US" dirty="0">
                <a:latin typeface="Century Gothic" panose="020B0502020202020204" pitchFamily="34" charset="0"/>
              </a:rPr>
              <a:t>Exercise</a:t>
            </a:r>
          </a:p>
          <a:p>
            <a:r>
              <a:rPr lang="en-US" dirty="0">
                <a:latin typeface="Century Gothic" panose="020B0502020202020204" pitchFamily="34" charset="0"/>
              </a:rPr>
              <a:t>Friendship</a:t>
            </a:r>
          </a:p>
          <a:p>
            <a:r>
              <a:rPr lang="en-US" dirty="0">
                <a:latin typeface="Century Gothic" panose="020B0502020202020204" pitchFamily="34" charset="0"/>
              </a:rPr>
              <a:t>Hobbies</a:t>
            </a:r>
          </a:p>
          <a:p>
            <a:r>
              <a:rPr lang="en-US" dirty="0">
                <a:latin typeface="Century Gothic" panose="020B0502020202020204" pitchFamily="34" charset="0"/>
              </a:rPr>
              <a:t>How to manage emotions (disappointment, mistakes, etc.)</a:t>
            </a:r>
          </a:p>
        </p:txBody>
      </p:sp>
      <p:sp>
        <p:nvSpPr>
          <p:cNvPr id="6" name="Subtitle 6">
            <a:extLst>
              <a:ext uri="{FF2B5EF4-FFF2-40B4-BE49-F238E27FC236}">
                <a16:creationId xmlns:a16="http://schemas.microsoft.com/office/drawing/2014/main" id="{50F65F90-FF7C-474F-969B-15FAA69E0FF3}"/>
              </a:ext>
            </a:extLst>
          </p:cNvPr>
          <p:cNvSpPr txBox="1">
            <a:spLocks/>
          </p:cNvSpPr>
          <p:nvPr/>
        </p:nvSpPr>
        <p:spPr>
          <a:xfrm>
            <a:off x="219133" y="6134441"/>
            <a:ext cx="11058467" cy="533400"/>
          </a:xfrm>
          <a:prstGeom prst="round2DiagRect">
            <a:avLst/>
          </a:prstGeom>
          <a:ln w="38100">
            <a:solidFill>
              <a:srgbClr val="5A91D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a:solidFill>
                  <a:schemeClr val="tx1"/>
                </a:solidFill>
              </a:rPr>
              <a:t>You must sign out by typing your name in the chat box in order to receive credit for attending.</a:t>
            </a:r>
          </a:p>
        </p:txBody>
      </p:sp>
    </p:spTree>
    <p:extLst>
      <p:ext uri="{BB962C8B-B14F-4D97-AF65-F5344CB8AC3E}">
        <p14:creationId xmlns:p14="http://schemas.microsoft.com/office/powerpoint/2010/main" val="2117634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598" y="1143000"/>
            <a:ext cx="10058401" cy="56938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3"/>
              </a:rPr>
              <a:t>https://mha.ohio.gov</a:t>
            </a:r>
            <a:endParaRPr kumimoji="0" lang="en-US"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800" u="sng" dirty="0">
              <a:solidFill>
                <a:prstClr val="black"/>
              </a:solidFill>
              <a:latin typeface="Century Gothic" panose="020B0502020202020204" pitchFamily="34" charset="0"/>
            </a:endParaRPr>
          </a:p>
          <a:p>
            <a:pPr marL="457200" indent="-457200" algn="l">
              <a:buClr>
                <a:schemeClr val="tx1"/>
              </a:buClr>
              <a:buFont typeface="Wingdings" panose="05000000000000000000" pitchFamily="2" charset="2"/>
              <a:buChar char="Ø"/>
            </a:pPr>
            <a:r>
              <a:rPr lang="en-US" sz="2800" i="0" dirty="0">
                <a:effectLst/>
                <a:latin typeface="Century Gothic" panose="020B0502020202020204" pitchFamily="34" charset="0"/>
              </a:rPr>
              <a:t>MHA</a:t>
            </a:r>
          </a:p>
          <a:p>
            <a:pPr marL="457200" indent="-457200" algn="l">
              <a:buClr>
                <a:schemeClr val="tx1"/>
              </a:buClr>
              <a:buFont typeface="Wingdings" panose="05000000000000000000" pitchFamily="2" charset="2"/>
              <a:buChar char="Ø"/>
            </a:pPr>
            <a:r>
              <a:rPr lang="en-US" sz="2800" i="0" strike="noStrike" dirty="0">
                <a:effectLst/>
                <a:latin typeface="Century Gothic" panose="020B0502020202020204" pitchFamily="34" charset="0"/>
              </a:rPr>
              <a:t>Learn and Find Help</a:t>
            </a:r>
            <a:endParaRPr lang="en-US" sz="2800" i="0" dirty="0">
              <a:effectLst/>
              <a:latin typeface="Century Gothic" panose="020B0502020202020204" pitchFamily="34" charset="0"/>
            </a:endParaRPr>
          </a:p>
          <a:p>
            <a:pPr marL="457200" indent="-457200" algn="l">
              <a:buClr>
                <a:schemeClr val="tx1"/>
              </a:buClr>
              <a:buFont typeface="Wingdings" panose="05000000000000000000" pitchFamily="2" charset="2"/>
              <a:buChar char="Ø"/>
            </a:pPr>
            <a:r>
              <a:rPr lang="en-US" sz="2800" i="0" strike="noStrike" dirty="0">
                <a:effectLst/>
                <a:latin typeface="Century Gothic" panose="020B0502020202020204" pitchFamily="34" charset="0"/>
              </a:rPr>
              <a:t>Treatment Services</a:t>
            </a:r>
            <a:endParaRPr lang="en-US" sz="2800" i="0" dirty="0">
              <a:effectLst/>
              <a:latin typeface="Century Gothic" panose="020B0502020202020204" pitchFamily="34" charset="0"/>
            </a:endParaRPr>
          </a:p>
          <a:p>
            <a:pPr marL="457200" indent="-457200" algn="l">
              <a:buClr>
                <a:schemeClr val="tx1"/>
              </a:buClr>
              <a:buFont typeface="Wingdings" panose="05000000000000000000" pitchFamily="2" charset="2"/>
              <a:buChar char="Ø"/>
            </a:pPr>
            <a:r>
              <a:rPr lang="en-US" sz="2800" i="0" strike="noStrike" dirty="0">
                <a:effectLst/>
                <a:latin typeface="Century Gothic" panose="020B0502020202020204" pitchFamily="34" charset="0"/>
              </a:rPr>
              <a:t>Ohio's Trauma-competent Care                           Initiative</a:t>
            </a:r>
            <a:endParaRPr lang="en-US" sz="2800" i="0" dirty="0">
              <a:effectLst/>
              <a:latin typeface="Century Gothic" panose="020B0502020202020204" pitchFamily="34" charset="0"/>
            </a:endParaRPr>
          </a:p>
          <a:p>
            <a:pPr marL="457200" indent="-457200" algn="l">
              <a:buClr>
                <a:schemeClr val="tx1"/>
              </a:buClr>
              <a:buFont typeface="Wingdings" panose="05000000000000000000" pitchFamily="2" charset="2"/>
              <a:buChar char="Ø"/>
            </a:pPr>
            <a:r>
              <a:rPr lang="en-US" sz="2800" i="0" strike="noStrike" dirty="0">
                <a:effectLst/>
                <a:latin typeface="Century Gothic" panose="020B0502020202020204" pitchFamily="34" charset="0"/>
              </a:rPr>
              <a:t>Resources</a:t>
            </a:r>
            <a:endParaRPr lang="en-US" sz="2800" i="0" dirty="0">
              <a:effectLst/>
              <a:latin typeface="Century Gothic" panose="020B0502020202020204" pitchFamily="34" charset="0"/>
            </a:endParaRPr>
          </a:p>
          <a:p>
            <a:pPr marL="457200" indent="-457200" algn="l">
              <a:buClr>
                <a:schemeClr val="tx1"/>
              </a:buClr>
              <a:buFont typeface="Wingdings" panose="05000000000000000000" pitchFamily="2" charset="2"/>
              <a:buChar char="Ø"/>
            </a:pPr>
            <a:r>
              <a:rPr lang="en-US" sz="2800" i="0" dirty="0">
                <a:solidFill>
                  <a:srgbClr val="282828"/>
                </a:solidFill>
                <a:effectLst/>
                <a:latin typeface="Century Gothic" panose="020B0502020202020204" pitchFamily="34" charset="0"/>
              </a:rPr>
              <a:t>TCC Resource Library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https://mha.ohio.gov/get-help/treatment-services/ohios-trauma-competent-care-initiative/resources/tcc-resource-library</a:t>
            </a:r>
          </a:p>
        </p:txBody>
      </p:sp>
      <p:sp>
        <p:nvSpPr>
          <p:cNvPr id="8" name="Title 1">
            <a:extLst>
              <a:ext uri="{FF2B5EF4-FFF2-40B4-BE49-F238E27FC236}">
                <a16:creationId xmlns:a16="http://schemas.microsoft.com/office/drawing/2014/main" id="{1B072CC5-717B-40FE-9843-8492EF25CC6B}"/>
              </a:ext>
            </a:extLst>
          </p:cNvPr>
          <p:cNvSpPr txBox="1">
            <a:spLocks/>
          </p:cNvSpPr>
          <p:nvPr/>
        </p:nvSpPr>
        <p:spPr>
          <a:xfrm>
            <a:off x="578667" y="200198"/>
            <a:ext cx="10515600" cy="914400"/>
          </a:xfrm>
          <a:prstGeom prst="rect">
            <a:avLst/>
          </a:prstGeom>
        </p:spPr>
        <p:txBody>
          <a:bodyPr vert="horz" lIns="91440" tIns="45720" rIns="91440" bIns="45720" rtlCol="0" anchor="ctr">
            <a:noAutofit/>
          </a:bodyPr>
          <a:lstStyle>
            <a:lvl1pPr algn="r" defTabSz="6858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Find More</a:t>
            </a:r>
            <a:endParaRPr kumimoji="0" lang="en-US" alt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5" name="Picture 4" descr="Qr code&#10;&#10;Description automatically generated">
            <a:extLst>
              <a:ext uri="{FF2B5EF4-FFF2-40B4-BE49-F238E27FC236}">
                <a16:creationId xmlns:a16="http://schemas.microsoft.com/office/drawing/2014/main" id="{22B74952-EFE7-40E7-AE45-7049DA047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770" y="1114598"/>
            <a:ext cx="4265497" cy="4265497"/>
          </a:xfrm>
          <a:prstGeom prst="rect">
            <a:avLst/>
          </a:prstGeom>
        </p:spPr>
      </p:pic>
    </p:spTree>
    <p:extLst>
      <p:ext uri="{BB962C8B-B14F-4D97-AF65-F5344CB8AC3E}">
        <p14:creationId xmlns:p14="http://schemas.microsoft.com/office/powerpoint/2010/main" val="194523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E9C82-8910-4249-8A42-C64EFEFBBBBA}"/>
              </a:ext>
            </a:extLst>
          </p:cNvPr>
          <p:cNvSpPr>
            <a:spLocks noGrp="1"/>
          </p:cNvSpPr>
          <p:nvPr>
            <p:ph type="title" idx="4294967295"/>
          </p:nvPr>
        </p:nvSpPr>
        <p:spPr>
          <a:xfrm>
            <a:off x="0" y="150813"/>
            <a:ext cx="11037888" cy="1563687"/>
          </a:xfrm>
        </p:spPr>
        <p:txBody>
          <a:bodyPr>
            <a:normAutofit/>
          </a:bodyPr>
          <a:lstStyle/>
          <a:p>
            <a:r>
              <a:rPr lang="en-US" b="1" dirty="0"/>
              <a:t>Today’s Objectives</a:t>
            </a:r>
          </a:p>
        </p:txBody>
      </p:sp>
      <p:sp>
        <p:nvSpPr>
          <p:cNvPr id="4" name="Content Placeholder 3">
            <a:extLst>
              <a:ext uri="{FF2B5EF4-FFF2-40B4-BE49-F238E27FC236}">
                <a16:creationId xmlns:a16="http://schemas.microsoft.com/office/drawing/2014/main" id="{C53C9631-1CF3-9240-A4C9-491C6E25844D}"/>
              </a:ext>
            </a:extLst>
          </p:cNvPr>
          <p:cNvSpPr>
            <a:spLocks noGrp="1"/>
          </p:cNvSpPr>
          <p:nvPr>
            <p:ph idx="4294967295"/>
          </p:nvPr>
        </p:nvSpPr>
        <p:spPr>
          <a:xfrm>
            <a:off x="0" y="1714500"/>
            <a:ext cx="8612188" cy="4529138"/>
          </a:xfrm>
        </p:spPr>
        <p:txBody>
          <a:bodyPr vert="horz" lIns="90000" tIns="45720" rIns="91440" bIns="45720" rtlCol="0" anchor="t">
            <a:normAutofit/>
          </a:bodyPr>
          <a:lstStyle/>
          <a:p>
            <a:pPr marL="457200" indent="-457200">
              <a:lnSpc>
                <a:spcPct val="150000"/>
              </a:lnSpc>
              <a:buFont typeface="Arial" panose="020B0604020202020204" pitchFamily="34" charset="0"/>
              <a:buChar char="•"/>
            </a:pPr>
            <a:endParaRPr lang="en-US" sz="3600" b="1" dirty="0">
              <a:ea typeface="Source Sans Pro"/>
            </a:endParaRPr>
          </a:p>
          <a:p>
            <a:pPr marL="457200" indent="-457200">
              <a:lnSpc>
                <a:spcPct val="150000"/>
              </a:lnSpc>
              <a:buFont typeface="Arial" panose="020B0604020202020204" pitchFamily="34" charset="0"/>
              <a:buChar char="•"/>
            </a:pPr>
            <a:endParaRPr lang="en-US" sz="3600" b="1" dirty="0">
              <a:latin typeface="Source Sans Pro"/>
              <a:ea typeface="Source Sans Pro"/>
            </a:endParaRPr>
          </a:p>
          <a:p>
            <a:pPr marL="817200" lvl="1" indent="-457200">
              <a:lnSpc>
                <a:spcPct val="150000"/>
              </a:lnSpc>
              <a:buFont typeface="Arial" panose="020B0604020202020204" pitchFamily="34" charset="0"/>
              <a:buChar char="•"/>
            </a:pPr>
            <a:endParaRPr lang="en-US" sz="3200" b="1" dirty="0">
              <a:latin typeface="Source Sans Pro"/>
              <a:ea typeface="Source Sans Pro"/>
            </a:endParaRPr>
          </a:p>
          <a:p>
            <a:pPr marL="457200" indent="-457200">
              <a:lnSpc>
                <a:spcPct val="150000"/>
              </a:lnSpc>
              <a:spcBef>
                <a:spcPts val="1000"/>
              </a:spcBef>
              <a:buFont typeface="Arial,Sans-Serif"/>
              <a:buChar char="•"/>
            </a:pPr>
            <a:endParaRPr lang="en-US" sz="3600" b="1" dirty="0">
              <a:solidFill>
                <a:schemeClr val="tx1">
                  <a:lumMod val="65000"/>
                  <a:lumOff val="35000"/>
                </a:schemeClr>
              </a:solidFill>
              <a:latin typeface="Source Sans Pro"/>
              <a:ea typeface="+mn-lt"/>
              <a:cs typeface="+mn-lt"/>
            </a:endParaRP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latin typeface="Source Sans Pro"/>
              <a:ea typeface="Source Sans Pro"/>
            </a:endParaRPr>
          </a:p>
          <a:p>
            <a:endParaRPr lang="en-US" dirty="0">
              <a:ea typeface="Source Sans Pro" panose="020B0503030403020204" pitchFamily="34" charset="77"/>
            </a:endParaRPr>
          </a:p>
        </p:txBody>
      </p:sp>
      <p:sp>
        <p:nvSpPr>
          <p:cNvPr id="29" name="Freeform 11">
            <a:extLst>
              <a:ext uri="{FF2B5EF4-FFF2-40B4-BE49-F238E27FC236}">
                <a16:creationId xmlns:a16="http://schemas.microsoft.com/office/drawing/2014/main" id="{73D5943B-F7E8-087C-142F-95333AC7D125}"/>
              </a:ext>
            </a:extLst>
          </p:cNvPr>
          <p:cNvSpPr/>
          <p:nvPr/>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E1011E-1C25-6BBD-4AC9-90F107C2F7B7}"/>
              </a:ext>
            </a:extLst>
          </p:cNvPr>
          <p:cNvSpPr txBox="1"/>
          <p:nvPr/>
        </p:nvSpPr>
        <p:spPr>
          <a:xfrm>
            <a:off x="10954878" y="6276612"/>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4</a:t>
            </a:fld>
            <a:endParaRPr lang="en-US" b="1" i="0">
              <a:solidFill>
                <a:schemeClr val="bg1"/>
              </a:solidFill>
              <a:latin typeface="Source Sans Pro" panose="020B0503030403020204" pitchFamily="34" charset="77"/>
            </a:endParaRPr>
          </a:p>
        </p:txBody>
      </p:sp>
      <p:sp>
        <p:nvSpPr>
          <p:cNvPr id="31" name="Freeform 3982">
            <a:extLst>
              <a:ext uri="{FF2B5EF4-FFF2-40B4-BE49-F238E27FC236}">
                <a16:creationId xmlns:a16="http://schemas.microsoft.com/office/drawing/2014/main" id="{100F43A2-B163-E7A7-F08F-6ED9337B28F6}"/>
              </a:ext>
            </a:extLst>
          </p:cNvPr>
          <p:cNvSpPr>
            <a:spLocks noEditPoints="1"/>
          </p:cNvSpPr>
          <p:nvPr/>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30344EAF-7E67-3D39-0390-9D4C183E5720}"/>
              </a:ext>
            </a:extLst>
          </p:cNvPr>
          <p:cNvSpPr txBox="1"/>
          <p:nvPr/>
        </p:nvSpPr>
        <p:spPr>
          <a:xfrm>
            <a:off x="1446246" y="2057400"/>
            <a:ext cx="6839338" cy="2677656"/>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entury Gothic" panose="020B0502020202020204" pitchFamily="34" charset="0"/>
              </a:rPr>
              <a:t>Define Trauma</a:t>
            </a: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entury Gothic" panose="020B0502020202020204" pitchFamily="34" charset="0"/>
              </a:rPr>
              <a:t>Define Trauma-Informed Approaches</a:t>
            </a: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entury Gothic" panose="020B0502020202020204" pitchFamily="34" charset="0"/>
              </a:rPr>
              <a:t>Understand how trauma affects the brain</a:t>
            </a: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entury Gothic" panose="020B0502020202020204" pitchFamily="34" charset="0"/>
              </a:rPr>
              <a:t>List Adverse Childhood Experiences (ACEs)</a:t>
            </a: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entury Gothic" panose="020B0502020202020204" pitchFamily="34" charset="0"/>
              </a:rPr>
              <a:t>Shift in thinking</a:t>
            </a: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entury Gothic" panose="020B0502020202020204" pitchFamily="34" charset="0"/>
              </a:rPr>
              <a:t>Identify practical ways to create a Trauma-Informed environment for youth</a:t>
            </a:r>
            <a:endParaRPr lang="en-US" sz="2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75356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1973A2-A258-A104-935B-67D5748F67C8}"/>
              </a:ext>
            </a:extLst>
          </p:cNvPr>
          <p:cNvSpPr txBox="1">
            <a:spLocks/>
          </p:cNvSpPr>
          <p:nvPr/>
        </p:nvSpPr>
        <p:spPr>
          <a:xfrm>
            <a:off x="516194" y="383459"/>
            <a:ext cx="5579806" cy="165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B0F0"/>
                </a:solidFill>
                <a:latin typeface="Source Sans Pro" panose="020B0503030403020204" pitchFamily="34" charset="77"/>
                <a:ea typeface="+mj-ea"/>
                <a:cs typeface="+mj-cs"/>
              </a:defRPr>
            </a:lvl1pPr>
          </a:lstStyle>
          <a:p>
            <a:r>
              <a:rPr lang="en-US"/>
              <a:t>Thank you!</a:t>
            </a:r>
            <a:endParaRPr lang="en-US" dirty="0"/>
          </a:p>
        </p:txBody>
      </p:sp>
      <p:sp>
        <p:nvSpPr>
          <p:cNvPr id="7" name="Subtitle 2">
            <a:extLst>
              <a:ext uri="{FF2B5EF4-FFF2-40B4-BE49-F238E27FC236}">
                <a16:creationId xmlns:a16="http://schemas.microsoft.com/office/drawing/2014/main" id="{C00D700F-746B-638B-0325-E1760981456C}"/>
              </a:ext>
            </a:extLst>
          </p:cNvPr>
          <p:cNvSpPr>
            <a:spLocks noGrp="1"/>
          </p:cNvSpPr>
          <p:nvPr>
            <p:ph idx="1"/>
          </p:nvPr>
        </p:nvSpPr>
        <p:spPr>
          <a:xfrm>
            <a:off x="838200" y="1825625"/>
            <a:ext cx="7499350" cy="4351338"/>
          </a:xfrm>
        </p:spPr>
        <p:txBody>
          <a:bodyPr>
            <a:normAutofit/>
          </a:bodyPr>
          <a:lstStyle/>
          <a:p>
            <a:r>
              <a:rPr lang="en-US" sz="2800" dirty="0">
                <a:solidFill>
                  <a:schemeClr val="tx1"/>
                </a:solidFill>
              </a:rPr>
              <a:t>Amanda Hampton, OCPS</a:t>
            </a:r>
          </a:p>
          <a:p>
            <a:r>
              <a:rPr lang="en-US" sz="2800" dirty="0" err="1">
                <a:solidFill>
                  <a:schemeClr val="tx1"/>
                </a:solidFill>
                <a:hlinkClick r:id="rId2">
                  <a:extLst>
                    <a:ext uri="{A12FA001-AC4F-418D-AE19-62706E023703}">
                      <ahyp:hlinkClr xmlns:ahyp="http://schemas.microsoft.com/office/drawing/2018/hyperlinkcolor" val="tx"/>
                    </a:ext>
                  </a:extLst>
                </a:hlinkClick>
              </a:rPr>
              <a:t>ahampton@co.Madison.oh.us</a:t>
            </a:r>
            <a:r>
              <a:rPr lang="en-US" sz="2800" dirty="0" err="1">
                <a:solidFill>
                  <a:schemeClr val="bg1"/>
                </a:solidFill>
                <a:hlinkClick r:id="rId2">
                  <a:extLst>
                    <a:ext uri="{A12FA001-AC4F-418D-AE19-62706E023703}">
                      <ahyp:hlinkClr xmlns:ahyp="http://schemas.microsoft.com/office/drawing/2018/hyperlinkcolor" val="tx"/>
                    </a:ext>
                  </a:extLst>
                </a:hlinkClick>
              </a:rPr>
              <a:t>@mcadamhs.org</a:t>
            </a:r>
            <a:endParaRPr lang="en-US" sz="2800" dirty="0">
              <a:solidFill>
                <a:schemeClr val="bg1"/>
              </a:solidFill>
            </a:endParaRPr>
          </a:p>
        </p:txBody>
      </p:sp>
    </p:spTree>
    <p:extLst>
      <p:ext uri="{BB962C8B-B14F-4D97-AF65-F5344CB8AC3E}">
        <p14:creationId xmlns:p14="http://schemas.microsoft.com/office/powerpoint/2010/main" val="3188104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10;&#10;Description automatically generated">
            <a:extLst>
              <a:ext uri="{FF2B5EF4-FFF2-40B4-BE49-F238E27FC236}">
                <a16:creationId xmlns:a16="http://schemas.microsoft.com/office/drawing/2014/main" id="{B9BC9884-E27F-2BB6-24B8-95D68AD3E5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6341"/>
          <a:stretch/>
        </p:blipFill>
        <p:spPr>
          <a:xfrm>
            <a:off x="-343574" y="-265043"/>
            <a:ext cx="12895080" cy="7327324"/>
          </a:xfrm>
          <a:prstGeom prst="rect">
            <a:avLst/>
          </a:prstGeom>
        </p:spPr>
      </p:pic>
      <p:pic>
        <p:nvPicPr>
          <p:cNvPr id="9" name="Picture 8" descr="A collage of people&#10;&#10;Description automatically generated with low confidence">
            <a:extLst>
              <a:ext uri="{FF2B5EF4-FFF2-40B4-BE49-F238E27FC236}">
                <a16:creationId xmlns:a16="http://schemas.microsoft.com/office/drawing/2014/main" id="{5DA34A0F-6D0F-760D-ED11-7E6A7B2CEDA8}"/>
              </a:ext>
            </a:extLst>
          </p:cNvPr>
          <p:cNvPicPr>
            <a:picLocks noChangeAspect="1"/>
          </p:cNvPicPr>
          <p:nvPr/>
        </p:nvPicPr>
        <p:blipFill>
          <a:blip r:embed="rId4"/>
          <a:stretch>
            <a:fillRect/>
          </a:stretch>
        </p:blipFill>
        <p:spPr>
          <a:xfrm>
            <a:off x="-343574" y="1163018"/>
            <a:ext cx="12991170" cy="5952610"/>
          </a:xfrm>
          <a:prstGeom prst="rect">
            <a:avLst/>
          </a:prstGeom>
        </p:spPr>
      </p:pic>
      <p:sp>
        <p:nvSpPr>
          <p:cNvPr id="10" name="TextBox 9">
            <a:extLst>
              <a:ext uri="{FF2B5EF4-FFF2-40B4-BE49-F238E27FC236}">
                <a16:creationId xmlns:a16="http://schemas.microsoft.com/office/drawing/2014/main" id="{E3F21953-510E-4017-2DFA-CC051D23A4BD}"/>
              </a:ext>
            </a:extLst>
          </p:cNvPr>
          <p:cNvSpPr txBox="1"/>
          <p:nvPr/>
        </p:nvSpPr>
        <p:spPr>
          <a:xfrm>
            <a:off x="2139373" y="-144832"/>
            <a:ext cx="1029646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ource Sans Pro" panose="020B0503030403020204" pitchFamily="34" charset="0"/>
                <a:ea typeface="+mn-ea"/>
                <a:cs typeface="+mn-cs"/>
              </a:rPr>
              <a:t>Register today! CADCA.org/Forum2023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ource Sans Pro" panose="020B0503030403020204" pitchFamily="34" charset="0"/>
                <a:ea typeface="+mn-ea"/>
                <a:cs typeface="+mn-cs"/>
              </a:rPr>
              <a:t>CADCA members save $200 </a:t>
            </a:r>
          </a:p>
        </p:txBody>
      </p:sp>
      <p:pic>
        <p:nvPicPr>
          <p:cNvPr id="14" name="Picture 13">
            <a:extLst>
              <a:ext uri="{FF2B5EF4-FFF2-40B4-BE49-F238E27FC236}">
                <a16:creationId xmlns:a16="http://schemas.microsoft.com/office/drawing/2014/main" id="{B8A12248-E439-1BDE-BDFA-5AC91C63D2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575" y="-265044"/>
            <a:ext cx="2423160" cy="24231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0827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59E18-C7BE-1C04-623D-32238E0A9ABA}"/>
              </a:ext>
            </a:extLst>
          </p:cNvPr>
          <p:cNvSpPr>
            <a:spLocks noGrp="1"/>
          </p:cNvSpPr>
          <p:nvPr>
            <p:ph type="title"/>
          </p:nvPr>
        </p:nvSpPr>
        <p:spPr>
          <a:xfrm>
            <a:off x="838200" y="-83761"/>
            <a:ext cx="7473043" cy="1325563"/>
          </a:xfrm>
        </p:spPr>
        <p:txBody>
          <a:bodyPr/>
          <a:lstStyle/>
          <a:p>
            <a:r>
              <a:rPr lang="en-US" dirty="0"/>
              <a:t>Become a member today!</a:t>
            </a:r>
          </a:p>
        </p:txBody>
      </p:sp>
      <p:pic>
        <p:nvPicPr>
          <p:cNvPr id="8" name="Picture Placeholder 7" descr="A group of people at a convention&#10;&#10;Description automatically generated with low confidence">
            <a:extLst>
              <a:ext uri="{FF2B5EF4-FFF2-40B4-BE49-F238E27FC236}">
                <a16:creationId xmlns:a16="http://schemas.microsoft.com/office/drawing/2014/main" id="{D0D7C565-C4EE-B57E-2F3B-098E2B9F0B6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5697D6B2-7A97-AE30-9885-8EF586E81DD0}"/>
              </a:ext>
            </a:extLst>
          </p:cNvPr>
          <p:cNvSpPr>
            <a:spLocks noGrp="1"/>
          </p:cNvSpPr>
          <p:nvPr>
            <p:ph idx="1"/>
          </p:nvPr>
        </p:nvSpPr>
        <p:spPr>
          <a:xfrm>
            <a:off x="272935" y="1423678"/>
            <a:ext cx="7499465" cy="5013181"/>
          </a:xfrm>
        </p:spPr>
        <p:txBody>
          <a:bodyPr>
            <a:normAutofit fontScale="92500" lnSpcReduction="20000"/>
          </a:bodyPr>
          <a:lstStyle/>
          <a:p>
            <a:pPr marL="342900" marR="0" lvl="0" indent="-342900">
              <a:spcAft>
                <a:spcPts val="600"/>
              </a:spcAft>
              <a:buFont typeface="Wingdings" panose="05000000000000000000" pitchFamily="2" charset="2"/>
              <a:buChar char=""/>
            </a:pPr>
            <a:r>
              <a:rPr lang="en-US" sz="2800" b="1" dirty="0">
                <a:solidFill>
                  <a:schemeClr val="bg1"/>
                </a:solidFill>
                <a:effectLst/>
                <a:latin typeface="Source Sans Pro" panose="020B0503030403020204" pitchFamily="34" charset="0"/>
                <a:ea typeface="Times New Roman" panose="02020603050405020304" pitchFamily="18" charset="0"/>
              </a:rPr>
              <a:t>Access to the CADCA Community, a go-to for members to network, share resources and learn from one another including 9,000+ discussions and 500+ resources.</a:t>
            </a:r>
            <a:endParaRPr lang="en-US" sz="2800" b="1" dirty="0">
              <a:solidFill>
                <a:schemeClr val="bg1"/>
              </a:solidFill>
              <a:effectLst/>
              <a:latin typeface="Source Sans Pro" panose="020B0503030403020204" pitchFamily="34" charset="0"/>
              <a:ea typeface="DengXian" panose="02010600030101010101" pitchFamily="2" charset="-122"/>
            </a:endParaRPr>
          </a:p>
          <a:p>
            <a:pPr marL="342900" marR="0" lvl="0" indent="-342900">
              <a:spcAft>
                <a:spcPts val="600"/>
              </a:spcAft>
              <a:buFont typeface="Wingdings" panose="05000000000000000000" pitchFamily="2" charset="2"/>
              <a:buChar char=""/>
            </a:pPr>
            <a:r>
              <a:rPr lang="en-US" sz="2800" b="1" dirty="0">
                <a:solidFill>
                  <a:schemeClr val="bg1"/>
                </a:solidFill>
                <a:effectLst/>
                <a:latin typeface="Source Sans Pro" panose="020B0503030403020204" pitchFamily="34" charset="0"/>
                <a:ea typeface="Times New Roman" panose="02020603050405020304" pitchFamily="18" charset="0"/>
              </a:rPr>
              <a:t>First access to Legislative Alerts and Updates so you stay in the know with CADCA’s public </a:t>
            </a:r>
            <a:r>
              <a:rPr lang="en-US" sz="2800" b="1" dirty="0" err="1">
                <a:solidFill>
                  <a:schemeClr val="bg1"/>
                </a:solidFill>
                <a:effectLst/>
                <a:latin typeface="Source Sans Pro" panose="020B0503030403020204" pitchFamily="34" charset="0"/>
                <a:ea typeface="Times New Roman" panose="02020603050405020304" pitchFamily="18" charset="0"/>
              </a:rPr>
              <a:t>polidy</a:t>
            </a:r>
            <a:r>
              <a:rPr lang="en-US" sz="2800" b="1" dirty="0">
                <a:solidFill>
                  <a:schemeClr val="bg1"/>
                </a:solidFill>
                <a:effectLst/>
                <a:latin typeface="Source Sans Pro" panose="020B0503030403020204" pitchFamily="34" charset="0"/>
                <a:ea typeface="Times New Roman" panose="02020603050405020304" pitchFamily="18" charset="0"/>
              </a:rPr>
              <a:t> efforts and time-sensitive legislative issues</a:t>
            </a:r>
            <a:endParaRPr lang="en-US" sz="2800" b="1" dirty="0">
              <a:solidFill>
                <a:schemeClr val="bg1"/>
              </a:solidFill>
              <a:effectLst/>
              <a:latin typeface="Source Sans Pro" panose="020B0503030403020204" pitchFamily="34" charset="0"/>
              <a:ea typeface="DengXian" panose="02010600030101010101" pitchFamily="2" charset="-122"/>
            </a:endParaRPr>
          </a:p>
          <a:p>
            <a:pPr marL="342900" marR="0" lvl="0" indent="-342900">
              <a:spcAft>
                <a:spcPts val="600"/>
              </a:spcAft>
              <a:buFont typeface="Wingdings" panose="05000000000000000000" pitchFamily="2" charset="2"/>
              <a:buChar char=""/>
            </a:pPr>
            <a:r>
              <a:rPr lang="en-US" sz="2800" b="1" dirty="0">
                <a:solidFill>
                  <a:schemeClr val="bg1"/>
                </a:solidFill>
                <a:effectLst/>
                <a:latin typeface="Source Sans Pro" panose="020B0503030403020204" pitchFamily="34" charset="0"/>
                <a:ea typeface="Times New Roman" panose="02020603050405020304" pitchFamily="18" charset="0"/>
              </a:rPr>
              <a:t>Training discount of up to $200 per coalition member to the National Leadership Forum and Mid-Year Training</a:t>
            </a:r>
            <a:endParaRPr lang="en-US" sz="2800" b="1" dirty="0">
              <a:solidFill>
                <a:schemeClr val="bg1"/>
              </a:solidFill>
              <a:effectLst/>
              <a:latin typeface="Source Sans Pro" panose="020B0503030403020204" pitchFamily="34" charset="0"/>
              <a:ea typeface="DengXian" panose="02010600030101010101" pitchFamily="2" charset="-122"/>
            </a:endParaRPr>
          </a:p>
          <a:p>
            <a:pPr marL="342900" marR="0" lvl="0" indent="-342900">
              <a:spcAft>
                <a:spcPts val="600"/>
              </a:spcAft>
              <a:buFont typeface="Wingdings" panose="05000000000000000000" pitchFamily="2" charset="2"/>
              <a:buChar char=""/>
            </a:pPr>
            <a:r>
              <a:rPr lang="en-US" sz="2800" b="1" dirty="0">
                <a:solidFill>
                  <a:schemeClr val="bg1"/>
                </a:solidFill>
                <a:effectLst/>
                <a:latin typeface="Source Sans Pro" panose="020B0503030403020204" pitchFamily="34" charset="0"/>
                <a:ea typeface="Times New Roman" panose="02020603050405020304" pitchFamily="18" charset="0"/>
              </a:rPr>
              <a:t>And much more…</a:t>
            </a:r>
          </a:p>
          <a:p>
            <a:pPr marL="342900" marR="0" lvl="0" indent="-342900">
              <a:spcAft>
                <a:spcPts val="600"/>
              </a:spcAft>
              <a:buFont typeface="Wingdings" panose="05000000000000000000" pitchFamily="2" charset="2"/>
              <a:buChar char=""/>
            </a:pPr>
            <a:endParaRPr lang="en-US" sz="2800" b="1" dirty="0">
              <a:solidFill>
                <a:schemeClr val="bg1"/>
              </a:solidFill>
              <a:latin typeface="Source Sans Pro" panose="020B0503030403020204" pitchFamily="34" charset="0"/>
              <a:ea typeface="DengXian" panose="02010600030101010101" pitchFamily="2" charset="-122"/>
            </a:endParaRPr>
          </a:p>
          <a:p>
            <a:pPr marL="342900" indent="-342900">
              <a:spcAft>
                <a:spcPts val="600"/>
              </a:spcAft>
              <a:buFont typeface="Wingdings" panose="05000000000000000000" pitchFamily="2" charset="2"/>
              <a:buChar char=""/>
            </a:pPr>
            <a:r>
              <a:rPr lang="en-US" sz="2800" b="1" dirty="0">
                <a:solidFill>
                  <a:schemeClr val="bg1"/>
                </a:solidFill>
                <a:effectLst/>
                <a:latin typeface="Source Sans Pro" panose="020B0503030403020204" pitchFamily="34" charset="0"/>
                <a:ea typeface="DengXian" panose="02010600030101010101" pitchFamily="2" charset="-122"/>
              </a:rPr>
              <a:t>Learn more and join at cadca.org/membership</a:t>
            </a:r>
          </a:p>
          <a:p>
            <a:pPr>
              <a:spcAft>
                <a:spcPts val="600"/>
              </a:spcAft>
            </a:pPr>
            <a:endParaRPr lang="en-US" sz="2800" b="1" dirty="0">
              <a:solidFill>
                <a:schemeClr val="bg1"/>
              </a:solidFill>
              <a:latin typeface="Source Sans Pro" panose="020B0503030403020204" pitchFamily="34" charset="0"/>
            </a:endParaRPr>
          </a:p>
          <a:p>
            <a:endParaRPr lang="en-US" dirty="0"/>
          </a:p>
        </p:txBody>
      </p:sp>
    </p:spTree>
    <p:extLst>
      <p:ext uri="{BB962C8B-B14F-4D97-AF65-F5344CB8AC3E}">
        <p14:creationId xmlns:p14="http://schemas.microsoft.com/office/powerpoint/2010/main" val="2687005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33E3-B33D-074C-B703-EF8F51460FCC}"/>
              </a:ext>
            </a:extLst>
          </p:cNvPr>
          <p:cNvSpPr>
            <a:spLocks noGrp="1"/>
          </p:cNvSpPr>
          <p:nvPr>
            <p:ph type="title"/>
          </p:nvPr>
        </p:nvSpPr>
        <p:spPr/>
        <p:txBody>
          <a:bodyPr>
            <a:normAutofit/>
          </a:bodyPr>
          <a:lstStyle/>
          <a:p>
            <a:r>
              <a:rPr lang="en-US" sz="6000" dirty="0"/>
              <a:t>Stay Connected!</a:t>
            </a:r>
          </a:p>
        </p:txBody>
      </p:sp>
      <p:grpSp>
        <p:nvGrpSpPr>
          <p:cNvPr id="4030" name="Group 4029"/>
          <p:cNvGrpSpPr/>
          <p:nvPr/>
        </p:nvGrpSpPr>
        <p:grpSpPr>
          <a:xfrm>
            <a:off x="5900379" y="2015662"/>
            <a:ext cx="7488976" cy="3902350"/>
            <a:chOff x="5900379" y="2015662"/>
            <a:chExt cx="7488976" cy="3902350"/>
          </a:xfrm>
        </p:grpSpPr>
        <p:sp>
          <p:nvSpPr>
            <p:cNvPr id="4" name="TextBox 3">
              <a:extLst>
                <a:ext uri="{FF2B5EF4-FFF2-40B4-BE49-F238E27FC236}">
                  <a16:creationId xmlns:a16="http://schemas.microsoft.com/office/drawing/2014/main" id="{D2695943-C206-7E47-9EBC-E0396894D301}"/>
                </a:ext>
              </a:extLst>
            </p:cNvPr>
            <p:cNvSpPr txBox="1"/>
            <p:nvPr/>
          </p:nvSpPr>
          <p:spPr>
            <a:xfrm>
              <a:off x="6477232" y="2015662"/>
              <a:ext cx="6912123" cy="3902350"/>
            </a:xfrm>
            <a:prstGeom prst="rect">
              <a:avLst/>
            </a:prstGeom>
            <a:noFill/>
          </p:spPr>
          <p:txBody>
            <a:bodyPr wrap="square" rtlCol="0">
              <a:spAutoFit/>
            </a:bodyPr>
            <a:lstStyle/>
            <a:p>
              <a:pPr>
                <a:lnSpc>
                  <a:spcPct val="150000"/>
                </a:lnSpc>
              </a:pPr>
              <a:r>
                <a:rPr lang="en-US" sz="2700" kern="1200" dirty="0">
                  <a:solidFill>
                    <a:schemeClr val="bg1"/>
                  </a:solidFill>
                  <a:effectLst/>
                  <a:latin typeface="Source Sans Pro" panose="020B0503030403020204" pitchFamily="34" charset="77"/>
                  <a:ea typeface="+mn-ea"/>
                  <a:cs typeface="+mn-cs"/>
                </a:rPr>
                <a:t>Facebook.com/CADCA        </a:t>
              </a:r>
            </a:p>
            <a:p>
              <a:pPr>
                <a:lnSpc>
                  <a:spcPct val="150000"/>
                </a:lnSpc>
              </a:pPr>
              <a:r>
                <a:rPr lang="en-US" sz="2700" kern="1200" dirty="0">
                  <a:solidFill>
                    <a:schemeClr val="bg1"/>
                  </a:solidFill>
                  <a:effectLst/>
                  <a:latin typeface="Source Sans Pro" panose="020B0503030403020204" pitchFamily="34" charset="77"/>
                  <a:ea typeface="+mn-ea"/>
                  <a:cs typeface="+mn-cs"/>
                </a:rPr>
                <a:t>Twitter.com/CADCA        </a:t>
              </a:r>
            </a:p>
            <a:p>
              <a:pPr>
                <a:lnSpc>
                  <a:spcPct val="150000"/>
                </a:lnSpc>
              </a:pPr>
              <a:r>
                <a:rPr lang="en-US" sz="2700" kern="1200" dirty="0">
                  <a:solidFill>
                    <a:schemeClr val="bg1"/>
                  </a:solidFill>
                  <a:effectLst/>
                  <a:latin typeface="Source Sans Pro" panose="020B0503030403020204" pitchFamily="34" charset="77"/>
                  <a:ea typeface="+mn-ea"/>
                  <a:cs typeface="+mn-cs"/>
                </a:rPr>
                <a:t>Instagram.com/</a:t>
              </a:r>
              <a:r>
                <a:rPr lang="en-US" sz="2700" kern="1200" dirty="0" err="1">
                  <a:solidFill>
                    <a:schemeClr val="bg1"/>
                  </a:solidFill>
                  <a:effectLst/>
                  <a:latin typeface="Source Sans Pro" panose="020B0503030403020204" pitchFamily="34" charset="77"/>
                  <a:ea typeface="+mn-ea"/>
                  <a:cs typeface="+mn-cs"/>
                </a:rPr>
                <a:t>CADCACoalitions</a:t>
              </a:r>
              <a:r>
                <a:rPr lang="en-US" sz="2700" kern="1200" dirty="0">
                  <a:solidFill>
                    <a:schemeClr val="bg1"/>
                  </a:solidFill>
                  <a:effectLst/>
                  <a:latin typeface="Source Sans Pro" panose="020B0503030403020204" pitchFamily="34" charset="77"/>
                  <a:ea typeface="+mn-ea"/>
                  <a:cs typeface="+mn-cs"/>
                </a:rPr>
                <a:t>        </a:t>
              </a:r>
            </a:p>
            <a:p>
              <a:pPr>
                <a:lnSpc>
                  <a:spcPct val="150000"/>
                </a:lnSpc>
              </a:pPr>
              <a:r>
                <a:rPr lang="en-US" sz="2700" kern="1200" dirty="0">
                  <a:solidFill>
                    <a:schemeClr val="bg1"/>
                  </a:solidFill>
                  <a:effectLst/>
                  <a:latin typeface="Source Sans Pro" panose="020B0503030403020204" pitchFamily="34" charset="77"/>
                  <a:ea typeface="+mn-ea"/>
                  <a:cs typeface="+mn-cs"/>
                </a:rPr>
                <a:t>YouTube.com/</a:t>
              </a:r>
              <a:r>
                <a:rPr lang="en-US" sz="2700" kern="1200" dirty="0" err="1">
                  <a:solidFill>
                    <a:schemeClr val="bg1"/>
                  </a:solidFill>
                  <a:effectLst/>
                  <a:latin typeface="Source Sans Pro" panose="020B0503030403020204" pitchFamily="34" charset="77"/>
                  <a:ea typeface="+mn-ea"/>
                  <a:cs typeface="+mn-cs"/>
                </a:rPr>
                <a:t>CADCAorg</a:t>
              </a:r>
              <a:r>
                <a:rPr lang="en-US" sz="2700" kern="1200" dirty="0">
                  <a:solidFill>
                    <a:schemeClr val="bg1"/>
                  </a:solidFill>
                  <a:effectLst/>
                  <a:latin typeface="Source Sans Pro" panose="020B0503030403020204" pitchFamily="34" charset="77"/>
                  <a:ea typeface="+mn-ea"/>
                  <a:cs typeface="+mn-cs"/>
                </a:rPr>
                <a:t>        </a:t>
              </a:r>
            </a:p>
            <a:p>
              <a:pPr>
                <a:lnSpc>
                  <a:spcPct val="150000"/>
                </a:lnSpc>
              </a:pPr>
              <a:r>
                <a:rPr lang="en-US" sz="2700" kern="1200" dirty="0">
                  <a:solidFill>
                    <a:schemeClr val="bg1"/>
                  </a:solidFill>
                  <a:effectLst/>
                  <a:latin typeface="Source Sans Pro" panose="020B0503030403020204" pitchFamily="34" charset="77"/>
                  <a:ea typeface="+mn-ea"/>
                  <a:cs typeface="+mn-cs"/>
                </a:rPr>
                <a:t>LinkedIn.com/company/CADCA</a:t>
              </a:r>
            </a:p>
            <a:p>
              <a:pPr>
                <a:lnSpc>
                  <a:spcPct val="150000"/>
                </a:lnSpc>
              </a:pPr>
              <a:r>
                <a:rPr lang="en-US" sz="2700" b="1" i="0" kern="1200" dirty="0">
                  <a:solidFill>
                    <a:schemeClr val="bg1"/>
                  </a:solidFill>
                  <a:effectLst/>
                  <a:latin typeface="Source Sans Pro Semibold" panose="020B0503030403020204" pitchFamily="34" charset="77"/>
                  <a:ea typeface="+mn-ea"/>
                  <a:cs typeface="+mn-cs"/>
                </a:rPr>
                <a:t>cadca.org</a:t>
              </a:r>
            </a:p>
          </p:txBody>
        </p:sp>
        <p:sp>
          <p:nvSpPr>
            <p:cNvPr id="9103" name="Freeform 3983"/>
            <p:cNvSpPr>
              <a:spLocks noEditPoints="1"/>
            </p:cNvSpPr>
            <p:nvPr/>
          </p:nvSpPr>
          <p:spPr bwMode="auto">
            <a:xfrm>
              <a:off x="5913089" y="2218678"/>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1" y="44"/>
                </a:cxn>
                <a:cxn ang="0">
                  <a:pos x="37" y="44"/>
                </a:cxn>
                <a:cxn ang="0">
                  <a:pos x="37" y="62"/>
                </a:cxn>
                <a:cxn ang="0">
                  <a:pos x="45" y="62"/>
                </a:cxn>
                <a:cxn ang="0">
                  <a:pos x="45" y="44"/>
                </a:cxn>
                <a:cxn ang="0">
                  <a:pos x="53" y="44"/>
                </a:cxn>
                <a:cxn ang="0">
                  <a:pos x="53" y="36"/>
                </a:cxn>
                <a:cxn ang="0">
                  <a:pos x="45" y="36"/>
                </a:cxn>
                <a:cxn ang="0">
                  <a:pos x="45" y="32"/>
                </a:cxn>
                <a:cxn ang="0">
                  <a:pos x="45" y="30"/>
                </a:cxn>
                <a:cxn ang="0">
                  <a:pos x="46" y="29"/>
                </a:cxn>
                <a:cxn ang="0">
                  <a:pos x="53" y="29"/>
                </a:cxn>
                <a:cxn ang="0">
                  <a:pos x="53" y="22"/>
                </a:cxn>
                <a:cxn ang="0">
                  <a:pos x="46" y="22"/>
                </a:cxn>
                <a:cxn ang="0">
                  <a:pos x="40" y="25"/>
                </a:cxn>
                <a:cxn ang="0">
                  <a:pos x="37" y="32"/>
                </a:cxn>
                <a:cxn ang="0">
                  <a:pos x="37" y="36"/>
                </a:cxn>
                <a:cxn ang="0">
                  <a:pos x="31" y="36"/>
                </a:cxn>
                <a:cxn ang="0">
                  <a:pos x="31" y="44"/>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7" y="0"/>
                    <a:pt x="53" y="1"/>
                    <a:pt x="58" y="3"/>
                  </a:cubicBezTo>
                  <a:cubicBezTo>
                    <a:pt x="63" y="6"/>
                    <a:pt x="68" y="9"/>
                    <a:pt x="71" y="12"/>
                  </a:cubicBezTo>
                  <a:cubicBezTo>
                    <a:pt x="75" y="16"/>
                    <a:pt x="78" y="21"/>
                    <a:pt x="80" y="26"/>
                  </a:cubicBezTo>
                  <a:cubicBezTo>
                    <a:pt x="82" y="31"/>
                    <a:pt x="84" y="36"/>
                    <a:pt x="84" y="42"/>
                  </a:cubicBezTo>
                  <a:cubicBezTo>
                    <a:pt x="84" y="48"/>
                    <a:pt x="82" y="53"/>
                    <a:pt x="80" y="58"/>
                  </a:cubicBezTo>
                  <a:cubicBezTo>
                    <a:pt x="78" y="64"/>
                    <a:pt x="75" y="68"/>
                    <a:pt x="71" y="72"/>
                  </a:cubicBezTo>
                  <a:cubicBezTo>
                    <a:pt x="68" y="76"/>
                    <a:pt x="63" y="79"/>
                    <a:pt x="58" y="81"/>
                  </a:cubicBezTo>
                  <a:cubicBezTo>
                    <a:pt x="53" y="83"/>
                    <a:pt x="47" y="84"/>
                    <a:pt x="42" y="84"/>
                  </a:cubicBezTo>
                  <a:close/>
                  <a:moveTo>
                    <a:pt x="31" y="44"/>
                  </a:moveTo>
                  <a:cubicBezTo>
                    <a:pt x="37" y="44"/>
                    <a:pt x="37" y="44"/>
                    <a:pt x="37" y="44"/>
                  </a:cubicBezTo>
                  <a:cubicBezTo>
                    <a:pt x="37" y="62"/>
                    <a:pt x="37" y="62"/>
                    <a:pt x="37" y="62"/>
                  </a:cubicBezTo>
                  <a:cubicBezTo>
                    <a:pt x="45" y="62"/>
                    <a:pt x="45" y="62"/>
                    <a:pt x="45" y="62"/>
                  </a:cubicBezTo>
                  <a:cubicBezTo>
                    <a:pt x="45" y="44"/>
                    <a:pt x="45" y="44"/>
                    <a:pt x="45" y="44"/>
                  </a:cubicBezTo>
                  <a:cubicBezTo>
                    <a:pt x="53" y="44"/>
                    <a:pt x="53" y="44"/>
                    <a:pt x="53" y="44"/>
                  </a:cubicBezTo>
                  <a:cubicBezTo>
                    <a:pt x="53" y="36"/>
                    <a:pt x="53" y="36"/>
                    <a:pt x="53" y="36"/>
                  </a:cubicBezTo>
                  <a:cubicBezTo>
                    <a:pt x="45" y="36"/>
                    <a:pt x="45" y="36"/>
                    <a:pt x="45" y="36"/>
                  </a:cubicBezTo>
                  <a:cubicBezTo>
                    <a:pt x="45" y="32"/>
                    <a:pt x="45" y="32"/>
                    <a:pt x="45" y="32"/>
                  </a:cubicBezTo>
                  <a:cubicBezTo>
                    <a:pt x="45" y="31"/>
                    <a:pt x="45" y="31"/>
                    <a:pt x="45" y="30"/>
                  </a:cubicBezTo>
                  <a:cubicBezTo>
                    <a:pt x="46" y="30"/>
                    <a:pt x="46" y="29"/>
                    <a:pt x="46" y="29"/>
                  </a:cubicBezTo>
                  <a:cubicBezTo>
                    <a:pt x="53" y="29"/>
                    <a:pt x="53" y="29"/>
                    <a:pt x="53" y="29"/>
                  </a:cubicBezTo>
                  <a:cubicBezTo>
                    <a:pt x="53" y="22"/>
                    <a:pt x="53" y="22"/>
                    <a:pt x="53" y="22"/>
                  </a:cubicBezTo>
                  <a:cubicBezTo>
                    <a:pt x="46" y="22"/>
                    <a:pt x="46" y="22"/>
                    <a:pt x="46" y="22"/>
                  </a:cubicBezTo>
                  <a:cubicBezTo>
                    <a:pt x="44" y="22"/>
                    <a:pt x="42" y="23"/>
                    <a:pt x="40" y="25"/>
                  </a:cubicBezTo>
                  <a:cubicBezTo>
                    <a:pt x="38" y="27"/>
                    <a:pt x="37" y="29"/>
                    <a:pt x="37" y="32"/>
                  </a:cubicBezTo>
                  <a:cubicBezTo>
                    <a:pt x="37" y="36"/>
                    <a:pt x="37" y="36"/>
                    <a:pt x="37" y="36"/>
                  </a:cubicBezTo>
                  <a:cubicBezTo>
                    <a:pt x="31" y="36"/>
                    <a:pt x="31" y="36"/>
                    <a:pt x="31" y="36"/>
                  </a:cubicBezTo>
                  <a:lnTo>
                    <a:pt x="31"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4" name="Freeform 3984"/>
            <p:cNvSpPr>
              <a:spLocks noEditPoints="1"/>
            </p:cNvSpPr>
            <p:nvPr/>
          </p:nvSpPr>
          <p:spPr bwMode="auto">
            <a:xfrm>
              <a:off x="5900379" y="2817833"/>
              <a:ext cx="381824" cy="381824"/>
            </a:xfrm>
            <a:custGeom>
              <a:avLst/>
              <a:gdLst/>
              <a:ahLst/>
              <a:cxnLst>
                <a:cxn ang="0">
                  <a:pos x="42" y="0"/>
                </a:cxn>
                <a:cxn ang="0">
                  <a:pos x="58" y="3"/>
                </a:cxn>
                <a:cxn ang="0">
                  <a:pos x="71" y="12"/>
                </a:cxn>
                <a:cxn ang="0">
                  <a:pos x="80" y="26"/>
                </a:cxn>
                <a:cxn ang="0">
                  <a:pos x="84" y="42"/>
                </a:cxn>
                <a:cxn ang="0">
                  <a:pos x="80" y="58"/>
                </a:cxn>
                <a:cxn ang="0">
                  <a:pos x="71" y="72"/>
                </a:cxn>
                <a:cxn ang="0">
                  <a:pos x="58" y="81"/>
                </a:cxn>
                <a:cxn ang="0">
                  <a:pos x="42" y="84"/>
                </a:cxn>
                <a:cxn ang="0">
                  <a:pos x="25" y="81"/>
                </a:cxn>
                <a:cxn ang="0">
                  <a:pos x="12" y="72"/>
                </a:cxn>
                <a:cxn ang="0">
                  <a:pos x="3" y="58"/>
                </a:cxn>
                <a:cxn ang="0">
                  <a:pos x="0" y="42"/>
                </a:cxn>
                <a:cxn ang="0">
                  <a:pos x="3" y="26"/>
                </a:cxn>
                <a:cxn ang="0">
                  <a:pos x="12" y="12"/>
                </a:cxn>
                <a:cxn ang="0">
                  <a:pos x="25" y="3"/>
                </a:cxn>
                <a:cxn ang="0">
                  <a:pos x="42" y="0"/>
                </a:cxn>
                <a:cxn ang="0">
                  <a:pos x="64" y="30"/>
                </a:cxn>
                <a:cxn ang="0">
                  <a:pos x="62" y="31"/>
                </a:cxn>
                <a:cxn ang="0">
                  <a:pos x="59" y="31"/>
                </a:cxn>
                <a:cxn ang="0">
                  <a:pos x="62" y="29"/>
                </a:cxn>
                <a:cxn ang="0">
                  <a:pos x="63" y="27"/>
                </a:cxn>
                <a:cxn ang="0">
                  <a:pos x="61" y="28"/>
                </a:cxn>
                <a:cxn ang="0">
                  <a:pos x="58" y="29"/>
                </a:cxn>
                <a:cxn ang="0">
                  <a:pos x="55" y="27"/>
                </a:cxn>
                <a:cxn ang="0">
                  <a:pos x="52" y="26"/>
                </a:cxn>
                <a:cxn ang="0">
                  <a:pos x="46" y="28"/>
                </a:cxn>
                <a:cxn ang="0">
                  <a:pos x="43" y="35"/>
                </a:cxn>
                <a:cxn ang="0">
                  <a:pos x="43" y="36"/>
                </a:cxn>
                <a:cxn ang="0">
                  <a:pos x="34" y="34"/>
                </a:cxn>
                <a:cxn ang="0">
                  <a:pos x="26" y="28"/>
                </a:cxn>
                <a:cxn ang="0">
                  <a:pos x="25" y="32"/>
                </a:cxn>
                <a:cxn ang="0">
                  <a:pos x="28" y="39"/>
                </a:cxn>
                <a:cxn ang="0">
                  <a:pos x="25" y="38"/>
                </a:cxn>
                <a:cxn ang="0">
                  <a:pos x="25" y="38"/>
                </a:cxn>
                <a:cxn ang="0">
                  <a:pos x="27" y="43"/>
                </a:cxn>
                <a:cxn ang="0">
                  <a:pos x="31" y="46"/>
                </a:cxn>
                <a:cxn ang="0">
                  <a:pos x="30" y="47"/>
                </a:cxn>
                <a:cxn ang="0">
                  <a:pos x="29" y="47"/>
                </a:cxn>
                <a:cxn ang="0">
                  <a:pos x="28" y="46"/>
                </a:cxn>
                <a:cxn ang="0">
                  <a:pos x="30" y="51"/>
                </a:cxn>
                <a:cxn ang="0">
                  <a:pos x="35" y="52"/>
                </a:cxn>
                <a:cxn ang="0">
                  <a:pos x="25" y="56"/>
                </a:cxn>
                <a:cxn ang="0">
                  <a:pos x="23" y="56"/>
                </a:cxn>
                <a:cxn ang="0">
                  <a:pos x="29" y="59"/>
                </a:cxn>
                <a:cxn ang="0">
                  <a:pos x="36" y="60"/>
                </a:cxn>
                <a:cxn ang="0">
                  <a:pos x="46" y="58"/>
                </a:cxn>
                <a:cxn ang="0">
                  <a:pos x="54" y="52"/>
                </a:cxn>
                <a:cxn ang="0">
                  <a:pos x="59" y="44"/>
                </a:cxn>
                <a:cxn ang="0">
                  <a:pos x="60" y="36"/>
                </a:cxn>
                <a:cxn ang="0">
                  <a:pos x="60" y="34"/>
                </a:cxn>
                <a:cxn ang="0">
                  <a:pos x="62" y="32"/>
                </a:cxn>
                <a:cxn ang="0">
                  <a:pos x="64" y="30"/>
                </a:cxn>
              </a:cxnLst>
              <a:rect l="0" t="0" r="r" b="b"/>
              <a:pathLst>
                <a:path w="84" h="84">
                  <a:moveTo>
                    <a:pt x="42" y="0"/>
                  </a:move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lose/>
                  <a:moveTo>
                    <a:pt x="64" y="30"/>
                  </a:moveTo>
                  <a:cubicBezTo>
                    <a:pt x="64" y="30"/>
                    <a:pt x="63" y="31"/>
                    <a:pt x="62" y="31"/>
                  </a:cubicBezTo>
                  <a:cubicBezTo>
                    <a:pt x="61" y="31"/>
                    <a:pt x="60" y="31"/>
                    <a:pt x="59" y="31"/>
                  </a:cubicBezTo>
                  <a:cubicBezTo>
                    <a:pt x="60" y="31"/>
                    <a:pt x="61" y="30"/>
                    <a:pt x="62" y="29"/>
                  </a:cubicBezTo>
                  <a:cubicBezTo>
                    <a:pt x="62" y="29"/>
                    <a:pt x="63" y="28"/>
                    <a:pt x="63" y="27"/>
                  </a:cubicBezTo>
                  <a:cubicBezTo>
                    <a:pt x="62" y="27"/>
                    <a:pt x="62" y="27"/>
                    <a:pt x="61" y="28"/>
                  </a:cubicBezTo>
                  <a:cubicBezTo>
                    <a:pt x="60" y="28"/>
                    <a:pt x="59" y="29"/>
                    <a:pt x="58" y="29"/>
                  </a:cubicBezTo>
                  <a:cubicBezTo>
                    <a:pt x="57" y="28"/>
                    <a:pt x="56" y="27"/>
                    <a:pt x="55" y="27"/>
                  </a:cubicBezTo>
                  <a:cubicBezTo>
                    <a:pt x="54" y="26"/>
                    <a:pt x="53" y="26"/>
                    <a:pt x="52" y="26"/>
                  </a:cubicBezTo>
                  <a:cubicBezTo>
                    <a:pt x="49" y="26"/>
                    <a:pt x="47" y="27"/>
                    <a:pt x="46" y="28"/>
                  </a:cubicBezTo>
                  <a:cubicBezTo>
                    <a:pt x="44" y="30"/>
                    <a:pt x="43" y="32"/>
                    <a:pt x="43" y="35"/>
                  </a:cubicBezTo>
                  <a:cubicBezTo>
                    <a:pt x="43" y="35"/>
                    <a:pt x="43" y="36"/>
                    <a:pt x="43" y="36"/>
                  </a:cubicBezTo>
                  <a:cubicBezTo>
                    <a:pt x="40" y="36"/>
                    <a:pt x="37" y="35"/>
                    <a:pt x="34" y="34"/>
                  </a:cubicBezTo>
                  <a:cubicBezTo>
                    <a:pt x="31" y="32"/>
                    <a:pt x="28" y="30"/>
                    <a:pt x="26" y="28"/>
                  </a:cubicBezTo>
                  <a:cubicBezTo>
                    <a:pt x="25" y="29"/>
                    <a:pt x="25" y="30"/>
                    <a:pt x="25" y="32"/>
                  </a:cubicBezTo>
                  <a:cubicBezTo>
                    <a:pt x="25" y="35"/>
                    <a:pt x="26" y="37"/>
                    <a:pt x="28" y="39"/>
                  </a:cubicBezTo>
                  <a:cubicBezTo>
                    <a:pt x="27" y="39"/>
                    <a:pt x="26" y="39"/>
                    <a:pt x="25" y="38"/>
                  </a:cubicBezTo>
                  <a:cubicBezTo>
                    <a:pt x="25" y="38"/>
                    <a:pt x="25" y="38"/>
                    <a:pt x="25" y="38"/>
                  </a:cubicBezTo>
                  <a:cubicBezTo>
                    <a:pt x="25" y="40"/>
                    <a:pt x="25" y="42"/>
                    <a:pt x="27" y="43"/>
                  </a:cubicBezTo>
                  <a:cubicBezTo>
                    <a:pt x="28" y="45"/>
                    <a:pt x="29" y="46"/>
                    <a:pt x="31" y="46"/>
                  </a:cubicBezTo>
                  <a:cubicBezTo>
                    <a:pt x="30" y="47"/>
                    <a:pt x="30" y="47"/>
                    <a:pt x="30" y="47"/>
                  </a:cubicBezTo>
                  <a:cubicBezTo>
                    <a:pt x="30" y="47"/>
                    <a:pt x="30" y="47"/>
                    <a:pt x="29" y="47"/>
                  </a:cubicBezTo>
                  <a:cubicBezTo>
                    <a:pt x="29" y="47"/>
                    <a:pt x="28" y="47"/>
                    <a:pt x="28" y="46"/>
                  </a:cubicBezTo>
                  <a:cubicBezTo>
                    <a:pt x="28" y="48"/>
                    <a:pt x="29" y="49"/>
                    <a:pt x="30" y="51"/>
                  </a:cubicBezTo>
                  <a:cubicBezTo>
                    <a:pt x="32" y="52"/>
                    <a:pt x="34" y="52"/>
                    <a:pt x="35" y="52"/>
                  </a:cubicBezTo>
                  <a:cubicBezTo>
                    <a:pt x="32" y="55"/>
                    <a:pt x="29" y="56"/>
                    <a:pt x="25" y="56"/>
                  </a:cubicBezTo>
                  <a:cubicBezTo>
                    <a:pt x="23" y="56"/>
                    <a:pt x="23" y="56"/>
                    <a:pt x="23" y="56"/>
                  </a:cubicBezTo>
                  <a:cubicBezTo>
                    <a:pt x="25" y="57"/>
                    <a:pt x="27" y="58"/>
                    <a:pt x="29" y="59"/>
                  </a:cubicBezTo>
                  <a:cubicBezTo>
                    <a:pt x="31" y="59"/>
                    <a:pt x="34" y="60"/>
                    <a:pt x="36" y="60"/>
                  </a:cubicBezTo>
                  <a:cubicBezTo>
                    <a:pt x="40" y="60"/>
                    <a:pt x="43" y="59"/>
                    <a:pt x="46" y="58"/>
                  </a:cubicBezTo>
                  <a:cubicBezTo>
                    <a:pt x="49" y="56"/>
                    <a:pt x="52" y="54"/>
                    <a:pt x="54" y="52"/>
                  </a:cubicBezTo>
                  <a:cubicBezTo>
                    <a:pt x="56" y="50"/>
                    <a:pt x="58" y="47"/>
                    <a:pt x="59" y="44"/>
                  </a:cubicBezTo>
                  <a:cubicBezTo>
                    <a:pt x="60" y="41"/>
                    <a:pt x="60" y="38"/>
                    <a:pt x="60" y="36"/>
                  </a:cubicBezTo>
                  <a:cubicBezTo>
                    <a:pt x="60" y="34"/>
                    <a:pt x="60" y="34"/>
                    <a:pt x="60" y="34"/>
                  </a:cubicBezTo>
                  <a:cubicBezTo>
                    <a:pt x="61" y="34"/>
                    <a:pt x="62" y="33"/>
                    <a:pt x="62" y="32"/>
                  </a:cubicBezTo>
                  <a:cubicBezTo>
                    <a:pt x="63" y="32"/>
                    <a:pt x="64" y="31"/>
                    <a:pt x="64"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5" name="Freeform 3985"/>
            <p:cNvSpPr>
              <a:spLocks noEditPoints="1"/>
            </p:cNvSpPr>
            <p:nvPr/>
          </p:nvSpPr>
          <p:spPr bwMode="auto">
            <a:xfrm>
              <a:off x="5909005" y="4087608"/>
              <a:ext cx="381824" cy="381824"/>
            </a:xfrm>
            <a:custGeom>
              <a:avLst/>
              <a:gdLst/>
              <a:ahLst/>
              <a:cxnLst>
                <a:cxn ang="0">
                  <a:pos x="12" y="72"/>
                </a:cxn>
                <a:cxn ang="0">
                  <a:pos x="3" y="26"/>
                </a:cxn>
                <a:cxn ang="0">
                  <a:pos x="42" y="0"/>
                </a:cxn>
                <a:cxn ang="0">
                  <a:pos x="80" y="26"/>
                </a:cxn>
                <a:cxn ang="0">
                  <a:pos x="71" y="72"/>
                </a:cxn>
                <a:cxn ang="0">
                  <a:pos x="24" y="47"/>
                </a:cxn>
                <a:cxn ang="0">
                  <a:pos x="30" y="61"/>
                </a:cxn>
                <a:cxn ang="0">
                  <a:pos x="33" y="44"/>
                </a:cxn>
                <a:cxn ang="0">
                  <a:pos x="27" y="22"/>
                </a:cxn>
                <a:cxn ang="0">
                  <a:pos x="34" y="41"/>
                </a:cxn>
                <a:cxn ang="0">
                  <a:pos x="34" y="22"/>
                </a:cxn>
                <a:cxn ang="0">
                  <a:pos x="30" y="22"/>
                </a:cxn>
                <a:cxn ang="0">
                  <a:pos x="39" y="49"/>
                </a:cxn>
                <a:cxn ang="0">
                  <a:pos x="37" y="59"/>
                </a:cxn>
                <a:cxn ang="0">
                  <a:pos x="37" y="58"/>
                </a:cxn>
                <a:cxn ang="0">
                  <a:pos x="34" y="59"/>
                </a:cxn>
                <a:cxn ang="0">
                  <a:pos x="37" y="61"/>
                </a:cxn>
                <a:cxn ang="0">
                  <a:pos x="41" y="61"/>
                </a:cxn>
                <a:cxn ang="0">
                  <a:pos x="39" y="40"/>
                </a:cxn>
                <a:cxn ang="0">
                  <a:pos x="46" y="38"/>
                </a:cxn>
                <a:cxn ang="0">
                  <a:pos x="42" y="27"/>
                </a:cxn>
                <a:cxn ang="0">
                  <a:pos x="38" y="38"/>
                </a:cxn>
                <a:cxn ang="0">
                  <a:pos x="41" y="38"/>
                </a:cxn>
                <a:cxn ang="0">
                  <a:pos x="42" y="29"/>
                </a:cxn>
                <a:cxn ang="0">
                  <a:pos x="43" y="38"/>
                </a:cxn>
                <a:cxn ang="0">
                  <a:pos x="48" y="49"/>
                </a:cxn>
                <a:cxn ang="0">
                  <a:pos x="46" y="44"/>
                </a:cxn>
                <a:cxn ang="0">
                  <a:pos x="46" y="61"/>
                </a:cxn>
                <a:cxn ang="0">
                  <a:pos x="48" y="62"/>
                </a:cxn>
                <a:cxn ang="0">
                  <a:pos x="50" y="52"/>
                </a:cxn>
                <a:cxn ang="0">
                  <a:pos x="46" y="51"/>
                </a:cxn>
                <a:cxn ang="0">
                  <a:pos x="46" y="51"/>
                </a:cxn>
                <a:cxn ang="0">
                  <a:pos x="48" y="52"/>
                </a:cxn>
                <a:cxn ang="0">
                  <a:pos x="47" y="60"/>
                </a:cxn>
                <a:cxn ang="0">
                  <a:pos x="46" y="59"/>
                </a:cxn>
                <a:cxn ang="0">
                  <a:pos x="49" y="41"/>
                </a:cxn>
                <a:cxn ang="0">
                  <a:pos x="53" y="40"/>
                </a:cxn>
                <a:cxn ang="0">
                  <a:pos x="56" y="41"/>
                </a:cxn>
                <a:cxn ang="0">
                  <a:pos x="54" y="38"/>
                </a:cxn>
                <a:cxn ang="0">
                  <a:pos x="51" y="39"/>
                </a:cxn>
                <a:cxn ang="0">
                  <a:pos x="48" y="27"/>
                </a:cxn>
                <a:cxn ang="0">
                  <a:pos x="58" y="49"/>
                </a:cxn>
                <a:cxn ang="0">
                  <a:pos x="52" y="52"/>
                </a:cxn>
                <a:cxn ang="0">
                  <a:pos x="55" y="62"/>
                </a:cxn>
                <a:cxn ang="0">
                  <a:pos x="59" y="57"/>
                </a:cxn>
                <a:cxn ang="0">
                  <a:pos x="56" y="59"/>
                </a:cxn>
                <a:cxn ang="0">
                  <a:pos x="54" y="58"/>
                </a:cxn>
                <a:cxn ang="0">
                  <a:pos x="59" y="52"/>
                </a:cxn>
                <a:cxn ang="0">
                  <a:pos x="56" y="51"/>
                </a:cxn>
                <a:cxn ang="0">
                  <a:pos x="54" y="53"/>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lose/>
                  <a:moveTo>
                    <a:pt x="24" y="47"/>
                  </a:moveTo>
                  <a:cubicBezTo>
                    <a:pt x="27" y="47"/>
                    <a:pt x="27" y="47"/>
                    <a:pt x="27" y="47"/>
                  </a:cubicBezTo>
                  <a:cubicBezTo>
                    <a:pt x="27" y="61"/>
                    <a:pt x="27" y="61"/>
                    <a:pt x="27" y="61"/>
                  </a:cubicBezTo>
                  <a:cubicBezTo>
                    <a:pt x="30" y="61"/>
                    <a:pt x="30" y="61"/>
                    <a:pt x="30" y="61"/>
                  </a:cubicBezTo>
                  <a:cubicBezTo>
                    <a:pt x="30" y="47"/>
                    <a:pt x="30" y="47"/>
                    <a:pt x="30" y="47"/>
                  </a:cubicBezTo>
                  <a:cubicBezTo>
                    <a:pt x="33" y="47"/>
                    <a:pt x="33" y="47"/>
                    <a:pt x="33" y="47"/>
                  </a:cubicBezTo>
                  <a:cubicBezTo>
                    <a:pt x="33" y="44"/>
                    <a:pt x="33" y="44"/>
                    <a:pt x="33" y="44"/>
                  </a:cubicBezTo>
                  <a:cubicBezTo>
                    <a:pt x="24" y="44"/>
                    <a:pt x="24" y="44"/>
                    <a:pt x="24" y="44"/>
                  </a:cubicBezTo>
                  <a:lnTo>
                    <a:pt x="24" y="47"/>
                  </a:lnTo>
                  <a:close/>
                  <a:moveTo>
                    <a:pt x="27" y="22"/>
                  </a:moveTo>
                  <a:cubicBezTo>
                    <a:pt x="31" y="34"/>
                    <a:pt x="31" y="34"/>
                    <a:pt x="31" y="34"/>
                  </a:cubicBezTo>
                  <a:cubicBezTo>
                    <a:pt x="31" y="41"/>
                    <a:pt x="31" y="41"/>
                    <a:pt x="31" y="41"/>
                  </a:cubicBezTo>
                  <a:cubicBezTo>
                    <a:pt x="34" y="41"/>
                    <a:pt x="34" y="41"/>
                    <a:pt x="34" y="41"/>
                  </a:cubicBezTo>
                  <a:cubicBezTo>
                    <a:pt x="34" y="33"/>
                    <a:pt x="34" y="33"/>
                    <a:pt x="34" y="33"/>
                  </a:cubicBezTo>
                  <a:cubicBezTo>
                    <a:pt x="38" y="22"/>
                    <a:pt x="38" y="22"/>
                    <a:pt x="38" y="22"/>
                  </a:cubicBezTo>
                  <a:cubicBezTo>
                    <a:pt x="34" y="22"/>
                    <a:pt x="34" y="22"/>
                    <a:pt x="34" y="22"/>
                  </a:cubicBezTo>
                  <a:cubicBezTo>
                    <a:pt x="32" y="30"/>
                    <a:pt x="32" y="30"/>
                    <a:pt x="32" y="30"/>
                  </a:cubicBezTo>
                  <a:cubicBezTo>
                    <a:pt x="32" y="30"/>
                    <a:pt x="32" y="30"/>
                    <a:pt x="32" y="30"/>
                  </a:cubicBezTo>
                  <a:cubicBezTo>
                    <a:pt x="30" y="22"/>
                    <a:pt x="30" y="22"/>
                    <a:pt x="30" y="22"/>
                  </a:cubicBezTo>
                  <a:lnTo>
                    <a:pt x="27" y="22"/>
                  </a:lnTo>
                  <a:close/>
                  <a:moveTo>
                    <a:pt x="41" y="49"/>
                  </a:moveTo>
                  <a:cubicBezTo>
                    <a:pt x="39" y="49"/>
                    <a:pt x="39" y="49"/>
                    <a:pt x="39" y="49"/>
                  </a:cubicBezTo>
                  <a:cubicBezTo>
                    <a:pt x="39" y="58"/>
                    <a:pt x="39" y="58"/>
                    <a:pt x="39" y="58"/>
                  </a:cubicBezTo>
                  <a:cubicBezTo>
                    <a:pt x="38" y="59"/>
                    <a:pt x="38" y="59"/>
                    <a:pt x="38" y="59"/>
                  </a:cubicBezTo>
                  <a:cubicBezTo>
                    <a:pt x="37" y="59"/>
                    <a:pt x="37" y="59"/>
                    <a:pt x="37" y="59"/>
                  </a:cubicBezTo>
                  <a:cubicBezTo>
                    <a:pt x="37" y="59"/>
                    <a:pt x="37" y="59"/>
                    <a:pt x="37" y="59"/>
                  </a:cubicBezTo>
                  <a:cubicBezTo>
                    <a:pt x="37" y="59"/>
                    <a:pt x="37" y="59"/>
                    <a:pt x="37" y="59"/>
                  </a:cubicBezTo>
                  <a:cubicBezTo>
                    <a:pt x="37" y="58"/>
                    <a:pt x="37" y="58"/>
                    <a:pt x="37" y="58"/>
                  </a:cubicBezTo>
                  <a:cubicBezTo>
                    <a:pt x="37" y="49"/>
                    <a:pt x="37" y="49"/>
                    <a:pt x="37" y="49"/>
                  </a:cubicBezTo>
                  <a:cubicBezTo>
                    <a:pt x="34" y="49"/>
                    <a:pt x="34" y="49"/>
                    <a:pt x="34" y="49"/>
                  </a:cubicBezTo>
                  <a:cubicBezTo>
                    <a:pt x="34" y="59"/>
                    <a:pt x="34" y="59"/>
                    <a:pt x="34" y="59"/>
                  </a:cubicBezTo>
                  <a:cubicBezTo>
                    <a:pt x="34" y="60"/>
                    <a:pt x="34" y="61"/>
                    <a:pt x="35" y="61"/>
                  </a:cubicBezTo>
                  <a:cubicBezTo>
                    <a:pt x="35" y="61"/>
                    <a:pt x="35" y="62"/>
                    <a:pt x="36" y="62"/>
                  </a:cubicBezTo>
                  <a:cubicBezTo>
                    <a:pt x="36" y="62"/>
                    <a:pt x="37" y="61"/>
                    <a:pt x="37" y="61"/>
                  </a:cubicBezTo>
                  <a:cubicBezTo>
                    <a:pt x="38" y="61"/>
                    <a:pt x="38" y="61"/>
                    <a:pt x="39" y="60"/>
                  </a:cubicBezTo>
                  <a:cubicBezTo>
                    <a:pt x="39" y="61"/>
                    <a:pt x="39" y="61"/>
                    <a:pt x="39" y="61"/>
                  </a:cubicBezTo>
                  <a:cubicBezTo>
                    <a:pt x="41" y="61"/>
                    <a:pt x="41" y="61"/>
                    <a:pt x="41" y="61"/>
                  </a:cubicBezTo>
                  <a:lnTo>
                    <a:pt x="41" y="49"/>
                  </a:lnTo>
                  <a:close/>
                  <a:moveTo>
                    <a:pt x="38" y="38"/>
                  </a:moveTo>
                  <a:cubicBezTo>
                    <a:pt x="38" y="39"/>
                    <a:pt x="38" y="40"/>
                    <a:pt x="39" y="40"/>
                  </a:cubicBezTo>
                  <a:cubicBezTo>
                    <a:pt x="40" y="41"/>
                    <a:pt x="41" y="41"/>
                    <a:pt x="42" y="41"/>
                  </a:cubicBezTo>
                  <a:cubicBezTo>
                    <a:pt x="43" y="41"/>
                    <a:pt x="44" y="41"/>
                    <a:pt x="45" y="40"/>
                  </a:cubicBezTo>
                  <a:cubicBezTo>
                    <a:pt x="46" y="40"/>
                    <a:pt x="46" y="39"/>
                    <a:pt x="46" y="38"/>
                  </a:cubicBezTo>
                  <a:cubicBezTo>
                    <a:pt x="46" y="30"/>
                    <a:pt x="46" y="30"/>
                    <a:pt x="46" y="30"/>
                  </a:cubicBezTo>
                  <a:cubicBezTo>
                    <a:pt x="46" y="29"/>
                    <a:pt x="46" y="29"/>
                    <a:pt x="45" y="28"/>
                  </a:cubicBezTo>
                  <a:cubicBezTo>
                    <a:pt x="44" y="27"/>
                    <a:pt x="43" y="27"/>
                    <a:pt x="42" y="27"/>
                  </a:cubicBezTo>
                  <a:cubicBezTo>
                    <a:pt x="41" y="27"/>
                    <a:pt x="40" y="27"/>
                    <a:pt x="39" y="28"/>
                  </a:cubicBezTo>
                  <a:cubicBezTo>
                    <a:pt x="38" y="28"/>
                    <a:pt x="38" y="29"/>
                    <a:pt x="38" y="30"/>
                  </a:cubicBezTo>
                  <a:lnTo>
                    <a:pt x="38" y="38"/>
                  </a:lnTo>
                  <a:close/>
                  <a:moveTo>
                    <a:pt x="42" y="39"/>
                  </a:moveTo>
                  <a:cubicBezTo>
                    <a:pt x="42" y="39"/>
                    <a:pt x="41" y="39"/>
                    <a:pt x="41" y="39"/>
                  </a:cubicBezTo>
                  <a:cubicBezTo>
                    <a:pt x="41" y="38"/>
                    <a:pt x="41" y="38"/>
                    <a:pt x="41" y="38"/>
                  </a:cubicBezTo>
                  <a:cubicBezTo>
                    <a:pt x="41" y="30"/>
                    <a:pt x="41" y="30"/>
                    <a:pt x="41" y="30"/>
                  </a:cubicBezTo>
                  <a:cubicBezTo>
                    <a:pt x="41" y="30"/>
                    <a:pt x="41" y="30"/>
                    <a:pt x="41" y="30"/>
                  </a:cubicBezTo>
                  <a:cubicBezTo>
                    <a:pt x="41" y="29"/>
                    <a:pt x="42" y="29"/>
                    <a:pt x="42" y="29"/>
                  </a:cubicBezTo>
                  <a:cubicBezTo>
                    <a:pt x="43" y="30"/>
                    <a:pt x="43" y="30"/>
                    <a:pt x="43" y="30"/>
                  </a:cubicBezTo>
                  <a:cubicBezTo>
                    <a:pt x="43" y="30"/>
                    <a:pt x="43" y="30"/>
                    <a:pt x="43" y="30"/>
                  </a:cubicBezTo>
                  <a:cubicBezTo>
                    <a:pt x="43" y="38"/>
                    <a:pt x="43" y="38"/>
                    <a:pt x="43" y="38"/>
                  </a:cubicBezTo>
                  <a:cubicBezTo>
                    <a:pt x="43" y="39"/>
                    <a:pt x="43" y="39"/>
                    <a:pt x="43" y="39"/>
                  </a:cubicBezTo>
                  <a:lnTo>
                    <a:pt x="42" y="39"/>
                  </a:lnTo>
                  <a:close/>
                  <a:moveTo>
                    <a:pt x="48" y="49"/>
                  </a:moveTo>
                  <a:cubicBezTo>
                    <a:pt x="47" y="49"/>
                    <a:pt x="47" y="49"/>
                    <a:pt x="47" y="49"/>
                  </a:cubicBezTo>
                  <a:cubicBezTo>
                    <a:pt x="46" y="49"/>
                    <a:pt x="46" y="50"/>
                    <a:pt x="46" y="50"/>
                  </a:cubicBezTo>
                  <a:cubicBezTo>
                    <a:pt x="46" y="44"/>
                    <a:pt x="46" y="44"/>
                    <a:pt x="46" y="44"/>
                  </a:cubicBezTo>
                  <a:cubicBezTo>
                    <a:pt x="43" y="44"/>
                    <a:pt x="43" y="44"/>
                    <a:pt x="43" y="44"/>
                  </a:cubicBezTo>
                  <a:cubicBezTo>
                    <a:pt x="43" y="61"/>
                    <a:pt x="43" y="61"/>
                    <a:pt x="43" y="61"/>
                  </a:cubicBezTo>
                  <a:cubicBezTo>
                    <a:pt x="46" y="61"/>
                    <a:pt x="46" y="61"/>
                    <a:pt x="46" y="61"/>
                  </a:cubicBezTo>
                  <a:cubicBezTo>
                    <a:pt x="46" y="60"/>
                    <a:pt x="46" y="60"/>
                    <a:pt x="46" y="60"/>
                  </a:cubicBezTo>
                  <a:cubicBezTo>
                    <a:pt x="46" y="61"/>
                    <a:pt x="46" y="61"/>
                    <a:pt x="47" y="61"/>
                  </a:cubicBezTo>
                  <a:cubicBezTo>
                    <a:pt x="47" y="61"/>
                    <a:pt x="48" y="62"/>
                    <a:pt x="48" y="62"/>
                  </a:cubicBezTo>
                  <a:cubicBezTo>
                    <a:pt x="49" y="62"/>
                    <a:pt x="49" y="61"/>
                    <a:pt x="50" y="61"/>
                  </a:cubicBezTo>
                  <a:cubicBezTo>
                    <a:pt x="50" y="60"/>
                    <a:pt x="50" y="60"/>
                    <a:pt x="50" y="59"/>
                  </a:cubicBezTo>
                  <a:cubicBezTo>
                    <a:pt x="50" y="52"/>
                    <a:pt x="50" y="52"/>
                    <a:pt x="50" y="52"/>
                  </a:cubicBezTo>
                  <a:cubicBezTo>
                    <a:pt x="50" y="51"/>
                    <a:pt x="50" y="50"/>
                    <a:pt x="50" y="49"/>
                  </a:cubicBezTo>
                  <a:cubicBezTo>
                    <a:pt x="49" y="49"/>
                    <a:pt x="49" y="49"/>
                    <a:pt x="48" y="49"/>
                  </a:cubicBezTo>
                  <a:close/>
                  <a:moveTo>
                    <a:pt x="46" y="51"/>
                  </a:moveTo>
                  <a:cubicBezTo>
                    <a:pt x="46" y="51"/>
                    <a:pt x="46" y="51"/>
                    <a:pt x="46" y="51"/>
                  </a:cubicBezTo>
                  <a:cubicBezTo>
                    <a:pt x="46" y="51"/>
                    <a:pt x="46" y="51"/>
                    <a:pt x="46" y="51"/>
                  </a:cubicBezTo>
                  <a:cubicBezTo>
                    <a:pt x="46" y="51"/>
                    <a:pt x="46" y="51"/>
                    <a:pt x="46" y="51"/>
                  </a:cubicBezTo>
                  <a:cubicBezTo>
                    <a:pt x="47" y="51"/>
                    <a:pt x="47" y="51"/>
                    <a:pt x="47" y="51"/>
                  </a:cubicBezTo>
                  <a:cubicBezTo>
                    <a:pt x="47" y="51"/>
                    <a:pt x="47" y="51"/>
                    <a:pt x="47" y="51"/>
                  </a:cubicBezTo>
                  <a:cubicBezTo>
                    <a:pt x="48" y="51"/>
                    <a:pt x="48" y="52"/>
                    <a:pt x="48" y="52"/>
                  </a:cubicBezTo>
                  <a:cubicBezTo>
                    <a:pt x="48" y="58"/>
                    <a:pt x="48" y="58"/>
                    <a:pt x="48" y="58"/>
                  </a:cubicBezTo>
                  <a:cubicBezTo>
                    <a:pt x="48" y="59"/>
                    <a:pt x="48" y="59"/>
                    <a:pt x="48" y="59"/>
                  </a:cubicBezTo>
                  <a:cubicBezTo>
                    <a:pt x="47" y="60"/>
                    <a:pt x="47" y="60"/>
                    <a:pt x="47" y="60"/>
                  </a:cubicBezTo>
                  <a:cubicBezTo>
                    <a:pt x="47" y="60"/>
                    <a:pt x="47" y="60"/>
                    <a:pt x="47" y="60"/>
                  </a:cubicBezTo>
                  <a:cubicBezTo>
                    <a:pt x="46" y="60"/>
                    <a:pt x="46" y="60"/>
                    <a:pt x="46" y="60"/>
                  </a:cubicBezTo>
                  <a:cubicBezTo>
                    <a:pt x="46" y="59"/>
                    <a:pt x="46" y="59"/>
                    <a:pt x="46" y="59"/>
                  </a:cubicBezTo>
                  <a:lnTo>
                    <a:pt x="46" y="51"/>
                  </a:lnTo>
                  <a:close/>
                  <a:moveTo>
                    <a:pt x="48" y="39"/>
                  </a:moveTo>
                  <a:cubicBezTo>
                    <a:pt x="48" y="39"/>
                    <a:pt x="48" y="40"/>
                    <a:pt x="49" y="41"/>
                  </a:cubicBezTo>
                  <a:cubicBezTo>
                    <a:pt x="49" y="41"/>
                    <a:pt x="50" y="41"/>
                    <a:pt x="50" y="41"/>
                  </a:cubicBezTo>
                  <a:cubicBezTo>
                    <a:pt x="51" y="41"/>
                    <a:pt x="51" y="41"/>
                    <a:pt x="52" y="41"/>
                  </a:cubicBezTo>
                  <a:cubicBezTo>
                    <a:pt x="53" y="40"/>
                    <a:pt x="53" y="40"/>
                    <a:pt x="53" y="40"/>
                  </a:cubicBezTo>
                  <a:cubicBezTo>
                    <a:pt x="54" y="39"/>
                    <a:pt x="54" y="39"/>
                    <a:pt x="54" y="39"/>
                  </a:cubicBezTo>
                  <a:cubicBezTo>
                    <a:pt x="54" y="41"/>
                    <a:pt x="54" y="41"/>
                    <a:pt x="54" y="41"/>
                  </a:cubicBezTo>
                  <a:cubicBezTo>
                    <a:pt x="56" y="41"/>
                    <a:pt x="56" y="41"/>
                    <a:pt x="56" y="41"/>
                  </a:cubicBezTo>
                  <a:cubicBezTo>
                    <a:pt x="56" y="27"/>
                    <a:pt x="56" y="27"/>
                    <a:pt x="56" y="27"/>
                  </a:cubicBezTo>
                  <a:cubicBezTo>
                    <a:pt x="54" y="27"/>
                    <a:pt x="54" y="27"/>
                    <a:pt x="54" y="27"/>
                  </a:cubicBezTo>
                  <a:cubicBezTo>
                    <a:pt x="54" y="38"/>
                    <a:pt x="54" y="38"/>
                    <a:pt x="54" y="38"/>
                  </a:cubicBezTo>
                  <a:cubicBezTo>
                    <a:pt x="53" y="38"/>
                    <a:pt x="53" y="38"/>
                    <a:pt x="53" y="38"/>
                  </a:cubicBezTo>
                  <a:cubicBezTo>
                    <a:pt x="52" y="39"/>
                    <a:pt x="52" y="39"/>
                    <a:pt x="52" y="39"/>
                  </a:cubicBezTo>
                  <a:cubicBezTo>
                    <a:pt x="51" y="39"/>
                    <a:pt x="51" y="39"/>
                    <a:pt x="51" y="39"/>
                  </a:cubicBezTo>
                  <a:cubicBezTo>
                    <a:pt x="51" y="38"/>
                    <a:pt x="51" y="38"/>
                    <a:pt x="51" y="38"/>
                  </a:cubicBezTo>
                  <a:cubicBezTo>
                    <a:pt x="51" y="27"/>
                    <a:pt x="51" y="27"/>
                    <a:pt x="51" y="27"/>
                  </a:cubicBezTo>
                  <a:cubicBezTo>
                    <a:pt x="48" y="27"/>
                    <a:pt x="48" y="27"/>
                    <a:pt x="48" y="27"/>
                  </a:cubicBezTo>
                  <a:lnTo>
                    <a:pt x="48" y="39"/>
                  </a:lnTo>
                  <a:close/>
                  <a:moveTo>
                    <a:pt x="59" y="52"/>
                  </a:moveTo>
                  <a:cubicBezTo>
                    <a:pt x="59" y="51"/>
                    <a:pt x="59" y="50"/>
                    <a:pt x="58" y="49"/>
                  </a:cubicBezTo>
                  <a:cubicBezTo>
                    <a:pt x="57" y="49"/>
                    <a:pt x="57" y="49"/>
                    <a:pt x="55" y="49"/>
                  </a:cubicBezTo>
                  <a:cubicBezTo>
                    <a:pt x="54" y="49"/>
                    <a:pt x="53" y="49"/>
                    <a:pt x="53" y="50"/>
                  </a:cubicBezTo>
                  <a:cubicBezTo>
                    <a:pt x="52" y="50"/>
                    <a:pt x="52" y="51"/>
                    <a:pt x="52" y="52"/>
                  </a:cubicBezTo>
                  <a:cubicBezTo>
                    <a:pt x="52" y="58"/>
                    <a:pt x="52" y="58"/>
                    <a:pt x="52" y="58"/>
                  </a:cubicBezTo>
                  <a:cubicBezTo>
                    <a:pt x="52" y="59"/>
                    <a:pt x="52" y="60"/>
                    <a:pt x="53" y="61"/>
                  </a:cubicBezTo>
                  <a:cubicBezTo>
                    <a:pt x="53" y="61"/>
                    <a:pt x="54" y="62"/>
                    <a:pt x="55" y="62"/>
                  </a:cubicBezTo>
                  <a:cubicBezTo>
                    <a:pt x="57" y="62"/>
                    <a:pt x="57" y="61"/>
                    <a:pt x="58" y="61"/>
                  </a:cubicBezTo>
                  <a:cubicBezTo>
                    <a:pt x="59" y="60"/>
                    <a:pt x="59" y="59"/>
                    <a:pt x="59" y="58"/>
                  </a:cubicBezTo>
                  <a:cubicBezTo>
                    <a:pt x="59" y="57"/>
                    <a:pt x="59" y="57"/>
                    <a:pt x="59" y="57"/>
                  </a:cubicBezTo>
                  <a:cubicBezTo>
                    <a:pt x="56" y="57"/>
                    <a:pt x="56" y="57"/>
                    <a:pt x="56" y="57"/>
                  </a:cubicBezTo>
                  <a:cubicBezTo>
                    <a:pt x="56" y="58"/>
                    <a:pt x="56" y="58"/>
                    <a:pt x="56" y="58"/>
                  </a:cubicBezTo>
                  <a:cubicBezTo>
                    <a:pt x="56" y="59"/>
                    <a:pt x="56" y="59"/>
                    <a:pt x="56" y="59"/>
                  </a:cubicBezTo>
                  <a:cubicBezTo>
                    <a:pt x="56" y="59"/>
                    <a:pt x="56" y="60"/>
                    <a:pt x="55" y="60"/>
                  </a:cubicBezTo>
                  <a:cubicBezTo>
                    <a:pt x="55" y="60"/>
                    <a:pt x="55" y="59"/>
                    <a:pt x="55" y="59"/>
                  </a:cubicBezTo>
                  <a:cubicBezTo>
                    <a:pt x="54" y="59"/>
                    <a:pt x="54" y="59"/>
                    <a:pt x="54" y="58"/>
                  </a:cubicBezTo>
                  <a:cubicBezTo>
                    <a:pt x="54" y="55"/>
                    <a:pt x="54" y="55"/>
                    <a:pt x="54" y="55"/>
                  </a:cubicBezTo>
                  <a:cubicBezTo>
                    <a:pt x="59" y="55"/>
                    <a:pt x="59" y="55"/>
                    <a:pt x="59" y="55"/>
                  </a:cubicBezTo>
                  <a:lnTo>
                    <a:pt x="59" y="52"/>
                  </a:lnTo>
                  <a:close/>
                  <a:moveTo>
                    <a:pt x="55" y="51"/>
                  </a:moveTo>
                  <a:cubicBezTo>
                    <a:pt x="55" y="51"/>
                    <a:pt x="55" y="51"/>
                    <a:pt x="55" y="51"/>
                  </a:cubicBezTo>
                  <a:cubicBezTo>
                    <a:pt x="56" y="51"/>
                    <a:pt x="56" y="51"/>
                    <a:pt x="56" y="51"/>
                  </a:cubicBezTo>
                  <a:cubicBezTo>
                    <a:pt x="56" y="51"/>
                    <a:pt x="56" y="52"/>
                    <a:pt x="56" y="52"/>
                  </a:cubicBezTo>
                  <a:cubicBezTo>
                    <a:pt x="56" y="53"/>
                    <a:pt x="56" y="53"/>
                    <a:pt x="56" y="53"/>
                  </a:cubicBezTo>
                  <a:cubicBezTo>
                    <a:pt x="54" y="53"/>
                    <a:pt x="54" y="53"/>
                    <a:pt x="54" y="53"/>
                  </a:cubicBezTo>
                  <a:cubicBezTo>
                    <a:pt x="54" y="52"/>
                    <a:pt x="54" y="52"/>
                    <a:pt x="54" y="52"/>
                  </a:cubicBezTo>
                  <a:cubicBezTo>
                    <a:pt x="54" y="52"/>
                    <a:pt x="54" y="51"/>
                    <a:pt x="55"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6" name="Freeform 3986"/>
            <p:cNvSpPr>
              <a:spLocks noEditPoints="1"/>
            </p:cNvSpPr>
            <p:nvPr/>
          </p:nvSpPr>
          <p:spPr bwMode="auto">
            <a:xfrm>
              <a:off x="5914590" y="4717266"/>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0" y="18"/>
                </a:cxn>
                <a:cxn ang="0">
                  <a:pos x="27" y="20"/>
                </a:cxn>
                <a:cxn ang="0">
                  <a:pos x="25" y="23"/>
                </a:cxn>
                <a:cxn ang="0">
                  <a:pos x="27" y="26"/>
                </a:cxn>
                <a:cxn ang="0">
                  <a:pos x="30" y="27"/>
                </a:cxn>
                <a:cxn ang="0">
                  <a:pos x="33" y="26"/>
                </a:cxn>
                <a:cxn ang="0">
                  <a:pos x="34" y="23"/>
                </a:cxn>
                <a:cxn ang="0">
                  <a:pos x="33" y="20"/>
                </a:cxn>
                <a:cxn ang="0">
                  <a:pos x="30" y="18"/>
                </a:cxn>
                <a:cxn ang="0">
                  <a:pos x="34" y="30"/>
                </a:cxn>
                <a:cxn ang="0">
                  <a:pos x="26" y="30"/>
                </a:cxn>
                <a:cxn ang="0">
                  <a:pos x="26" y="56"/>
                </a:cxn>
                <a:cxn ang="0">
                  <a:pos x="34" y="56"/>
                </a:cxn>
                <a:cxn ang="0">
                  <a:pos x="34" y="30"/>
                </a:cxn>
                <a:cxn ang="0">
                  <a:pos x="37" y="56"/>
                </a:cxn>
                <a:cxn ang="0">
                  <a:pos x="45" y="56"/>
                </a:cxn>
                <a:cxn ang="0">
                  <a:pos x="45" y="39"/>
                </a:cxn>
                <a:cxn ang="0">
                  <a:pos x="46" y="38"/>
                </a:cxn>
                <a:cxn ang="0">
                  <a:pos x="48" y="38"/>
                </a:cxn>
                <a:cxn ang="0">
                  <a:pos x="51" y="38"/>
                </a:cxn>
                <a:cxn ang="0">
                  <a:pos x="51" y="39"/>
                </a:cxn>
                <a:cxn ang="0">
                  <a:pos x="52" y="40"/>
                </a:cxn>
                <a:cxn ang="0">
                  <a:pos x="52" y="56"/>
                </a:cxn>
                <a:cxn ang="0">
                  <a:pos x="59" y="56"/>
                </a:cxn>
                <a:cxn ang="0">
                  <a:pos x="59" y="40"/>
                </a:cxn>
                <a:cxn ang="0">
                  <a:pos x="58" y="35"/>
                </a:cxn>
                <a:cxn ang="0">
                  <a:pos x="54" y="32"/>
                </a:cxn>
                <a:cxn ang="0">
                  <a:pos x="49" y="30"/>
                </a:cxn>
                <a:cxn ang="0">
                  <a:pos x="45" y="31"/>
                </a:cxn>
                <a:cxn ang="0">
                  <a:pos x="45" y="30"/>
                </a:cxn>
                <a:cxn ang="0">
                  <a:pos x="37" y="30"/>
                </a:cxn>
                <a:cxn ang="0">
                  <a:pos x="37" y="56"/>
                </a:cxn>
              </a:cxnLst>
              <a:rect l="0" t="0" r="r" b="b"/>
              <a:pathLst>
                <a:path w="84" h="84">
                  <a:moveTo>
                    <a:pt x="42" y="84"/>
                  </a:moveTo>
                  <a:cubicBezTo>
                    <a:pt x="36" y="84"/>
                    <a:pt x="30" y="83"/>
                    <a:pt x="25" y="81"/>
                  </a:cubicBezTo>
                  <a:cubicBezTo>
                    <a:pt x="20" y="79"/>
                    <a:pt x="16" y="76"/>
                    <a:pt x="12" y="72"/>
                  </a:cubicBezTo>
                  <a:cubicBezTo>
                    <a:pt x="8" y="68"/>
                    <a:pt x="5" y="63"/>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3"/>
                    <a:pt x="75" y="68"/>
                    <a:pt x="71" y="72"/>
                  </a:cubicBezTo>
                  <a:cubicBezTo>
                    <a:pt x="68" y="76"/>
                    <a:pt x="63" y="79"/>
                    <a:pt x="58" y="81"/>
                  </a:cubicBezTo>
                  <a:cubicBezTo>
                    <a:pt x="53" y="83"/>
                    <a:pt x="48" y="84"/>
                    <a:pt x="42" y="84"/>
                  </a:cubicBezTo>
                  <a:close/>
                  <a:moveTo>
                    <a:pt x="30" y="18"/>
                  </a:moveTo>
                  <a:cubicBezTo>
                    <a:pt x="29" y="18"/>
                    <a:pt x="28" y="19"/>
                    <a:pt x="27" y="20"/>
                  </a:cubicBezTo>
                  <a:cubicBezTo>
                    <a:pt x="26" y="20"/>
                    <a:pt x="25" y="22"/>
                    <a:pt x="25" y="23"/>
                  </a:cubicBezTo>
                  <a:cubicBezTo>
                    <a:pt x="25" y="24"/>
                    <a:pt x="26" y="25"/>
                    <a:pt x="27" y="26"/>
                  </a:cubicBezTo>
                  <a:cubicBezTo>
                    <a:pt x="28" y="27"/>
                    <a:pt x="29" y="27"/>
                    <a:pt x="30" y="27"/>
                  </a:cubicBezTo>
                  <a:cubicBezTo>
                    <a:pt x="31" y="27"/>
                    <a:pt x="32" y="27"/>
                    <a:pt x="33" y="26"/>
                  </a:cubicBezTo>
                  <a:cubicBezTo>
                    <a:pt x="34" y="25"/>
                    <a:pt x="34" y="24"/>
                    <a:pt x="34" y="23"/>
                  </a:cubicBezTo>
                  <a:cubicBezTo>
                    <a:pt x="34" y="22"/>
                    <a:pt x="34" y="20"/>
                    <a:pt x="33" y="20"/>
                  </a:cubicBezTo>
                  <a:cubicBezTo>
                    <a:pt x="32" y="19"/>
                    <a:pt x="31" y="18"/>
                    <a:pt x="30" y="18"/>
                  </a:cubicBezTo>
                  <a:close/>
                  <a:moveTo>
                    <a:pt x="34" y="30"/>
                  </a:moveTo>
                  <a:cubicBezTo>
                    <a:pt x="26" y="30"/>
                    <a:pt x="26" y="30"/>
                    <a:pt x="26" y="30"/>
                  </a:cubicBezTo>
                  <a:cubicBezTo>
                    <a:pt x="26" y="56"/>
                    <a:pt x="26" y="56"/>
                    <a:pt x="26" y="56"/>
                  </a:cubicBezTo>
                  <a:cubicBezTo>
                    <a:pt x="34" y="56"/>
                    <a:pt x="34" y="56"/>
                    <a:pt x="34" y="56"/>
                  </a:cubicBezTo>
                  <a:lnTo>
                    <a:pt x="34" y="30"/>
                  </a:lnTo>
                  <a:close/>
                  <a:moveTo>
                    <a:pt x="37" y="56"/>
                  </a:moveTo>
                  <a:cubicBezTo>
                    <a:pt x="45" y="56"/>
                    <a:pt x="45" y="56"/>
                    <a:pt x="45" y="56"/>
                  </a:cubicBezTo>
                  <a:cubicBezTo>
                    <a:pt x="45" y="39"/>
                    <a:pt x="45" y="39"/>
                    <a:pt x="45" y="39"/>
                  </a:cubicBezTo>
                  <a:cubicBezTo>
                    <a:pt x="45" y="39"/>
                    <a:pt x="46" y="38"/>
                    <a:pt x="46" y="38"/>
                  </a:cubicBezTo>
                  <a:cubicBezTo>
                    <a:pt x="47" y="38"/>
                    <a:pt x="48" y="38"/>
                    <a:pt x="48" y="38"/>
                  </a:cubicBezTo>
                  <a:cubicBezTo>
                    <a:pt x="49" y="37"/>
                    <a:pt x="50" y="38"/>
                    <a:pt x="51" y="38"/>
                  </a:cubicBezTo>
                  <a:cubicBezTo>
                    <a:pt x="51" y="38"/>
                    <a:pt x="51" y="38"/>
                    <a:pt x="51" y="39"/>
                  </a:cubicBezTo>
                  <a:cubicBezTo>
                    <a:pt x="52" y="39"/>
                    <a:pt x="52" y="40"/>
                    <a:pt x="52" y="40"/>
                  </a:cubicBezTo>
                  <a:cubicBezTo>
                    <a:pt x="52" y="56"/>
                    <a:pt x="52" y="56"/>
                    <a:pt x="52" y="56"/>
                  </a:cubicBezTo>
                  <a:cubicBezTo>
                    <a:pt x="59" y="56"/>
                    <a:pt x="59" y="56"/>
                    <a:pt x="59" y="56"/>
                  </a:cubicBezTo>
                  <a:cubicBezTo>
                    <a:pt x="59" y="40"/>
                    <a:pt x="59" y="40"/>
                    <a:pt x="59" y="40"/>
                  </a:cubicBezTo>
                  <a:cubicBezTo>
                    <a:pt x="59" y="39"/>
                    <a:pt x="59" y="37"/>
                    <a:pt x="58" y="35"/>
                  </a:cubicBezTo>
                  <a:cubicBezTo>
                    <a:pt x="57" y="34"/>
                    <a:pt x="56" y="32"/>
                    <a:pt x="54" y="32"/>
                  </a:cubicBezTo>
                  <a:cubicBezTo>
                    <a:pt x="53" y="31"/>
                    <a:pt x="51" y="30"/>
                    <a:pt x="49" y="30"/>
                  </a:cubicBezTo>
                  <a:cubicBezTo>
                    <a:pt x="48" y="30"/>
                    <a:pt x="46" y="31"/>
                    <a:pt x="45" y="31"/>
                  </a:cubicBezTo>
                  <a:cubicBezTo>
                    <a:pt x="45" y="30"/>
                    <a:pt x="45" y="30"/>
                    <a:pt x="45" y="30"/>
                  </a:cubicBezTo>
                  <a:cubicBezTo>
                    <a:pt x="37" y="30"/>
                    <a:pt x="37" y="30"/>
                    <a:pt x="37" y="30"/>
                  </a:cubicBezTo>
                  <a:lnTo>
                    <a:pt x="37"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027" name="Group 4026"/>
            <p:cNvGrpSpPr/>
            <p:nvPr/>
          </p:nvGrpSpPr>
          <p:grpSpPr>
            <a:xfrm>
              <a:off x="5926257" y="5341670"/>
              <a:ext cx="376864" cy="381824"/>
              <a:chOff x="5133826" y="1663246"/>
              <a:chExt cx="723875" cy="733403"/>
            </a:xfrm>
          </p:grpSpPr>
          <p:sp>
            <p:nvSpPr>
              <p:cNvPr id="9107" name="Freeform 3987"/>
              <p:cNvSpPr>
                <a:spLocks/>
              </p:cNvSpPr>
              <p:nvPr/>
            </p:nvSpPr>
            <p:spPr bwMode="auto">
              <a:xfrm>
                <a:off x="5362418" y="2129958"/>
                <a:ext cx="85725" cy="76197"/>
              </a:xfrm>
              <a:custGeom>
                <a:avLst/>
                <a:gdLst/>
                <a:ahLst/>
                <a:cxnLst>
                  <a:cxn ang="0">
                    <a:pos x="0" y="3"/>
                  </a:cxn>
                  <a:cxn ang="0">
                    <a:pos x="5" y="6"/>
                  </a:cxn>
                  <a:cxn ang="0">
                    <a:pos x="10" y="9"/>
                  </a:cxn>
                  <a:cxn ang="0">
                    <a:pos x="5" y="0"/>
                  </a:cxn>
                  <a:cxn ang="0">
                    <a:pos x="0" y="3"/>
                  </a:cxn>
                </a:cxnLst>
                <a:rect l="0" t="0" r="r" b="b"/>
                <a:pathLst>
                  <a:path w="10" h="9">
                    <a:moveTo>
                      <a:pt x="0" y="3"/>
                    </a:moveTo>
                    <a:cubicBezTo>
                      <a:pt x="2" y="4"/>
                      <a:pt x="3" y="5"/>
                      <a:pt x="5" y="6"/>
                    </a:cubicBezTo>
                    <a:cubicBezTo>
                      <a:pt x="7" y="8"/>
                      <a:pt x="8" y="8"/>
                      <a:pt x="10" y="9"/>
                    </a:cubicBezTo>
                    <a:cubicBezTo>
                      <a:pt x="8" y="6"/>
                      <a:pt x="6" y="3"/>
                      <a:pt x="5" y="0"/>
                    </a:cubicBezTo>
                    <a:cubicBezTo>
                      <a:pt x="3" y="1"/>
                      <a:pt x="2" y="2"/>
                      <a:pt x="0"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8" name="Freeform 3988"/>
              <p:cNvSpPr>
                <a:spLocks/>
              </p:cNvSpPr>
              <p:nvPr/>
            </p:nvSpPr>
            <p:spPr bwMode="auto">
              <a:xfrm>
                <a:off x="5314797" y="2034711"/>
                <a:ext cx="85725" cy="95247"/>
              </a:xfrm>
              <a:custGeom>
                <a:avLst/>
                <a:gdLst/>
                <a:ahLst/>
                <a:cxnLst>
                  <a:cxn ang="0">
                    <a:pos x="8" y="0"/>
                  </a:cxn>
                  <a:cxn ang="0">
                    <a:pos x="0" y="0"/>
                  </a:cxn>
                  <a:cxn ang="0">
                    <a:pos x="4" y="11"/>
                  </a:cxn>
                  <a:cxn ang="0">
                    <a:pos x="9" y="8"/>
                  </a:cxn>
                  <a:cxn ang="0">
                    <a:pos x="8" y="0"/>
                  </a:cxn>
                </a:cxnLst>
                <a:rect l="0" t="0" r="r" b="b"/>
                <a:pathLst>
                  <a:path w="9" h="11">
                    <a:moveTo>
                      <a:pt x="8" y="0"/>
                    </a:moveTo>
                    <a:cubicBezTo>
                      <a:pt x="5" y="0"/>
                      <a:pt x="3" y="0"/>
                      <a:pt x="0" y="0"/>
                    </a:cubicBezTo>
                    <a:cubicBezTo>
                      <a:pt x="0" y="4"/>
                      <a:pt x="2" y="8"/>
                      <a:pt x="4" y="11"/>
                    </a:cubicBezTo>
                    <a:cubicBezTo>
                      <a:pt x="6" y="10"/>
                      <a:pt x="7" y="9"/>
                      <a:pt x="9" y="8"/>
                    </a:cubicBezTo>
                    <a:cubicBezTo>
                      <a:pt x="8" y="6"/>
                      <a:pt x="8" y="3"/>
                      <a:pt x="8"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9" name="Freeform 3989"/>
              <p:cNvSpPr>
                <a:spLocks/>
              </p:cNvSpPr>
              <p:nvPr/>
            </p:nvSpPr>
            <p:spPr bwMode="auto">
              <a:xfrm>
                <a:off x="5533862" y="1853740"/>
                <a:ext cx="95247" cy="76197"/>
              </a:xfrm>
              <a:custGeom>
                <a:avLst/>
                <a:gdLst/>
                <a:ahLst/>
                <a:cxnLst>
                  <a:cxn ang="0">
                    <a:pos x="11" y="6"/>
                  </a:cxn>
                  <a:cxn ang="0">
                    <a:pos x="0" y="0"/>
                  </a:cxn>
                  <a:cxn ang="0">
                    <a:pos x="6" y="9"/>
                  </a:cxn>
                  <a:cxn ang="0">
                    <a:pos x="11" y="6"/>
                  </a:cxn>
                </a:cxnLst>
                <a:rect l="0" t="0" r="r" b="b"/>
                <a:pathLst>
                  <a:path w="11" h="9">
                    <a:moveTo>
                      <a:pt x="11" y="6"/>
                    </a:moveTo>
                    <a:cubicBezTo>
                      <a:pt x="8" y="3"/>
                      <a:pt x="4" y="1"/>
                      <a:pt x="0" y="0"/>
                    </a:cubicBezTo>
                    <a:cubicBezTo>
                      <a:pt x="3" y="3"/>
                      <a:pt x="5" y="6"/>
                      <a:pt x="6" y="9"/>
                    </a:cubicBezTo>
                    <a:cubicBezTo>
                      <a:pt x="8" y="8"/>
                      <a:pt x="9" y="7"/>
                      <a:pt x="11"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0" name="Freeform 3990"/>
              <p:cNvSpPr>
                <a:spLocks/>
              </p:cNvSpPr>
              <p:nvPr/>
            </p:nvSpPr>
            <p:spPr bwMode="auto">
              <a:xfrm>
                <a:off x="5419566" y="2110909"/>
                <a:ext cx="66676" cy="95247"/>
              </a:xfrm>
              <a:custGeom>
                <a:avLst/>
                <a:gdLst/>
                <a:ahLst/>
                <a:cxnLst>
                  <a:cxn ang="0">
                    <a:pos x="0" y="2"/>
                  </a:cxn>
                  <a:cxn ang="0">
                    <a:pos x="7" y="11"/>
                  </a:cxn>
                  <a:cxn ang="0">
                    <a:pos x="7" y="11"/>
                  </a:cxn>
                  <a:cxn ang="0">
                    <a:pos x="7" y="0"/>
                  </a:cxn>
                  <a:cxn ang="0">
                    <a:pos x="0" y="1"/>
                  </a:cxn>
                  <a:cxn ang="0">
                    <a:pos x="0" y="2"/>
                  </a:cxn>
                </a:cxnLst>
                <a:rect l="0" t="0" r="r" b="b"/>
                <a:pathLst>
                  <a:path w="7" h="11">
                    <a:moveTo>
                      <a:pt x="0" y="2"/>
                    </a:moveTo>
                    <a:cubicBezTo>
                      <a:pt x="2" y="5"/>
                      <a:pt x="4" y="9"/>
                      <a:pt x="7" y="11"/>
                    </a:cubicBezTo>
                    <a:cubicBezTo>
                      <a:pt x="7" y="11"/>
                      <a:pt x="7" y="11"/>
                      <a:pt x="7" y="11"/>
                    </a:cubicBezTo>
                    <a:cubicBezTo>
                      <a:pt x="7" y="8"/>
                      <a:pt x="7" y="4"/>
                      <a:pt x="7" y="0"/>
                    </a:cubicBezTo>
                    <a:cubicBezTo>
                      <a:pt x="5" y="0"/>
                      <a:pt x="2" y="1"/>
                      <a:pt x="0" y="1"/>
                    </a:cubicBezTo>
                    <a:lnTo>
                      <a:pt x="0" y="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1" name="Freeform 3991"/>
              <p:cNvSpPr>
                <a:spLocks/>
              </p:cNvSpPr>
              <p:nvPr/>
            </p:nvSpPr>
            <p:spPr bwMode="auto">
              <a:xfrm>
                <a:off x="5314797" y="1920415"/>
                <a:ext cx="85725" cy="104774"/>
              </a:xfrm>
              <a:custGeom>
                <a:avLst/>
                <a:gdLst/>
                <a:ahLst/>
                <a:cxnLst>
                  <a:cxn ang="0">
                    <a:pos x="9" y="3"/>
                  </a:cxn>
                  <a:cxn ang="0">
                    <a:pos x="4" y="0"/>
                  </a:cxn>
                  <a:cxn ang="0">
                    <a:pos x="0" y="11"/>
                  </a:cxn>
                  <a:cxn ang="0">
                    <a:pos x="8" y="11"/>
                  </a:cxn>
                  <a:cxn ang="0">
                    <a:pos x="9" y="3"/>
                  </a:cxn>
                </a:cxnLst>
                <a:rect l="0" t="0" r="r" b="b"/>
                <a:pathLst>
                  <a:path w="9" h="11">
                    <a:moveTo>
                      <a:pt x="9" y="3"/>
                    </a:moveTo>
                    <a:cubicBezTo>
                      <a:pt x="7" y="2"/>
                      <a:pt x="6" y="1"/>
                      <a:pt x="4" y="0"/>
                    </a:cubicBezTo>
                    <a:cubicBezTo>
                      <a:pt x="1" y="3"/>
                      <a:pt x="0" y="7"/>
                      <a:pt x="0" y="11"/>
                    </a:cubicBezTo>
                    <a:cubicBezTo>
                      <a:pt x="3" y="11"/>
                      <a:pt x="5" y="11"/>
                      <a:pt x="8" y="11"/>
                    </a:cubicBezTo>
                    <a:cubicBezTo>
                      <a:pt x="8" y="8"/>
                      <a:pt x="8" y="5"/>
                      <a:pt x="9"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2" name="Freeform 3992"/>
              <p:cNvSpPr>
                <a:spLocks/>
              </p:cNvSpPr>
              <p:nvPr/>
            </p:nvSpPr>
            <p:spPr bwMode="auto">
              <a:xfrm>
                <a:off x="5410044" y="2034711"/>
                <a:ext cx="76197" cy="66676"/>
              </a:xfrm>
              <a:custGeom>
                <a:avLst/>
                <a:gdLst/>
                <a:ahLst/>
                <a:cxnLst>
                  <a:cxn ang="0">
                    <a:pos x="1" y="7"/>
                  </a:cxn>
                  <a:cxn ang="0">
                    <a:pos x="9" y="6"/>
                  </a:cxn>
                  <a:cxn ang="0">
                    <a:pos x="9" y="0"/>
                  </a:cxn>
                  <a:cxn ang="0">
                    <a:pos x="0" y="0"/>
                  </a:cxn>
                  <a:cxn ang="0">
                    <a:pos x="1" y="7"/>
                  </a:cxn>
                </a:cxnLst>
                <a:rect l="0" t="0" r="r" b="b"/>
                <a:pathLst>
                  <a:path w="9" h="7">
                    <a:moveTo>
                      <a:pt x="1" y="7"/>
                    </a:moveTo>
                    <a:cubicBezTo>
                      <a:pt x="4" y="7"/>
                      <a:pt x="7" y="6"/>
                      <a:pt x="9" y="6"/>
                    </a:cubicBezTo>
                    <a:cubicBezTo>
                      <a:pt x="9" y="4"/>
                      <a:pt x="9" y="2"/>
                      <a:pt x="9" y="0"/>
                    </a:cubicBezTo>
                    <a:cubicBezTo>
                      <a:pt x="6" y="0"/>
                      <a:pt x="3" y="0"/>
                      <a:pt x="0" y="0"/>
                    </a:cubicBezTo>
                    <a:cubicBezTo>
                      <a:pt x="0" y="1"/>
                      <a:pt x="1" y="6"/>
                      <a:pt x="1"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3" name="Freeform 3993"/>
              <p:cNvSpPr>
                <a:spLocks/>
              </p:cNvSpPr>
              <p:nvPr/>
            </p:nvSpPr>
            <p:spPr bwMode="auto">
              <a:xfrm>
                <a:off x="5362418" y="1853740"/>
                <a:ext cx="95247" cy="76197"/>
              </a:xfrm>
              <a:custGeom>
                <a:avLst/>
                <a:gdLst/>
                <a:ahLst/>
                <a:cxnLst>
                  <a:cxn ang="0">
                    <a:pos x="7" y="4"/>
                  </a:cxn>
                  <a:cxn ang="0">
                    <a:pos x="11" y="0"/>
                  </a:cxn>
                  <a:cxn ang="0">
                    <a:pos x="0" y="6"/>
                  </a:cxn>
                  <a:cxn ang="0">
                    <a:pos x="5" y="9"/>
                  </a:cxn>
                  <a:cxn ang="0">
                    <a:pos x="7" y="4"/>
                  </a:cxn>
                </a:cxnLst>
                <a:rect l="0" t="0" r="r" b="b"/>
                <a:pathLst>
                  <a:path w="11" h="9">
                    <a:moveTo>
                      <a:pt x="7" y="4"/>
                    </a:moveTo>
                    <a:cubicBezTo>
                      <a:pt x="8" y="3"/>
                      <a:pt x="10" y="1"/>
                      <a:pt x="11" y="0"/>
                    </a:cubicBezTo>
                    <a:cubicBezTo>
                      <a:pt x="7" y="1"/>
                      <a:pt x="3" y="3"/>
                      <a:pt x="0" y="6"/>
                    </a:cubicBezTo>
                    <a:cubicBezTo>
                      <a:pt x="2" y="7"/>
                      <a:pt x="3" y="8"/>
                      <a:pt x="5" y="9"/>
                    </a:cubicBezTo>
                    <a:cubicBezTo>
                      <a:pt x="6" y="7"/>
                      <a:pt x="7" y="6"/>
                      <a:pt x="7"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4" name="Freeform 3994"/>
              <p:cNvSpPr>
                <a:spLocks/>
              </p:cNvSpPr>
              <p:nvPr/>
            </p:nvSpPr>
            <p:spPr bwMode="auto">
              <a:xfrm>
                <a:off x="5410044" y="1948986"/>
                <a:ext cx="76197" cy="76197"/>
              </a:xfrm>
              <a:custGeom>
                <a:avLst/>
                <a:gdLst/>
                <a:ahLst/>
                <a:cxnLst>
                  <a:cxn ang="0">
                    <a:pos x="9" y="2"/>
                  </a:cxn>
                  <a:cxn ang="0">
                    <a:pos x="1" y="0"/>
                  </a:cxn>
                  <a:cxn ang="0">
                    <a:pos x="0" y="8"/>
                  </a:cxn>
                  <a:cxn ang="0">
                    <a:pos x="9" y="8"/>
                  </a:cxn>
                  <a:cxn ang="0">
                    <a:pos x="9" y="2"/>
                  </a:cxn>
                </a:cxnLst>
                <a:rect l="0" t="0" r="r" b="b"/>
                <a:pathLst>
                  <a:path w="9" h="8">
                    <a:moveTo>
                      <a:pt x="9" y="2"/>
                    </a:moveTo>
                    <a:cubicBezTo>
                      <a:pt x="7" y="2"/>
                      <a:pt x="4" y="1"/>
                      <a:pt x="1" y="0"/>
                    </a:cubicBezTo>
                    <a:cubicBezTo>
                      <a:pt x="0" y="3"/>
                      <a:pt x="0" y="5"/>
                      <a:pt x="0" y="8"/>
                    </a:cubicBezTo>
                    <a:cubicBezTo>
                      <a:pt x="3" y="8"/>
                      <a:pt x="6" y="8"/>
                      <a:pt x="9" y="8"/>
                    </a:cubicBezTo>
                    <a:cubicBezTo>
                      <a:pt x="9" y="6"/>
                      <a:pt x="9" y="4"/>
                      <a:pt x="9" y="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5" name="Freeform 3995"/>
              <p:cNvSpPr>
                <a:spLocks/>
              </p:cNvSpPr>
              <p:nvPr/>
            </p:nvSpPr>
            <p:spPr bwMode="auto">
              <a:xfrm>
                <a:off x="5419566" y="1844218"/>
                <a:ext cx="66676" cy="104774"/>
              </a:xfrm>
              <a:custGeom>
                <a:avLst/>
                <a:gdLst/>
                <a:ahLst/>
                <a:cxnLst>
                  <a:cxn ang="0">
                    <a:pos x="0" y="11"/>
                  </a:cxn>
                  <a:cxn ang="0">
                    <a:pos x="7" y="12"/>
                  </a:cxn>
                  <a:cxn ang="0">
                    <a:pos x="7" y="0"/>
                  </a:cxn>
                  <a:cxn ang="0">
                    <a:pos x="7" y="1"/>
                  </a:cxn>
                  <a:cxn ang="0">
                    <a:pos x="2" y="7"/>
                  </a:cxn>
                  <a:cxn ang="0">
                    <a:pos x="0" y="11"/>
                  </a:cxn>
                </a:cxnLst>
                <a:rect l="0" t="0" r="r" b="b"/>
                <a:pathLst>
                  <a:path w="7" h="12">
                    <a:moveTo>
                      <a:pt x="0" y="11"/>
                    </a:moveTo>
                    <a:cubicBezTo>
                      <a:pt x="2" y="11"/>
                      <a:pt x="5" y="12"/>
                      <a:pt x="7" y="12"/>
                    </a:cubicBezTo>
                    <a:cubicBezTo>
                      <a:pt x="7" y="8"/>
                      <a:pt x="7" y="4"/>
                      <a:pt x="7" y="0"/>
                    </a:cubicBezTo>
                    <a:cubicBezTo>
                      <a:pt x="7" y="1"/>
                      <a:pt x="7" y="1"/>
                      <a:pt x="7" y="1"/>
                    </a:cubicBezTo>
                    <a:cubicBezTo>
                      <a:pt x="5" y="3"/>
                      <a:pt x="3" y="5"/>
                      <a:pt x="2" y="7"/>
                    </a:cubicBezTo>
                    <a:cubicBezTo>
                      <a:pt x="1" y="8"/>
                      <a:pt x="0" y="9"/>
                      <a:pt x="0"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6" name="Freeform 3996"/>
              <p:cNvSpPr>
                <a:spLocks/>
              </p:cNvSpPr>
              <p:nvPr/>
            </p:nvSpPr>
            <p:spPr bwMode="auto">
              <a:xfrm>
                <a:off x="5505291" y="1948986"/>
                <a:ext cx="85725" cy="76197"/>
              </a:xfrm>
              <a:custGeom>
                <a:avLst/>
                <a:gdLst/>
                <a:ahLst/>
                <a:cxnLst>
                  <a:cxn ang="0">
                    <a:pos x="9" y="0"/>
                  </a:cxn>
                  <a:cxn ang="0">
                    <a:pos x="0" y="2"/>
                  </a:cxn>
                  <a:cxn ang="0">
                    <a:pos x="0" y="8"/>
                  </a:cxn>
                  <a:cxn ang="0">
                    <a:pos x="10" y="8"/>
                  </a:cxn>
                  <a:cxn ang="0">
                    <a:pos x="9" y="0"/>
                  </a:cxn>
                </a:cxnLst>
                <a:rect l="0" t="0" r="r" b="b"/>
                <a:pathLst>
                  <a:path w="10" h="8">
                    <a:moveTo>
                      <a:pt x="9" y="0"/>
                    </a:moveTo>
                    <a:cubicBezTo>
                      <a:pt x="6" y="1"/>
                      <a:pt x="3" y="2"/>
                      <a:pt x="0" y="2"/>
                    </a:cubicBezTo>
                    <a:cubicBezTo>
                      <a:pt x="0" y="4"/>
                      <a:pt x="0" y="6"/>
                      <a:pt x="0" y="8"/>
                    </a:cubicBezTo>
                    <a:cubicBezTo>
                      <a:pt x="4" y="8"/>
                      <a:pt x="7" y="8"/>
                      <a:pt x="10" y="8"/>
                    </a:cubicBezTo>
                    <a:cubicBezTo>
                      <a:pt x="10" y="6"/>
                      <a:pt x="9" y="2"/>
                      <a:pt x="9"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7" name="Freeform 3997"/>
              <p:cNvSpPr>
                <a:spLocks/>
              </p:cNvSpPr>
              <p:nvPr/>
            </p:nvSpPr>
            <p:spPr bwMode="auto">
              <a:xfrm>
                <a:off x="5600538" y="1920415"/>
                <a:ext cx="76197" cy="104774"/>
              </a:xfrm>
              <a:custGeom>
                <a:avLst/>
                <a:gdLst/>
                <a:ahLst/>
                <a:cxnLst>
                  <a:cxn ang="0">
                    <a:pos x="1" y="11"/>
                  </a:cxn>
                  <a:cxn ang="0">
                    <a:pos x="9" y="11"/>
                  </a:cxn>
                  <a:cxn ang="0">
                    <a:pos x="5" y="0"/>
                  </a:cxn>
                  <a:cxn ang="0">
                    <a:pos x="0" y="3"/>
                  </a:cxn>
                  <a:cxn ang="0">
                    <a:pos x="1" y="11"/>
                  </a:cxn>
                </a:cxnLst>
                <a:rect l="0" t="0" r="r" b="b"/>
                <a:pathLst>
                  <a:path w="9" h="11">
                    <a:moveTo>
                      <a:pt x="1" y="11"/>
                    </a:moveTo>
                    <a:cubicBezTo>
                      <a:pt x="4" y="11"/>
                      <a:pt x="6" y="11"/>
                      <a:pt x="9" y="11"/>
                    </a:cubicBezTo>
                    <a:cubicBezTo>
                      <a:pt x="9" y="7"/>
                      <a:pt x="7" y="3"/>
                      <a:pt x="5" y="0"/>
                    </a:cubicBezTo>
                    <a:cubicBezTo>
                      <a:pt x="3" y="1"/>
                      <a:pt x="2" y="2"/>
                      <a:pt x="0" y="3"/>
                    </a:cubicBezTo>
                    <a:cubicBezTo>
                      <a:pt x="1" y="5"/>
                      <a:pt x="1" y="8"/>
                      <a:pt x="1"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8" name="Freeform 3998"/>
              <p:cNvSpPr>
                <a:spLocks/>
              </p:cNvSpPr>
              <p:nvPr/>
            </p:nvSpPr>
            <p:spPr bwMode="auto">
              <a:xfrm>
                <a:off x="5600538" y="2034711"/>
                <a:ext cx="76197" cy="95247"/>
              </a:xfrm>
              <a:custGeom>
                <a:avLst/>
                <a:gdLst/>
                <a:ahLst/>
                <a:cxnLst>
                  <a:cxn ang="0">
                    <a:pos x="1" y="4"/>
                  </a:cxn>
                  <a:cxn ang="0">
                    <a:pos x="0" y="8"/>
                  </a:cxn>
                  <a:cxn ang="0">
                    <a:pos x="2" y="9"/>
                  </a:cxn>
                  <a:cxn ang="0">
                    <a:pos x="5" y="11"/>
                  </a:cxn>
                  <a:cxn ang="0">
                    <a:pos x="9" y="0"/>
                  </a:cxn>
                  <a:cxn ang="0">
                    <a:pos x="1" y="0"/>
                  </a:cxn>
                  <a:cxn ang="0">
                    <a:pos x="1" y="4"/>
                  </a:cxn>
                </a:cxnLst>
                <a:rect l="0" t="0" r="r" b="b"/>
                <a:pathLst>
                  <a:path w="9" h="11">
                    <a:moveTo>
                      <a:pt x="1" y="4"/>
                    </a:moveTo>
                    <a:cubicBezTo>
                      <a:pt x="0" y="5"/>
                      <a:pt x="0" y="7"/>
                      <a:pt x="0" y="8"/>
                    </a:cubicBezTo>
                    <a:cubicBezTo>
                      <a:pt x="1" y="9"/>
                      <a:pt x="2" y="9"/>
                      <a:pt x="2" y="9"/>
                    </a:cubicBezTo>
                    <a:cubicBezTo>
                      <a:pt x="3" y="10"/>
                      <a:pt x="4" y="10"/>
                      <a:pt x="5" y="11"/>
                    </a:cubicBezTo>
                    <a:cubicBezTo>
                      <a:pt x="7" y="8"/>
                      <a:pt x="9" y="4"/>
                      <a:pt x="9" y="0"/>
                    </a:cubicBezTo>
                    <a:cubicBezTo>
                      <a:pt x="6" y="0"/>
                      <a:pt x="4" y="0"/>
                      <a:pt x="1" y="0"/>
                    </a:cubicBezTo>
                    <a:cubicBezTo>
                      <a:pt x="1" y="1"/>
                      <a:pt x="1" y="3"/>
                      <a:pt x="1"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9" name="Freeform 3999"/>
              <p:cNvSpPr>
                <a:spLocks/>
              </p:cNvSpPr>
              <p:nvPr/>
            </p:nvSpPr>
            <p:spPr bwMode="auto">
              <a:xfrm>
                <a:off x="5505291" y="1844218"/>
                <a:ext cx="66676" cy="104774"/>
              </a:xfrm>
              <a:custGeom>
                <a:avLst/>
                <a:gdLst/>
                <a:ahLst/>
                <a:cxnLst>
                  <a:cxn ang="0">
                    <a:pos x="8" y="10"/>
                  </a:cxn>
                  <a:cxn ang="0">
                    <a:pos x="6" y="6"/>
                  </a:cxn>
                  <a:cxn ang="0">
                    <a:pos x="1" y="1"/>
                  </a:cxn>
                  <a:cxn ang="0">
                    <a:pos x="0" y="0"/>
                  </a:cxn>
                  <a:cxn ang="0">
                    <a:pos x="0" y="12"/>
                  </a:cxn>
                  <a:cxn ang="0">
                    <a:pos x="8" y="11"/>
                  </a:cxn>
                  <a:cxn ang="0">
                    <a:pos x="8" y="10"/>
                  </a:cxn>
                </a:cxnLst>
                <a:rect l="0" t="0" r="r" b="b"/>
                <a:pathLst>
                  <a:path w="8" h="12">
                    <a:moveTo>
                      <a:pt x="8" y="10"/>
                    </a:moveTo>
                    <a:cubicBezTo>
                      <a:pt x="7" y="9"/>
                      <a:pt x="7" y="8"/>
                      <a:pt x="6" y="6"/>
                    </a:cubicBezTo>
                    <a:cubicBezTo>
                      <a:pt x="4" y="4"/>
                      <a:pt x="3" y="2"/>
                      <a:pt x="1" y="1"/>
                    </a:cubicBezTo>
                    <a:cubicBezTo>
                      <a:pt x="0" y="0"/>
                      <a:pt x="0" y="0"/>
                      <a:pt x="0" y="0"/>
                    </a:cubicBezTo>
                    <a:cubicBezTo>
                      <a:pt x="0" y="4"/>
                      <a:pt x="0" y="8"/>
                      <a:pt x="0" y="12"/>
                    </a:cubicBezTo>
                    <a:cubicBezTo>
                      <a:pt x="2" y="12"/>
                      <a:pt x="7" y="11"/>
                      <a:pt x="8" y="11"/>
                    </a:cubicBezTo>
                    <a:lnTo>
                      <a:pt x="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0" name="Freeform 4000"/>
              <p:cNvSpPr>
                <a:spLocks noEditPoints="1"/>
              </p:cNvSpPr>
              <p:nvPr/>
            </p:nvSpPr>
            <p:spPr bwMode="auto">
              <a:xfrm>
                <a:off x="5133826" y="1663246"/>
                <a:ext cx="723875" cy="733403"/>
              </a:xfrm>
              <a:custGeom>
                <a:avLst/>
                <a:gdLst/>
                <a:ahLst/>
                <a:cxnLst>
                  <a:cxn ang="0">
                    <a:pos x="80" y="26"/>
                  </a:cxn>
                  <a:cxn ang="0">
                    <a:pos x="71" y="12"/>
                  </a:cxn>
                  <a:cxn ang="0">
                    <a:pos x="58" y="3"/>
                  </a:cxn>
                  <a:cxn ang="0">
                    <a:pos x="41" y="0"/>
                  </a:cxn>
                  <a:cxn ang="0">
                    <a:pos x="25" y="3"/>
                  </a:cxn>
                  <a:cxn ang="0">
                    <a:pos x="12" y="12"/>
                  </a:cxn>
                  <a:cxn ang="0">
                    <a:pos x="3" y="26"/>
                  </a:cxn>
                  <a:cxn ang="0">
                    <a:pos x="0" y="42"/>
                  </a:cxn>
                  <a:cxn ang="0">
                    <a:pos x="3" y="58"/>
                  </a:cxn>
                  <a:cxn ang="0">
                    <a:pos x="12" y="72"/>
                  </a:cxn>
                  <a:cxn ang="0">
                    <a:pos x="25" y="81"/>
                  </a:cxn>
                  <a:cxn ang="0">
                    <a:pos x="41" y="84"/>
                  </a:cxn>
                  <a:cxn ang="0">
                    <a:pos x="58" y="81"/>
                  </a:cxn>
                  <a:cxn ang="0">
                    <a:pos x="71" y="72"/>
                  </a:cxn>
                  <a:cxn ang="0">
                    <a:pos x="80" y="58"/>
                  </a:cxn>
                  <a:cxn ang="0">
                    <a:pos x="83" y="42"/>
                  </a:cxn>
                  <a:cxn ang="0">
                    <a:pos x="80" y="26"/>
                  </a:cxn>
                  <a:cxn ang="0">
                    <a:pos x="41" y="65"/>
                  </a:cxn>
                  <a:cxn ang="0">
                    <a:pos x="18" y="42"/>
                  </a:cxn>
                  <a:cxn ang="0">
                    <a:pos x="41" y="19"/>
                  </a:cxn>
                  <a:cxn ang="0">
                    <a:pos x="65" y="42"/>
                  </a:cxn>
                  <a:cxn ang="0">
                    <a:pos x="41" y="65"/>
                  </a:cxn>
                </a:cxnLst>
                <a:rect l="0" t="0" r="r" b="b"/>
                <a:pathLst>
                  <a:path w="83" h="84">
                    <a:moveTo>
                      <a:pt x="80" y="26"/>
                    </a:moveTo>
                    <a:cubicBezTo>
                      <a:pt x="78" y="21"/>
                      <a:pt x="75" y="16"/>
                      <a:pt x="71" y="12"/>
                    </a:cubicBezTo>
                    <a:cubicBezTo>
                      <a:pt x="67" y="8"/>
                      <a:pt x="63" y="5"/>
                      <a:pt x="58" y="3"/>
                    </a:cubicBezTo>
                    <a:cubicBezTo>
                      <a:pt x="53" y="1"/>
                      <a:pt x="47" y="0"/>
                      <a:pt x="41" y="0"/>
                    </a:cubicBezTo>
                    <a:cubicBezTo>
                      <a:pt x="36" y="0"/>
                      <a:pt x="30" y="1"/>
                      <a:pt x="25" y="3"/>
                    </a:cubicBezTo>
                    <a:cubicBezTo>
                      <a:pt x="20" y="5"/>
                      <a:pt x="16" y="8"/>
                      <a:pt x="12" y="12"/>
                    </a:cubicBezTo>
                    <a:cubicBezTo>
                      <a:pt x="8" y="16"/>
                      <a:pt x="5" y="21"/>
                      <a:pt x="3" y="26"/>
                    </a:cubicBezTo>
                    <a:cubicBezTo>
                      <a:pt x="1" y="31"/>
                      <a:pt x="0" y="36"/>
                      <a:pt x="0" y="42"/>
                    </a:cubicBezTo>
                    <a:cubicBezTo>
                      <a:pt x="0" y="48"/>
                      <a:pt x="1" y="53"/>
                      <a:pt x="3" y="58"/>
                    </a:cubicBezTo>
                    <a:cubicBezTo>
                      <a:pt x="5" y="63"/>
                      <a:pt x="8" y="68"/>
                      <a:pt x="12" y="72"/>
                    </a:cubicBezTo>
                    <a:cubicBezTo>
                      <a:pt x="16" y="75"/>
                      <a:pt x="20" y="78"/>
                      <a:pt x="25" y="81"/>
                    </a:cubicBezTo>
                    <a:cubicBezTo>
                      <a:pt x="30" y="83"/>
                      <a:pt x="36" y="84"/>
                      <a:pt x="41" y="84"/>
                    </a:cubicBezTo>
                    <a:cubicBezTo>
                      <a:pt x="47" y="84"/>
                      <a:pt x="53" y="83"/>
                      <a:pt x="58" y="81"/>
                    </a:cubicBezTo>
                    <a:cubicBezTo>
                      <a:pt x="63" y="78"/>
                      <a:pt x="67" y="75"/>
                      <a:pt x="71" y="72"/>
                    </a:cubicBezTo>
                    <a:cubicBezTo>
                      <a:pt x="75" y="68"/>
                      <a:pt x="78" y="63"/>
                      <a:pt x="80" y="58"/>
                    </a:cubicBezTo>
                    <a:cubicBezTo>
                      <a:pt x="82" y="53"/>
                      <a:pt x="83" y="48"/>
                      <a:pt x="83" y="42"/>
                    </a:cubicBezTo>
                    <a:cubicBezTo>
                      <a:pt x="83" y="36"/>
                      <a:pt x="82" y="31"/>
                      <a:pt x="80" y="26"/>
                    </a:cubicBezTo>
                    <a:close/>
                    <a:moveTo>
                      <a:pt x="41" y="65"/>
                    </a:moveTo>
                    <a:cubicBezTo>
                      <a:pt x="29" y="65"/>
                      <a:pt x="18" y="55"/>
                      <a:pt x="18" y="42"/>
                    </a:cubicBezTo>
                    <a:cubicBezTo>
                      <a:pt x="18" y="29"/>
                      <a:pt x="29" y="19"/>
                      <a:pt x="41" y="19"/>
                    </a:cubicBezTo>
                    <a:cubicBezTo>
                      <a:pt x="54" y="19"/>
                      <a:pt x="65" y="29"/>
                      <a:pt x="65" y="42"/>
                    </a:cubicBezTo>
                    <a:cubicBezTo>
                      <a:pt x="65" y="55"/>
                      <a:pt x="54" y="65"/>
                      <a:pt x="41" y="6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1" name="Freeform 4001"/>
              <p:cNvSpPr>
                <a:spLocks/>
              </p:cNvSpPr>
              <p:nvPr/>
            </p:nvSpPr>
            <p:spPr bwMode="auto">
              <a:xfrm>
                <a:off x="5505291" y="2034711"/>
                <a:ext cx="85725" cy="66676"/>
              </a:xfrm>
              <a:custGeom>
                <a:avLst/>
                <a:gdLst/>
                <a:ahLst/>
                <a:cxnLst>
                  <a:cxn ang="0">
                    <a:pos x="9" y="7"/>
                  </a:cxn>
                  <a:cxn ang="0">
                    <a:pos x="10" y="0"/>
                  </a:cxn>
                  <a:cxn ang="0">
                    <a:pos x="0" y="0"/>
                  </a:cxn>
                  <a:cxn ang="0">
                    <a:pos x="0" y="6"/>
                  </a:cxn>
                  <a:cxn ang="0">
                    <a:pos x="5" y="6"/>
                  </a:cxn>
                  <a:cxn ang="0">
                    <a:pos x="9" y="7"/>
                  </a:cxn>
                </a:cxnLst>
                <a:rect l="0" t="0" r="r" b="b"/>
                <a:pathLst>
                  <a:path w="10" h="7">
                    <a:moveTo>
                      <a:pt x="9" y="7"/>
                    </a:moveTo>
                    <a:cubicBezTo>
                      <a:pt x="10" y="5"/>
                      <a:pt x="10" y="3"/>
                      <a:pt x="10" y="0"/>
                    </a:cubicBezTo>
                    <a:cubicBezTo>
                      <a:pt x="7" y="0"/>
                      <a:pt x="4" y="0"/>
                      <a:pt x="0" y="0"/>
                    </a:cubicBezTo>
                    <a:cubicBezTo>
                      <a:pt x="0" y="2"/>
                      <a:pt x="0" y="4"/>
                      <a:pt x="0" y="6"/>
                    </a:cubicBezTo>
                    <a:cubicBezTo>
                      <a:pt x="2" y="6"/>
                      <a:pt x="3" y="6"/>
                      <a:pt x="5" y="6"/>
                    </a:cubicBezTo>
                    <a:cubicBezTo>
                      <a:pt x="6" y="7"/>
                      <a:pt x="7" y="7"/>
                      <a:pt x="9"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2" name="Freeform 4002"/>
              <p:cNvSpPr>
                <a:spLocks/>
              </p:cNvSpPr>
              <p:nvPr/>
            </p:nvSpPr>
            <p:spPr bwMode="auto">
              <a:xfrm>
                <a:off x="5505291" y="2110909"/>
                <a:ext cx="66676" cy="95247"/>
              </a:xfrm>
              <a:custGeom>
                <a:avLst/>
                <a:gdLst/>
                <a:ahLst/>
                <a:cxnLst>
                  <a:cxn ang="0">
                    <a:pos x="8" y="1"/>
                  </a:cxn>
                  <a:cxn ang="0">
                    <a:pos x="0" y="0"/>
                  </a:cxn>
                  <a:cxn ang="0">
                    <a:pos x="0" y="11"/>
                  </a:cxn>
                  <a:cxn ang="0">
                    <a:pos x="1" y="11"/>
                  </a:cxn>
                  <a:cxn ang="0">
                    <a:pos x="8" y="2"/>
                  </a:cxn>
                  <a:cxn ang="0">
                    <a:pos x="8" y="1"/>
                  </a:cxn>
                </a:cxnLst>
                <a:rect l="0" t="0" r="r" b="b"/>
                <a:pathLst>
                  <a:path w="8" h="11">
                    <a:moveTo>
                      <a:pt x="8" y="1"/>
                    </a:moveTo>
                    <a:cubicBezTo>
                      <a:pt x="7" y="1"/>
                      <a:pt x="2" y="0"/>
                      <a:pt x="0" y="0"/>
                    </a:cubicBezTo>
                    <a:cubicBezTo>
                      <a:pt x="0" y="4"/>
                      <a:pt x="0" y="8"/>
                      <a:pt x="0" y="11"/>
                    </a:cubicBezTo>
                    <a:cubicBezTo>
                      <a:pt x="1" y="11"/>
                      <a:pt x="1" y="11"/>
                      <a:pt x="1" y="11"/>
                    </a:cubicBezTo>
                    <a:cubicBezTo>
                      <a:pt x="4" y="8"/>
                      <a:pt x="6" y="5"/>
                      <a:pt x="8" y="2"/>
                    </a:cubicBezTo>
                    <a:lnTo>
                      <a:pt x="8" y="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3" name="Freeform 4003"/>
              <p:cNvSpPr>
                <a:spLocks/>
              </p:cNvSpPr>
              <p:nvPr/>
            </p:nvSpPr>
            <p:spPr bwMode="auto">
              <a:xfrm>
                <a:off x="5533862" y="2129958"/>
                <a:ext cx="95247" cy="76197"/>
              </a:xfrm>
              <a:custGeom>
                <a:avLst/>
                <a:gdLst/>
                <a:ahLst/>
                <a:cxnLst>
                  <a:cxn ang="0">
                    <a:pos x="0" y="9"/>
                  </a:cxn>
                  <a:cxn ang="0">
                    <a:pos x="11" y="3"/>
                  </a:cxn>
                  <a:cxn ang="0">
                    <a:pos x="6" y="0"/>
                  </a:cxn>
                  <a:cxn ang="0">
                    <a:pos x="0" y="9"/>
                  </a:cxn>
                </a:cxnLst>
                <a:rect l="0" t="0" r="r" b="b"/>
                <a:pathLst>
                  <a:path w="11" h="9">
                    <a:moveTo>
                      <a:pt x="0" y="9"/>
                    </a:moveTo>
                    <a:cubicBezTo>
                      <a:pt x="3" y="8"/>
                      <a:pt x="9" y="5"/>
                      <a:pt x="11" y="3"/>
                    </a:cubicBezTo>
                    <a:cubicBezTo>
                      <a:pt x="9" y="2"/>
                      <a:pt x="8" y="1"/>
                      <a:pt x="6" y="0"/>
                    </a:cubicBezTo>
                    <a:cubicBezTo>
                      <a:pt x="5" y="3"/>
                      <a:pt x="3" y="6"/>
                      <a:pt x="0"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28" name="Group 4027"/>
            <p:cNvGrpSpPr/>
            <p:nvPr/>
          </p:nvGrpSpPr>
          <p:grpSpPr>
            <a:xfrm>
              <a:off x="5909005" y="3463711"/>
              <a:ext cx="381824" cy="381824"/>
              <a:chOff x="4228984" y="1653724"/>
              <a:chExt cx="733403" cy="733403"/>
            </a:xfrm>
          </p:grpSpPr>
          <p:sp>
            <p:nvSpPr>
              <p:cNvPr id="9124" name="Oval 4004"/>
              <p:cNvSpPr>
                <a:spLocks noChangeArrowheads="1"/>
              </p:cNvSpPr>
              <p:nvPr/>
            </p:nvSpPr>
            <p:spPr bwMode="auto">
              <a:xfrm>
                <a:off x="4514725" y="1948986"/>
                <a:ext cx="152395" cy="14287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5" name="Freeform 4005"/>
              <p:cNvSpPr>
                <a:spLocks noEditPoints="1"/>
              </p:cNvSpPr>
              <p:nvPr/>
            </p:nvSpPr>
            <p:spPr bwMode="auto">
              <a:xfrm>
                <a:off x="4438527" y="1863267"/>
                <a:ext cx="314317" cy="314317"/>
              </a:xfrm>
              <a:custGeom>
                <a:avLst/>
                <a:gdLst/>
                <a:ahLst/>
                <a:cxnLst>
                  <a:cxn ang="0">
                    <a:pos x="34" y="3"/>
                  </a:cxn>
                  <a:cxn ang="0">
                    <a:pos x="27" y="0"/>
                  </a:cxn>
                  <a:cxn ang="0">
                    <a:pos x="18" y="0"/>
                  </a:cxn>
                  <a:cxn ang="0">
                    <a:pos x="18" y="0"/>
                  </a:cxn>
                  <a:cxn ang="0">
                    <a:pos x="9" y="0"/>
                  </a:cxn>
                  <a:cxn ang="0">
                    <a:pos x="8" y="0"/>
                  </a:cxn>
                  <a:cxn ang="0">
                    <a:pos x="4" y="1"/>
                  </a:cxn>
                  <a:cxn ang="0">
                    <a:pos x="0" y="9"/>
                  </a:cxn>
                  <a:cxn ang="0">
                    <a:pos x="0" y="27"/>
                  </a:cxn>
                  <a:cxn ang="0">
                    <a:pos x="0" y="29"/>
                  </a:cxn>
                  <a:cxn ang="0">
                    <a:pos x="9" y="36"/>
                  </a:cxn>
                  <a:cxn ang="0">
                    <a:pos x="27" y="36"/>
                  </a:cxn>
                  <a:cxn ang="0">
                    <a:pos x="28" y="36"/>
                  </a:cxn>
                  <a:cxn ang="0">
                    <a:pos x="33" y="34"/>
                  </a:cxn>
                  <a:cxn ang="0">
                    <a:pos x="36" y="27"/>
                  </a:cxn>
                  <a:cxn ang="0">
                    <a:pos x="36" y="9"/>
                  </a:cxn>
                  <a:cxn ang="0">
                    <a:pos x="36" y="8"/>
                  </a:cxn>
                  <a:cxn ang="0">
                    <a:pos x="34" y="3"/>
                  </a:cxn>
                  <a:cxn ang="0">
                    <a:pos x="18" y="29"/>
                  </a:cxn>
                  <a:cxn ang="0">
                    <a:pos x="6" y="18"/>
                  </a:cxn>
                  <a:cxn ang="0">
                    <a:pos x="18" y="6"/>
                  </a:cxn>
                  <a:cxn ang="0">
                    <a:pos x="29" y="18"/>
                  </a:cxn>
                  <a:cxn ang="0">
                    <a:pos x="18" y="29"/>
                  </a:cxn>
                  <a:cxn ang="0">
                    <a:pos x="30" y="8"/>
                  </a:cxn>
                  <a:cxn ang="0">
                    <a:pos x="28" y="5"/>
                  </a:cxn>
                  <a:cxn ang="0">
                    <a:pos x="30" y="3"/>
                  </a:cxn>
                  <a:cxn ang="0">
                    <a:pos x="33" y="5"/>
                  </a:cxn>
                  <a:cxn ang="0">
                    <a:pos x="30" y="8"/>
                  </a:cxn>
                </a:cxnLst>
                <a:rect l="0" t="0" r="r" b="b"/>
                <a:pathLst>
                  <a:path w="36" h="36">
                    <a:moveTo>
                      <a:pt x="34" y="3"/>
                    </a:moveTo>
                    <a:cubicBezTo>
                      <a:pt x="32" y="1"/>
                      <a:pt x="30" y="0"/>
                      <a:pt x="27" y="0"/>
                    </a:cubicBezTo>
                    <a:cubicBezTo>
                      <a:pt x="24" y="0"/>
                      <a:pt x="21" y="0"/>
                      <a:pt x="18" y="0"/>
                    </a:cubicBezTo>
                    <a:cubicBezTo>
                      <a:pt x="18" y="0"/>
                      <a:pt x="18" y="0"/>
                      <a:pt x="18" y="0"/>
                    </a:cubicBezTo>
                    <a:cubicBezTo>
                      <a:pt x="15" y="0"/>
                      <a:pt x="12" y="0"/>
                      <a:pt x="9" y="0"/>
                    </a:cubicBezTo>
                    <a:cubicBezTo>
                      <a:pt x="9" y="0"/>
                      <a:pt x="8" y="0"/>
                      <a:pt x="8" y="0"/>
                    </a:cubicBezTo>
                    <a:cubicBezTo>
                      <a:pt x="6" y="0"/>
                      <a:pt x="5" y="0"/>
                      <a:pt x="4" y="1"/>
                    </a:cubicBezTo>
                    <a:cubicBezTo>
                      <a:pt x="1" y="3"/>
                      <a:pt x="0" y="5"/>
                      <a:pt x="0" y="9"/>
                    </a:cubicBezTo>
                    <a:cubicBezTo>
                      <a:pt x="0" y="15"/>
                      <a:pt x="0" y="21"/>
                      <a:pt x="0" y="27"/>
                    </a:cubicBezTo>
                    <a:cubicBezTo>
                      <a:pt x="0" y="27"/>
                      <a:pt x="0" y="28"/>
                      <a:pt x="0" y="29"/>
                    </a:cubicBezTo>
                    <a:cubicBezTo>
                      <a:pt x="1" y="33"/>
                      <a:pt x="4" y="36"/>
                      <a:pt x="9" y="36"/>
                    </a:cubicBezTo>
                    <a:cubicBezTo>
                      <a:pt x="15" y="36"/>
                      <a:pt x="21" y="36"/>
                      <a:pt x="27" y="36"/>
                    </a:cubicBezTo>
                    <a:cubicBezTo>
                      <a:pt x="27" y="36"/>
                      <a:pt x="28" y="36"/>
                      <a:pt x="28" y="36"/>
                    </a:cubicBezTo>
                    <a:cubicBezTo>
                      <a:pt x="30" y="36"/>
                      <a:pt x="31" y="35"/>
                      <a:pt x="33" y="34"/>
                    </a:cubicBezTo>
                    <a:cubicBezTo>
                      <a:pt x="35" y="32"/>
                      <a:pt x="36" y="29"/>
                      <a:pt x="36" y="27"/>
                    </a:cubicBezTo>
                    <a:cubicBezTo>
                      <a:pt x="36" y="21"/>
                      <a:pt x="36" y="15"/>
                      <a:pt x="36" y="9"/>
                    </a:cubicBezTo>
                    <a:cubicBezTo>
                      <a:pt x="36" y="8"/>
                      <a:pt x="36" y="8"/>
                      <a:pt x="36" y="8"/>
                    </a:cubicBezTo>
                    <a:cubicBezTo>
                      <a:pt x="36" y="6"/>
                      <a:pt x="35" y="4"/>
                      <a:pt x="34" y="3"/>
                    </a:cubicBezTo>
                    <a:close/>
                    <a:moveTo>
                      <a:pt x="18" y="29"/>
                    </a:moveTo>
                    <a:cubicBezTo>
                      <a:pt x="11" y="29"/>
                      <a:pt x="6" y="24"/>
                      <a:pt x="6" y="18"/>
                    </a:cubicBezTo>
                    <a:cubicBezTo>
                      <a:pt x="6" y="11"/>
                      <a:pt x="11" y="6"/>
                      <a:pt x="18" y="6"/>
                    </a:cubicBezTo>
                    <a:cubicBezTo>
                      <a:pt x="24" y="6"/>
                      <a:pt x="29" y="11"/>
                      <a:pt x="29" y="18"/>
                    </a:cubicBezTo>
                    <a:cubicBezTo>
                      <a:pt x="29" y="24"/>
                      <a:pt x="24" y="29"/>
                      <a:pt x="18" y="29"/>
                    </a:cubicBezTo>
                    <a:close/>
                    <a:moveTo>
                      <a:pt x="30" y="8"/>
                    </a:moveTo>
                    <a:cubicBezTo>
                      <a:pt x="29" y="8"/>
                      <a:pt x="28" y="7"/>
                      <a:pt x="28" y="5"/>
                    </a:cubicBezTo>
                    <a:cubicBezTo>
                      <a:pt x="28" y="4"/>
                      <a:pt x="29" y="3"/>
                      <a:pt x="30" y="3"/>
                    </a:cubicBezTo>
                    <a:cubicBezTo>
                      <a:pt x="31" y="3"/>
                      <a:pt x="33" y="4"/>
                      <a:pt x="33" y="5"/>
                    </a:cubicBezTo>
                    <a:cubicBezTo>
                      <a:pt x="33" y="7"/>
                      <a:pt x="31" y="8"/>
                      <a:pt x="30"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6" name="Freeform 4006"/>
              <p:cNvSpPr>
                <a:spLocks noEditPoints="1"/>
              </p:cNvSpPr>
              <p:nvPr/>
            </p:nvSpPr>
            <p:spPr bwMode="auto">
              <a:xfrm>
                <a:off x="4228984" y="1653724"/>
                <a:ext cx="733403" cy="733403"/>
              </a:xfrm>
              <a:custGeom>
                <a:avLst/>
                <a:gdLst/>
                <a:ahLst/>
                <a:cxnLst>
                  <a:cxn ang="0">
                    <a:pos x="80" y="25"/>
                  </a:cxn>
                  <a:cxn ang="0">
                    <a:pos x="71" y="12"/>
                  </a:cxn>
                  <a:cxn ang="0">
                    <a:pos x="58" y="3"/>
                  </a:cxn>
                  <a:cxn ang="0">
                    <a:pos x="42" y="0"/>
                  </a:cxn>
                  <a:cxn ang="0">
                    <a:pos x="25" y="3"/>
                  </a:cxn>
                  <a:cxn ang="0">
                    <a:pos x="12" y="12"/>
                  </a:cxn>
                  <a:cxn ang="0">
                    <a:pos x="3" y="25"/>
                  </a:cxn>
                  <a:cxn ang="0">
                    <a:pos x="0" y="42"/>
                  </a:cxn>
                  <a:cxn ang="0">
                    <a:pos x="3" y="58"/>
                  </a:cxn>
                  <a:cxn ang="0">
                    <a:pos x="12" y="72"/>
                  </a:cxn>
                  <a:cxn ang="0">
                    <a:pos x="25" y="80"/>
                  </a:cxn>
                  <a:cxn ang="0">
                    <a:pos x="42" y="84"/>
                  </a:cxn>
                  <a:cxn ang="0">
                    <a:pos x="58" y="80"/>
                  </a:cxn>
                  <a:cxn ang="0">
                    <a:pos x="71" y="72"/>
                  </a:cxn>
                  <a:cxn ang="0">
                    <a:pos x="80" y="58"/>
                  </a:cxn>
                  <a:cxn ang="0">
                    <a:pos x="84" y="42"/>
                  </a:cxn>
                  <a:cxn ang="0">
                    <a:pos x="80" y="25"/>
                  </a:cxn>
                  <a:cxn ang="0">
                    <a:pos x="63" y="54"/>
                  </a:cxn>
                  <a:cxn ang="0">
                    <a:pos x="51" y="63"/>
                  </a:cxn>
                  <a:cxn ang="0">
                    <a:pos x="33" y="63"/>
                  </a:cxn>
                  <a:cxn ang="0">
                    <a:pos x="32" y="63"/>
                  </a:cxn>
                  <a:cxn ang="0">
                    <a:pos x="28" y="62"/>
                  </a:cxn>
                  <a:cxn ang="0">
                    <a:pos x="22" y="57"/>
                  </a:cxn>
                  <a:cxn ang="0">
                    <a:pos x="20" y="52"/>
                  </a:cxn>
                  <a:cxn ang="0">
                    <a:pos x="20" y="51"/>
                  </a:cxn>
                  <a:cxn ang="0">
                    <a:pos x="20" y="32"/>
                  </a:cxn>
                  <a:cxn ang="0">
                    <a:pos x="20" y="31"/>
                  </a:cxn>
                  <a:cxn ang="0">
                    <a:pos x="21" y="28"/>
                  </a:cxn>
                  <a:cxn ang="0">
                    <a:pos x="27" y="22"/>
                  </a:cxn>
                  <a:cxn ang="0">
                    <a:pos x="31" y="20"/>
                  </a:cxn>
                  <a:cxn ang="0">
                    <a:pos x="32" y="20"/>
                  </a:cxn>
                  <a:cxn ang="0">
                    <a:pos x="51" y="20"/>
                  </a:cxn>
                  <a:cxn ang="0">
                    <a:pos x="51" y="20"/>
                  </a:cxn>
                  <a:cxn ang="0">
                    <a:pos x="54" y="21"/>
                  </a:cxn>
                  <a:cxn ang="0">
                    <a:pos x="59" y="24"/>
                  </a:cxn>
                  <a:cxn ang="0">
                    <a:pos x="63" y="33"/>
                  </a:cxn>
                  <a:cxn ang="0">
                    <a:pos x="63" y="51"/>
                  </a:cxn>
                  <a:cxn ang="0">
                    <a:pos x="63" y="54"/>
                  </a:cxn>
                </a:cxnLst>
                <a:rect l="0" t="0" r="r" b="b"/>
                <a:pathLst>
                  <a:path w="84" h="84">
                    <a:moveTo>
                      <a:pt x="80" y="25"/>
                    </a:moveTo>
                    <a:cubicBezTo>
                      <a:pt x="78" y="20"/>
                      <a:pt x="75" y="16"/>
                      <a:pt x="71" y="12"/>
                    </a:cubicBezTo>
                    <a:cubicBezTo>
                      <a:pt x="68" y="8"/>
                      <a:pt x="63" y="5"/>
                      <a:pt x="58" y="3"/>
                    </a:cubicBezTo>
                    <a:cubicBezTo>
                      <a:pt x="53" y="1"/>
                      <a:pt x="48" y="0"/>
                      <a:pt x="42" y="0"/>
                    </a:cubicBezTo>
                    <a:cubicBezTo>
                      <a:pt x="36" y="0"/>
                      <a:pt x="30" y="1"/>
                      <a:pt x="25" y="3"/>
                    </a:cubicBezTo>
                    <a:cubicBezTo>
                      <a:pt x="20" y="5"/>
                      <a:pt x="16" y="8"/>
                      <a:pt x="12" y="12"/>
                    </a:cubicBezTo>
                    <a:cubicBezTo>
                      <a:pt x="8" y="16"/>
                      <a:pt x="5" y="20"/>
                      <a:pt x="3" y="25"/>
                    </a:cubicBezTo>
                    <a:cubicBezTo>
                      <a:pt x="1" y="31"/>
                      <a:pt x="0" y="36"/>
                      <a:pt x="0" y="42"/>
                    </a:cubicBezTo>
                    <a:cubicBezTo>
                      <a:pt x="0" y="48"/>
                      <a:pt x="1" y="53"/>
                      <a:pt x="3" y="58"/>
                    </a:cubicBezTo>
                    <a:cubicBezTo>
                      <a:pt x="5" y="63"/>
                      <a:pt x="8" y="68"/>
                      <a:pt x="12" y="72"/>
                    </a:cubicBezTo>
                    <a:cubicBezTo>
                      <a:pt x="16" y="75"/>
                      <a:pt x="20" y="78"/>
                      <a:pt x="25" y="80"/>
                    </a:cubicBezTo>
                    <a:cubicBezTo>
                      <a:pt x="30" y="83"/>
                      <a:pt x="36" y="84"/>
                      <a:pt x="42" y="84"/>
                    </a:cubicBezTo>
                    <a:cubicBezTo>
                      <a:pt x="48" y="84"/>
                      <a:pt x="53" y="83"/>
                      <a:pt x="58" y="80"/>
                    </a:cubicBezTo>
                    <a:cubicBezTo>
                      <a:pt x="63" y="78"/>
                      <a:pt x="68" y="75"/>
                      <a:pt x="71" y="72"/>
                    </a:cubicBezTo>
                    <a:cubicBezTo>
                      <a:pt x="75" y="68"/>
                      <a:pt x="78" y="63"/>
                      <a:pt x="80" y="58"/>
                    </a:cubicBezTo>
                    <a:cubicBezTo>
                      <a:pt x="83" y="53"/>
                      <a:pt x="84" y="48"/>
                      <a:pt x="84" y="42"/>
                    </a:cubicBezTo>
                    <a:cubicBezTo>
                      <a:pt x="84" y="36"/>
                      <a:pt x="83" y="31"/>
                      <a:pt x="80" y="25"/>
                    </a:cubicBezTo>
                    <a:close/>
                    <a:moveTo>
                      <a:pt x="63" y="54"/>
                    </a:moveTo>
                    <a:cubicBezTo>
                      <a:pt x="61" y="60"/>
                      <a:pt x="56" y="63"/>
                      <a:pt x="51" y="63"/>
                    </a:cubicBezTo>
                    <a:cubicBezTo>
                      <a:pt x="45" y="63"/>
                      <a:pt x="39" y="63"/>
                      <a:pt x="33" y="63"/>
                    </a:cubicBezTo>
                    <a:cubicBezTo>
                      <a:pt x="32" y="63"/>
                      <a:pt x="32" y="63"/>
                      <a:pt x="32" y="63"/>
                    </a:cubicBezTo>
                    <a:cubicBezTo>
                      <a:pt x="30" y="63"/>
                      <a:pt x="29" y="63"/>
                      <a:pt x="28" y="62"/>
                    </a:cubicBezTo>
                    <a:cubicBezTo>
                      <a:pt x="25" y="61"/>
                      <a:pt x="23" y="59"/>
                      <a:pt x="22" y="57"/>
                    </a:cubicBezTo>
                    <a:cubicBezTo>
                      <a:pt x="21" y="55"/>
                      <a:pt x="21" y="54"/>
                      <a:pt x="20" y="52"/>
                    </a:cubicBezTo>
                    <a:cubicBezTo>
                      <a:pt x="20" y="51"/>
                      <a:pt x="20" y="51"/>
                      <a:pt x="20" y="51"/>
                    </a:cubicBezTo>
                    <a:cubicBezTo>
                      <a:pt x="20" y="45"/>
                      <a:pt x="20" y="39"/>
                      <a:pt x="20" y="32"/>
                    </a:cubicBezTo>
                    <a:cubicBezTo>
                      <a:pt x="20" y="31"/>
                      <a:pt x="20" y="31"/>
                      <a:pt x="20" y="31"/>
                    </a:cubicBezTo>
                    <a:cubicBezTo>
                      <a:pt x="20" y="30"/>
                      <a:pt x="21" y="29"/>
                      <a:pt x="21" y="28"/>
                    </a:cubicBezTo>
                    <a:cubicBezTo>
                      <a:pt x="23" y="25"/>
                      <a:pt x="25" y="23"/>
                      <a:pt x="27" y="22"/>
                    </a:cubicBezTo>
                    <a:cubicBezTo>
                      <a:pt x="29" y="21"/>
                      <a:pt x="30" y="21"/>
                      <a:pt x="31" y="20"/>
                    </a:cubicBezTo>
                    <a:cubicBezTo>
                      <a:pt x="32" y="20"/>
                      <a:pt x="32" y="20"/>
                      <a:pt x="32" y="20"/>
                    </a:cubicBezTo>
                    <a:cubicBezTo>
                      <a:pt x="39" y="20"/>
                      <a:pt x="45" y="20"/>
                      <a:pt x="51" y="20"/>
                    </a:cubicBezTo>
                    <a:cubicBezTo>
                      <a:pt x="51" y="20"/>
                      <a:pt x="51" y="20"/>
                      <a:pt x="51" y="20"/>
                    </a:cubicBezTo>
                    <a:cubicBezTo>
                      <a:pt x="52" y="20"/>
                      <a:pt x="53" y="21"/>
                      <a:pt x="54" y="21"/>
                    </a:cubicBezTo>
                    <a:cubicBezTo>
                      <a:pt x="56" y="21"/>
                      <a:pt x="58" y="22"/>
                      <a:pt x="59" y="24"/>
                    </a:cubicBezTo>
                    <a:cubicBezTo>
                      <a:pt x="62" y="26"/>
                      <a:pt x="63" y="29"/>
                      <a:pt x="63" y="33"/>
                    </a:cubicBezTo>
                    <a:cubicBezTo>
                      <a:pt x="63" y="39"/>
                      <a:pt x="63" y="45"/>
                      <a:pt x="63" y="51"/>
                    </a:cubicBezTo>
                    <a:cubicBezTo>
                      <a:pt x="63" y="52"/>
                      <a:pt x="63" y="53"/>
                      <a:pt x="63" y="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a:extLst>
              <a:ext uri="{FF2B5EF4-FFF2-40B4-BE49-F238E27FC236}">
                <a16:creationId xmlns:a16="http://schemas.microsoft.com/office/drawing/2014/main" id="{CB1FA0DA-F1FD-0493-FF73-C0B0FD757608}"/>
              </a:ext>
            </a:extLst>
          </p:cNvPr>
          <p:cNvGrpSpPr/>
          <p:nvPr/>
        </p:nvGrpSpPr>
        <p:grpSpPr>
          <a:xfrm>
            <a:off x="950338" y="3149968"/>
            <a:ext cx="4180373" cy="644952"/>
            <a:chOff x="950338" y="3149968"/>
            <a:chExt cx="4180373" cy="644952"/>
          </a:xfrm>
        </p:grpSpPr>
        <p:sp>
          <p:nvSpPr>
            <p:cNvPr id="13" name="Freeform 3966"/>
            <p:cNvSpPr>
              <a:spLocks/>
            </p:cNvSpPr>
            <p:nvPr/>
          </p:nvSpPr>
          <p:spPr bwMode="auto">
            <a:xfrm>
              <a:off x="950338" y="3268665"/>
              <a:ext cx="556324" cy="526255"/>
            </a:xfrm>
            <a:custGeom>
              <a:avLst/>
              <a:gdLst/>
              <a:ahLst/>
              <a:cxnLst>
                <a:cxn ang="0">
                  <a:pos x="90" y="0"/>
                </a:cxn>
                <a:cxn ang="0">
                  <a:pos x="56" y="25"/>
                </a:cxn>
                <a:cxn ang="0">
                  <a:pos x="21" y="0"/>
                </a:cxn>
                <a:cxn ang="0">
                  <a:pos x="33" y="40"/>
                </a:cxn>
                <a:cxn ang="0">
                  <a:pos x="0" y="65"/>
                </a:cxn>
                <a:cxn ang="0">
                  <a:pos x="42" y="65"/>
                </a:cxn>
                <a:cxn ang="0">
                  <a:pos x="54" y="105"/>
                </a:cxn>
                <a:cxn ang="0">
                  <a:pos x="68" y="65"/>
                </a:cxn>
                <a:cxn ang="0">
                  <a:pos x="111" y="65"/>
                </a:cxn>
                <a:cxn ang="0">
                  <a:pos x="76" y="40"/>
                </a:cxn>
                <a:cxn ang="0">
                  <a:pos x="90" y="0"/>
                </a:cxn>
              </a:cxnLst>
              <a:rect l="0" t="0" r="r" b="b"/>
              <a:pathLst>
                <a:path w="111" h="105">
                  <a:moveTo>
                    <a:pt x="90" y="0"/>
                  </a:moveTo>
                  <a:lnTo>
                    <a:pt x="56" y="25"/>
                  </a:lnTo>
                  <a:lnTo>
                    <a:pt x="21" y="0"/>
                  </a:lnTo>
                  <a:lnTo>
                    <a:pt x="33" y="40"/>
                  </a:lnTo>
                  <a:lnTo>
                    <a:pt x="0" y="65"/>
                  </a:lnTo>
                  <a:lnTo>
                    <a:pt x="42" y="65"/>
                  </a:lnTo>
                  <a:lnTo>
                    <a:pt x="54" y="105"/>
                  </a:lnTo>
                  <a:lnTo>
                    <a:pt x="68" y="65"/>
                  </a:lnTo>
                  <a:lnTo>
                    <a:pt x="111" y="65"/>
                  </a:lnTo>
                  <a:lnTo>
                    <a:pt x="76" y="40"/>
                  </a:lnTo>
                  <a:lnTo>
                    <a:pt x="9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67"/>
            <p:cNvSpPr>
              <a:spLocks/>
            </p:cNvSpPr>
            <p:nvPr/>
          </p:nvSpPr>
          <p:spPr bwMode="auto">
            <a:xfrm>
              <a:off x="1220983" y="3268665"/>
              <a:ext cx="591409" cy="526255"/>
            </a:xfrm>
            <a:custGeom>
              <a:avLst/>
              <a:gdLst/>
              <a:ahLst/>
              <a:cxnLst>
                <a:cxn ang="0">
                  <a:pos x="36" y="0"/>
                </a:cxn>
                <a:cxn ang="0">
                  <a:pos x="49" y="40"/>
                </a:cxn>
                <a:cxn ang="0">
                  <a:pos x="90" y="40"/>
                </a:cxn>
                <a:cxn ang="0">
                  <a:pos x="57" y="65"/>
                </a:cxn>
                <a:cxn ang="0">
                  <a:pos x="69" y="105"/>
                </a:cxn>
                <a:cxn ang="0">
                  <a:pos x="35" y="80"/>
                </a:cxn>
                <a:cxn ang="0">
                  <a:pos x="0" y="105"/>
                </a:cxn>
                <a:cxn ang="0">
                  <a:pos x="88" y="105"/>
                </a:cxn>
                <a:cxn ang="0">
                  <a:pos x="118" y="0"/>
                </a:cxn>
                <a:cxn ang="0">
                  <a:pos x="36" y="0"/>
                </a:cxn>
              </a:cxnLst>
              <a:rect l="0" t="0" r="r" b="b"/>
              <a:pathLst>
                <a:path w="118" h="105">
                  <a:moveTo>
                    <a:pt x="36" y="0"/>
                  </a:moveTo>
                  <a:lnTo>
                    <a:pt x="49" y="40"/>
                  </a:lnTo>
                  <a:lnTo>
                    <a:pt x="90" y="40"/>
                  </a:lnTo>
                  <a:lnTo>
                    <a:pt x="57" y="65"/>
                  </a:lnTo>
                  <a:lnTo>
                    <a:pt x="69" y="105"/>
                  </a:lnTo>
                  <a:lnTo>
                    <a:pt x="35" y="80"/>
                  </a:lnTo>
                  <a:lnTo>
                    <a:pt x="0" y="105"/>
                  </a:lnTo>
                  <a:lnTo>
                    <a:pt x="88" y="105"/>
                  </a:lnTo>
                  <a:lnTo>
                    <a:pt x="118" y="0"/>
                  </a:lnTo>
                  <a:lnTo>
                    <a:pt x="3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8"/>
            <p:cNvSpPr>
              <a:spLocks noEditPoints="1"/>
            </p:cNvSpPr>
            <p:nvPr/>
          </p:nvSpPr>
          <p:spPr bwMode="auto">
            <a:xfrm>
              <a:off x="2879936" y="3278689"/>
              <a:ext cx="551313" cy="511218"/>
            </a:xfrm>
            <a:custGeom>
              <a:avLst/>
              <a:gdLst/>
              <a:ahLst/>
              <a:cxnLst>
                <a:cxn ang="0">
                  <a:pos x="14" y="12"/>
                </a:cxn>
                <a:cxn ang="0">
                  <a:pos x="10" y="4"/>
                </a:cxn>
                <a:cxn ang="0">
                  <a:pos x="1" y="2"/>
                </a:cxn>
                <a:cxn ang="0">
                  <a:pos x="1" y="0"/>
                </a:cxn>
                <a:cxn ang="0">
                  <a:pos x="37" y="0"/>
                </a:cxn>
                <a:cxn ang="0">
                  <a:pos x="49" y="1"/>
                </a:cxn>
                <a:cxn ang="0">
                  <a:pos x="59" y="3"/>
                </a:cxn>
                <a:cxn ang="0">
                  <a:pos x="73" y="10"/>
                </a:cxn>
                <a:cxn ang="0">
                  <a:pos x="79" y="19"/>
                </a:cxn>
                <a:cxn ang="0">
                  <a:pos x="82" y="28"/>
                </a:cxn>
                <a:cxn ang="0">
                  <a:pos x="83" y="41"/>
                </a:cxn>
                <a:cxn ang="0">
                  <a:pos x="81" y="52"/>
                </a:cxn>
                <a:cxn ang="0">
                  <a:pos x="78"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5" y="67"/>
                </a:cxn>
                <a:cxn ang="0">
                  <a:pos x="60" y="63"/>
                </a:cxn>
                <a:cxn ang="0">
                  <a:pos x="66" y="52"/>
                </a:cxn>
                <a:cxn ang="0">
                  <a:pos x="68" y="39"/>
                </a:cxn>
                <a:cxn ang="0">
                  <a:pos x="66" y="22"/>
                </a:cxn>
                <a:cxn ang="0">
                  <a:pos x="64" y="18"/>
                </a:cxn>
                <a:cxn ang="0">
                  <a:pos x="58" y="10"/>
                </a:cxn>
                <a:cxn ang="0">
                  <a:pos x="50"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3" y="6"/>
                    <a:pt x="12" y="5"/>
                    <a:pt x="10" y="4"/>
                  </a:cubicBezTo>
                  <a:cubicBezTo>
                    <a:pt x="9" y="4"/>
                    <a:pt x="8" y="4"/>
                    <a:pt x="6" y="3"/>
                  </a:cubicBezTo>
                  <a:cubicBezTo>
                    <a:pt x="5" y="3"/>
                    <a:pt x="3" y="3"/>
                    <a:pt x="1" y="2"/>
                  </a:cubicBezTo>
                  <a:cubicBezTo>
                    <a:pt x="0" y="2"/>
                    <a:pt x="0" y="2"/>
                    <a:pt x="0" y="1"/>
                  </a:cubicBezTo>
                  <a:cubicBezTo>
                    <a:pt x="0" y="0"/>
                    <a:pt x="0" y="0"/>
                    <a:pt x="1" y="0"/>
                  </a:cubicBezTo>
                  <a:cubicBezTo>
                    <a:pt x="2" y="0"/>
                    <a:pt x="2" y="0"/>
                    <a:pt x="2" y="0"/>
                  </a:cubicBezTo>
                  <a:cubicBezTo>
                    <a:pt x="14" y="0"/>
                    <a:pt x="25" y="0"/>
                    <a:pt x="37" y="0"/>
                  </a:cubicBezTo>
                  <a:cubicBezTo>
                    <a:pt x="39" y="0"/>
                    <a:pt x="41" y="0"/>
                    <a:pt x="43"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4"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2" y="38"/>
                    <a:pt x="83" y="41"/>
                  </a:cubicBezTo>
                  <a:cubicBezTo>
                    <a:pt x="83" y="43"/>
                    <a:pt x="82" y="44"/>
                    <a:pt x="82" y="45"/>
                  </a:cubicBezTo>
                  <a:cubicBezTo>
                    <a:pt x="82" y="48"/>
                    <a:pt x="81" y="50"/>
                    <a:pt x="81" y="52"/>
                  </a:cubicBezTo>
                  <a:cubicBezTo>
                    <a:pt x="81" y="53"/>
                    <a:pt x="80" y="55"/>
                    <a:pt x="80" y="56"/>
                  </a:cubicBezTo>
                  <a:cubicBezTo>
                    <a:pt x="79" y="57"/>
                    <a:pt x="79" y="58"/>
                    <a:pt x="78" y="59"/>
                  </a:cubicBezTo>
                  <a:cubicBezTo>
                    <a:pt x="78" y="60"/>
                    <a:pt x="76" y="62"/>
                    <a:pt x="75" y="64"/>
                  </a:cubicBezTo>
                  <a:cubicBezTo>
                    <a:pt x="73" y="66"/>
                    <a:pt x="71" y="68"/>
                    <a:pt x="68" y="70"/>
                  </a:cubicBezTo>
                  <a:cubicBezTo>
                    <a:pt x="66" y="71"/>
                    <a:pt x="63" y="72"/>
                    <a:pt x="60" y="73"/>
                  </a:cubicBezTo>
                  <a:cubicBezTo>
                    <a:pt x="58" y="74"/>
                    <a:pt x="57" y="74"/>
                    <a:pt x="55" y="75"/>
                  </a:cubicBezTo>
                  <a:cubicBezTo>
                    <a:pt x="54" y="75"/>
                    <a:pt x="54" y="75"/>
                    <a:pt x="54" y="75"/>
                  </a:cubicBezTo>
                  <a:cubicBezTo>
                    <a:pt x="51" y="75"/>
                    <a:pt x="49" y="76"/>
                    <a:pt x="46" y="76"/>
                  </a:cubicBezTo>
                  <a:cubicBezTo>
                    <a:pt x="44" y="76"/>
                    <a:pt x="43" y="76"/>
                    <a:pt x="42" y="76"/>
                  </a:cubicBezTo>
                  <a:cubicBezTo>
                    <a:pt x="42" y="76"/>
                    <a:pt x="42" y="76"/>
                    <a:pt x="42" y="76"/>
                  </a:cubicBezTo>
                  <a:cubicBezTo>
                    <a:pt x="39" y="77"/>
                    <a:pt x="37" y="77"/>
                    <a:pt x="35" y="77"/>
                  </a:cubicBezTo>
                  <a:cubicBezTo>
                    <a:pt x="29" y="77"/>
                    <a:pt x="23" y="77"/>
                    <a:pt x="16" y="77"/>
                  </a:cubicBezTo>
                  <a:cubicBezTo>
                    <a:pt x="15" y="77"/>
                    <a:pt x="15" y="77"/>
                    <a:pt x="15"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4" y="72"/>
                  </a:cubicBezTo>
                  <a:cubicBezTo>
                    <a:pt x="37" y="72"/>
                    <a:pt x="39" y="71"/>
                    <a:pt x="41" y="71"/>
                  </a:cubicBezTo>
                  <a:cubicBezTo>
                    <a:pt x="44" y="71"/>
                    <a:pt x="47" y="70"/>
                    <a:pt x="50" y="69"/>
                  </a:cubicBezTo>
                  <a:cubicBezTo>
                    <a:pt x="52" y="69"/>
                    <a:pt x="54" y="68"/>
                    <a:pt x="55" y="67"/>
                  </a:cubicBezTo>
                  <a:cubicBezTo>
                    <a:pt x="56" y="67"/>
                    <a:pt x="56" y="67"/>
                    <a:pt x="57" y="66"/>
                  </a:cubicBezTo>
                  <a:cubicBezTo>
                    <a:pt x="58" y="65"/>
                    <a:pt x="59" y="64"/>
                    <a:pt x="60" y="63"/>
                  </a:cubicBezTo>
                  <a:cubicBezTo>
                    <a:pt x="62" y="61"/>
                    <a:pt x="63" y="59"/>
                    <a:pt x="64" y="57"/>
                  </a:cubicBezTo>
                  <a:cubicBezTo>
                    <a:pt x="65" y="56"/>
                    <a:pt x="66" y="54"/>
                    <a:pt x="66" y="52"/>
                  </a:cubicBezTo>
                  <a:cubicBezTo>
                    <a:pt x="67" y="50"/>
                    <a:pt x="67"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59" y="12"/>
                    <a:pt x="58" y="10"/>
                  </a:cubicBezTo>
                  <a:cubicBezTo>
                    <a:pt x="56" y="10"/>
                    <a:pt x="55" y="9"/>
                    <a:pt x="54" y="8"/>
                  </a:cubicBezTo>
                  <a:cubicBezTo>
                    <a:pt x="53" y="7"/>
                    <a:pt x="52" y="7"/>
                    <a:pt x="50" y="7"/>
                  </a:cubicBezTo>
                  <a:cubicBezTo>
                    <a:pt x="49" y="6"/>
                    <a:pt x="47" y="6"/>
                    <a:pt x="45" y="5"/>
                  </a:cubicBezTo>
                  <a:cubicBezTo>
                    <a:pt x="43" y="5"/>
                    <a:pt x="41" y="5"/>
                    <a:pt x="40" y="5"/>
                  </a:cubicBezTo>
                  <a:cubicBezTo>
                    <a:pt x="36" y="4"/>
                    <a:pt x="33" y="5"/>
                    <a:pt x="30" y="5"/>
                  </a:cubicBezTo>
                  <a:cubicBezTo>
                    <a:pt x="29" y="6"/>
                    <a:pt x="28" y="6"/>
                    <a:pt x="28" y="7"/>
                  </a:cubicBezTo>
                  <a:cubicBezTo>
                    <a:pt x="27" y="9"/>
                    <a:pt x="27" y="11"/>
                    <a:pt x="27" y="12"/>
                  </a:cubicBezTo>
                  <a:cubicBezTo>
                    <a:pt x="27" y="21"/>
                    <a:pt x="27" y="30"/>
                    <a:pt x="27" y="3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69"/>
            <p:cNvSpPr>
              <a:spLocks noEditPoints="1"/>
            </p:cNvSpPr>
            <p:nvPr/>
          </p:nvSpPr>
          <p:spPr bwMode="auto">
            <a:xfrm>
              <a:off x="3987574" y="3278689"/>
              <a:ext cx="541289" cy="511218"/>
            </a:xfrm>
            <a:custGeom>
              <a:avLst/>
              <a:gdLst/>
              <a:ahLst/>
              <a:cxnLst>
                <a:cxn ang="0">
                  <a:pos x="22" y="51"/>
                </a:cxn>
                <a:cxn ang="0">
                  <a:pos x="18" y="56"/>
                </a:cxn>
                <a:cxn ang="0">
                  <a:pos x="15" y="64"/>
                </a:cxn>
                <a:cxn ang="0">
                  <a:pos x="10" y="75"/>
                </a:cxn>
                <a:cxn ang="0">
                  <a:pos x="7" y="77"/>
                </a:cxn>
                <a:cxn ang="0">
                  <a:pos x="1" y="77"/>
                </a:cxn>
                <a:cxn ang="0">
                  <a:pos x="0" y="75"/>
                </a:cxn>
                <a:cxn ang="0">
                  <a:pos x="3" y="69"/>
                </a:cxn>
                <a:cxn ang="0">
                  <a:pos x="8" y="59"/>
                </a:cxn>
                <a:cxn ang="0">
                  <a:pos x="12" y="51"/>
                </a:cxn>
                <a:cxn ang="0">
                  <a:pos x="15" y="44"/>
                </a:cxn>
                <a:cxn ang="0">
                  <a:pos x="19" y="36"/>
                </a:cxn>
                <a:cxn ang="0">
                  <a:pos x="22" y="28"/>
                </a:cxn>
                <a:cxn ang="0">
                  <a:pos x="25" y="21"/>
                </a:cxn>
                <a:cxn ang="0">
                  <a:pos x="29" y="13"/>
                </a:cxn>
                <a:cxn ang="0">
                  <a:pos x="31" y="8"/>
                </a:cxn>
                <a:cxn ang="0">
                  <a:pos x="22" y="3"/>
                </a:cxn>
                <a:cxn ang="0">
                  <a:pos x="22" y="0"/>
                </a:cxn>
                <a:cxn ang="0">
                  <a:pos x="46" y="1"/>
                </a:cxn>
                <a:cxn ang="0">
                  <a:pos x="48" y="6"/>
                </a:cxn>
                <a:cxn ang="0">
                  <a:pos x="51" y="13"/>
                </a:cxn>
                <a:cxn ang="0">
                  <a:pos x="58" y="26"/>
                </a:cxn>
                <a:cxn ang="0">
                  <a:pos x="60" y="31"/>
                </a:cxn>
                <a:cxn ang="0">
                  <a:pos x="64" y="40"/>
                </a:cxn>
                <a:cxn ang="0">
                  <a:pos x="68" y="48"/>
                </a:cxn>
                <a:cxn ang="0">
                  <a:pos x="73" y="58"/>
                </a:cxn>
                <a:cxn ang="0">
                  <a:pos x="77" y="66"/>
                </a:cxn>
                <a:cxn ang="0">
                  <a:pos x="80" y="73"/>
                </a:cxn>
                <a:cxn ang="0">
                  <a:pos x="81" y="77"/>
                </a:cxn>
                <a:cxn ang="0">
                  <a:pos x="67" y="75"/>
                </a:cxn>
                <a:cxn ang="0">
                  <a:pos x="62" y="65"/>
                </a:cxn>
                <a:cxn ang="0">
                  <a:pos x="58" y="57"/>
                </a:cxn>
                <a:cxn ang="0">
                  <a:pos x="54" y="51"/>
                </a:cxn>
                <a:cxn ang="0">
                  <a:pos x="38" y="46"/>
                </a:cxn>
                <a:cxn ang="0">
                  <a:pos x="53" y="46"/>
                </a:cxn>
                <a:cxn ang="0">
                  <a:pos x="52" y="43"/>
                </a:cxn>
                <a:cxn ang="0">
                  <a:pos x="50" y="37"/>
                </a:cxn>
                <a:cxn ang="0">
                  <a:pos x="47" y="33"/>
                </a:cxn>
                <a:cxn ang="0">
                  <a:pos x="44" y="26"/>
                </a:cxn>
                <a:cxn ang="0">
                  <a:pos x="40" y="18"/>
                </a:cxn>
                <a:cxn ang="0">
                  <a:pos x="38" y="14"/>
                </a:cxn>
                <a:cxn ang="0">
                  <a:pos x="37" y="15"/>
                </a:cxn>
                <a:cxn ang="0">
                  <a:pos x="33" y="23"/>
                </a:cxn>
                <a:cxn ang="0">
                  <a:pos x="29" y="33"/>
                </a:cxn>
                <a:cxn ang="0">
                  <a:pos x="23" y="45"/>
                </a:cxn>
                <a:cxn ang="0">
                  <a:pos x="25" y="46"/>
                </a:cxn>
              </a:cxnLst>
              <a:rect l="0" t="0" r="r" b="b"/>
              <a:pathLst>
                <a:path w="82" h="77">
                  <a:moveTo>
                    <a:pt x="38" y="51"/>
                  </a:moveTo>
                  <a:cubicBezTo>
                    <a:pt x="33" y="51"/>
                    <a:pt x="27" y="51"/>
                    <a:pt x="22" y="51"/>
                  </a:cubicBezTo>
                  <a:cubicBezTo>
                    <a:pt x="21" y="51"/>
                    <a:pt x="20" y="51"/>
                    <a:pt x="20" y="53"/>
                  </a:cubicBezTo>
                  <a:cubicBezTo>
                    <a:pt x="19" y="54"/>
                    <a:pt x="19" y="55"/>
                    <a:pt x="18" y="56"/>
                  </a:cubicBezTo>
                  <a:cubicBezTo>
                    <a:pt x="18" y="57"/>
                    <a:pt x="18" y="58"/>
                    <a:pt x="17" y="58"/>
                  </a:cubicBezTo>
                  <a:cubicBezTo>
                    <a:pt x="16" y="60"/>
                    <a:pt x="16" y="62"/>
                    <a:pt x="15" y="64"/>
                  </a:cubicBezTo>
                  <a:cubicBezTo>
                    <a:pt x="14" y="66"/>
                    <a:pt x="13" y="68"/>
                    <a:pt x="12" y="70"/>
                  </a:cubicBezTo>
                  <a:cubicBezTo>
                    <a:pt x="12" y="71"/>
                    <a:pt x="11" y="73"/>
                    <a:pt x="10" y="75"/>
                  </a:cubicBezTo>
                  <a:cubicBezTo>
                    <a:pt x="10" y="75"/>
                    <a:pt x="10" y="75"/>
                    <a:pt x="10" y="75"/>
                  </a:cubicBezTo>
                  <a:cubicBezTo>
                    <a:pt x="9" y="77"/>
                    <a:pt x="9" y="77"/>
                    <a:pt x="7" y="77"/>
                  </a:cubicBezTo>
                  <a:cubicBezTo>
                    <a:pt x="6" y="77"/>
                    <a:pt x="4" y="77"/>
                    <a:pt x="2" y="77"/>
                  </a:cubicBezTo>
                  <a:cubicBezTo>
                    <a:pt x="1" y="77"/>
                    <a:pt x="1" y="77"/>
                    <a:pt x="1" y="77"/>
                  </a:cubicBezTo>
                  <a:cubicBezTo>
                    <a:pt x="0" y="77"/>
                    <a:pt x="0" y="76"/>
                    <a:pt x="0" y="76"/>
                  </a:cubicBezTo>
                  <a:cubicBezTo>
                    <a:pt x="0" y="75"/>
                    <a:pt x="0" y="75"/>
                    <a:pt x="0" y="75"/>
                  </a:cubicBezTo>
                  <a:cubicBezTo>
                    <a:pt x="1" y="74"/>
                    <a:pt x="1" y="73"/>
                    <a:pt x="2" y="72"/>
                  </a:cubicBezTo>
                  <a:cubicBezTo>
                    <a:pt x="2" y="71"/>
                    <a:pt x="3" y="70"/>
                    <a:pt x="3" y="69"/>
                  </a:cubicBezTo>
                  <a:cubicBezTo>
                    <a:pt x="4" y="68"/>
                    <a:pt x="5" y="66"/>
                    <a:pt x="6" y="64"/>
                  </a:cubicBezTo>
                  <a:cubicBezTo>
                    <a:pt x="6" y="62"/>
                    <a:pt x="7" y="61"/>
                    <a:pt x="8" y="59"/>
                  </a:cubicBezTo>
                  <a:cubicBezTo>
                    <a:pt x="9" y="57"/>
                    <a:pt x="9" y="56"/>
                    <a:pt x="10" y="54"/>
                  </a:cubicBezTo>
                  <a:cubicBezTo>
                    <a:pt x="11" y="53"/>
                    <a:pt x="11" y="52"/>
                    <a:pt x="12" y="51"/>
                  </a:cubicBezTo>
                  <a:cubicBezTo>
                    <a:pt x="12" y="50"/>
                    <a:pt x="12" y="50"/>
                    <a:pt x="12" y="49"/>
                  </a:cubicBezTo>
                  <a:cubicBezTo>
                    <a:pt x="13" y="47"/>
                    <a:pt x="14" y="46"/>
                    <a:pt x="15" y="44"/>
                  </a:cubicBezTo>
                  <a:cubicBezTo>
                    <a:pt x="15" y="43"/>
                    <a:pt x="16" y="42"/>
                    <a:pt x="16" y="41"/>
                  </a:cubicBezTo>
                  <a:cubicBezTo>
                    <a:pt x="17" y="39"/>
                    <a:pt x="18" y="38"/>
                    <a:pt x="19" y="36"/>
                  </a:cubicBezTo>
                  <a:cubicBezTo>
                    <a:pt x="19" y="35"/>
                    <a:pt x="20" y="33"/>
                    <a:pt x="21" y="32"/>
                  </a:cubicBezTo>
                  <a:cubicBezTo>
                    <a:pt x="21" y="31"/>
                    <a:pt x="22" y="29"/>
                    <a:pt x="22" y="28"/>
                  </a:cubicBezTo>
                  <a:cubicBezTo>
                    <a:pt x="22" y="28"/>
                    <a:pt x="23" y="27"/>
                    <a:pt x="23" y="26"/>
                  </a:cubicBezTo>
                  <a:cubicBezTo>
                    <a:pt x="24" y="25"/>
                    <a:pt x="25" y="23"/>
                    <a:pt x="25" y="21"/>
                  </a:cubicBezTo>
                  <a:cubicBezTo>
                    <a:pt x="26" y="20"/>
                    <a:pt x="27" y="18"/>
                    <a:pt x="28" y="17"/>
                  </a:cubicBezTo>
                  <a:cubicBezTo>
                    <a:pt x="28" y="16"/>
                    <a:pt x="29" y="15"/>
                    <a:pt x="29" y="13"/>
                  </a:cubicBezTo>
                  <a:cubicBezTo>
                    <a:pt x="29" y="13"/>
                    <a:pt x="30" y="12"/>
                    <a:pt x="30" y="11"/>
                  </a:cubicBezTo>
                  <a:cubicBezTo>
                    <a:pt x="31" y="10"/>
                    <a:pt x="31" y="9"/>
                    <a:pt x="31" y="8"/>
                  </a:cubicBezTo>
                  <a:cubicBezTo>
                    <a:pt x="31" y="6"/>
                    <a:pt x="30" y="5"/>
                    <a:pt x="29" y="4"/>
                  </a:cubicBezTo>
                  <a:cubicBezTo>
                    <a:pt x="26" y="4"/>
                    <a:pt x="24" y="3"/>
                    <a:pt x="22" y="3"/>
                  </a:cubicBezTo>
                  <a:cubicBezTo>
                    <a:pt x="21" y="2"/>
                    <a:pt x="20" y="2"/>
                    <a:pt x="20" y="1"/>
                  </a:cubicBezTo>
                  <a:cubicBezTo>
                    <a:pt x="21" y="0"/>
                    <a:pt x="21" y="0"/>
                    <a:pt x="22" y="0"/>
                  </a:cubicBezTo>
                  <a:cubicBezTo>
                    <a:pt x="29" y="0"/>
                    <a:pt x="36" y="0"/>
                    <a:pt x="44" y="0"/>
                  </a:cubicBezTo>
                  <a:cubicBezTo>
                    <a:pt x="45" y="0"/>
                    <a:pt x="45" y="0"/>
                    <a:pt x="46" y="1"/>
                  </a:cubicBezTo>
                  <a:cubicBezTo>
                    <a:pt x="46" y="2"/>
                    <a:pt x="47" y="3"/>
                    <a:pt x="47" y="4"/>
                  </a:cubicBezTo>
                  <a:cubicBezTo>
                    <a:pt x="48" y="4"/>
                    <a:pt x="48" y="5"/>
                    <a:pt x="48" y="6"/>
                  </a:cubicBezTo>
                  <a:cubicBezTo>
                    <a:pt x="49" y="7"/>
                    <a:pt x="50" y="9"/>
                    <a:pt x="50" y="11"/>
                  </a:cubicBezTo>
                  <a:cubicBezTo>
                    <a:pt x="51" y="11"/>
                    <a:pt x="51" y="12"/>
                    <a:pt x="51" y="13"/>
                  </a:cubicBezTo>
                  <a:cubicBezTo>
                    <a:pt x="52" y="15"/>
                    <a:pt x="53" y="17"/>
                    <a:pt x="54" y="19"/>
                  </a:cubicBezTo>
                  <a:cubicBezTo>
                    <a:pt x="55" y="21"/>
                    <a:pt x="57" y="24"/>
                    <a:pt x="58" y="26"/>
                  </a:cubicBezTo>
                  <a:cubicBezTo>
                    <a:pt x="58" y="27"/>
                    <a:pt x="59" y="28"/>
                    <a:pt x="59" y="29"/>
                  </a:cubicBezTo>
                  <a:cubicBezTo>
                    <a:pt x="60" y="30"/>
                    <a:pt x="60" y="31"/>
                    <a:pt x="60" y="31"/>
                  </a:cubicBezTo>
                  <a:cubicBezTo>
                    <a:pt x="61" y="33"/>
                    <a:pt x="62" y="35"/>
                    <a:pt x="63" y="37"/>
                  </a:cubicBezTo>
                  <a:cubicBezTo>
                    <a:pt x="63" y="38"/>
                    <a:pt x="64" y="39"/>
                    <a:pt x="64" y="40"/>
                  </a:cubicBezTo>
                  <a:cubicBezTo>
                    <a:pt x="65" y="40"/>
                    <a:pt x="65" y="41"/>
                    <a:pt x="65" y="42"/>
                  </a:cubicBezTo>
                  <a:cubicBezTo>
                    <a:pt x="66" y="44"/>
                    <a:pt x="67" y="46"/>
                    <a:pt x="68" y="48"/>
                  </a:cubicBezTo>
                  <a:cubicBezTo>
                    <a:pt x="69" y="50"/>
                    <a:pt x="70" y="51"/>
                    <a:pt x="70" y="53"/>
                  </a:cubicBezTo>
                  <a:cubicBezTo>
                    <a:pt x="71" y="54"/>
                    <a:pt x="72" y="56"/>
                    <a:pt x="73" y="58"/>
                  </a:cubicBezTo>
                  <a:cubicBezTo>
                    <a:pt x="73" y="59"/>
                    <a:pt x="74" y="60"/>
                    <a:pt x="74" y="60"/>
                  </a:cubicBezTo>
                  <a:cubicBezTo>
                    <a:pt x="75" y="62"/>
                    <a:pt x="76" y="64"/>
                    <a:pt x="77" y="66"/>
                  </a:cubicBezTo>
                  <a:cubicBezTo>
                    <a:pt x="77" y="67"/>
                    <a:pt x="78" y="69"/>
                    <a:pt x="79" y="70"/>
                  </a:cubicBezTo>
                  <a:cubicBezTo>
                    <a:pt x="79" y="71"/>
                    <a:pt x="80" y="72"/>
                    <a:pt x="80" y="73"/>
                  </a:cubicBezTo>
                  <a:cubicBezTo>
                    <a:pt x="81" y="74"/>
                    <a:pt x="81" y="75"/>
                    <a:pt x="81" y="75"/>
                  </a:cubicBezTo>
                  <a:cubicBezTo>
                    <a:pt x="82" y="76"/>
                    <a:pt x="81" y="77"/>
                    <a:pt x="81" y="77"/>
                  </a:cubicBezTo>
                  <a:cubicBezTo>
                    <a:pt x="77" y="77"/>
                    <a:pt x="73" y="77"/>
                    <a:pt x="69" y="77"/>
                  </a:cubicBezTo>
                  <a:cubicBezTo>
                    <a:pt x="68" y="77"/>
                    <a:pt x="67" y="76"/>
                    <a:pt x="67" y="75"/>
                  </a:cubicBezTo>
                  <a:cubicBezTo>
                    <a:pt x="66" y="73"/>
                    <a:pt x="65" y="72"/>
                    <a:pt x="64" y="70"/>
                  </a:cubicBezTo>
                  <a:cubicBezTo>
                    <a:pt x="63" y="68"/>
                    <a:pt x="63" y="66"/>
                    <a:pt x="62" y="65"/>
                  </a:cubicBezTo>
                  <a:cubicBezTo>
                    <a:pt x="61" y="63"/>
                    <a:pt x="60" y="61"/>
                    <a:pt x="60" y="60"/>
                  </a:cubicBezTo>
                  <a:cubicBezTo>
                    <a:pt x="59" y="59"/>
                    <a:pt x="59" y="58"/>
                    <a:pt x="58" y="57"/>
                  </a:cubicBezTo>
                  <a:cubicBezTo>
                    <a:pt x="58" y="56"/>
                    <a:pt x="57" y="54"/>
                    <a:pt x="56" y="53"/>
                  </a:cubicBezTo>
                  <a:cubicBezTo>
                    <a:pt x="56" y="52"/>
                    <a:pt x="55" y="51"/>
                    <a:pt x="54" y="51"/>
                  </a:cubicBezTo>
                  <a:cubicBezTo>
                    <a:pt x="49" y="51"/>
                    <a:pt x="43" y="51"/>
                    <a:pt x="38" y="51"/>
                  </a:cubicBezTo>
                  <a:moveTo>
                    <a:pt x="38" y="46"/>
                  </a:moveTo>
                  <a:cubicBezTo>
                    <a:pt x="52" y="46"/>
                    <a:pt x="52" y="46"/>
                    <a:pt x="52" y="46"/>
                  </a:cubicBezTo>
                  <a:cubicBezTo>
                    <a:pt x="52" y="46"/>
                    <a:pt x="52" y="46"/>
                    <a:pt x="53" y="46"/>
                  </a:cubicBezTo>
                  <a:cubicBezTo>
                    <a:pt x="54" y="46"/>
                    <a:pt x="54" y="46"/>
                    <a:pt x="53" y="45"/>
                  </a:cubicBezTo>
                  <a:cubicBezTo>
                    <a:pt x="53" y="44"/>
                    <a:pt x="53" y="44"/>
                    <a:pt x="52" y="43"/>
                  </a:cubicBezTo>
                  <a:cubicBezTo>
                    <a:pt x="52" y="42"/>
                    <a:pt x="52" y="41"/>
                    <a:pt x="51" y="41"/>
                  </a:cubicBezTo>
                  <a:cubicBezTo>
                    <a:pt x="51" y="39"/>
                    <a:pt x="50" y="38"/>
                    <a:pt x="50" y="37"/>
                  </a:cubicBezTo>
                  <a:cubicBezTo>
                    <a:pt x="50" y="37"/>
                    <a:pt x="49" y="36"/>
                    <a:pt x="49" y="36"/>
                  </a:cubicBezTo>
                  <a:cubicBezTo>
                    <a:pt x="48" y="35"/>
                    <a:pt x="48" y="34"/>
                    <a:pt x="47" y="33"/>
                  </a:cubicBezTo>
                  <a:cubicBezTo>
                    <a:pt x="47" y="31"/>
                    <a:pt x="46" y="29"/>
                    <a:pt x="45" y="28"/>
                  </a:cubicBezTo>
                  <a:cubicBezTo>
                    <a:pt x="45" y="27"/>
                    <a:pt x="45" y="26"/>
                    <a:pt x="44" y="26"/>
                  </a:cubicBezTo>
                  <a:cubicBezTo>
                    <a:pt x="44" y="25"/>
                    <a:pt x="43" y="24"/>
                    <a:pt x="43" y="23"/>
                  </a:cubicBezTo>
                  <a:cubicBezTo>
                    <a:pt x="42" y="21"/>
                    <a:pt x="41" y="19"/>
                    <a:pt x="40" y="18"/>
                  </a:cubicBezTo>
                  <a:cubicBezTo>
                    <a:pt x="40" y="16"/>
                    <a:pt x="39" y="15"/>
                    <a:pt x="39" y="14"/>
                  </a:cubicBezTo>
                  <a:cubicBezTo>
                    <a:pt x="38" y="14"/>
                    <a:pt x="38" y="14"/>
                    <a:pt x="38" y="14"/>
                  </a:cubicBezTo>
                  <a:cubicBezTo>
                    <a:pt x="38" y="14"/>
                    <a:pt x="38" y="14"/>
                    <a:pt x="38" y="14"/>
                  </a:cubicBezTo>
                  <a:cubicBezTo>
                    <a:pt x="37" y="15"/>
                    <a:pt x="37" y="15"/>
                    <a:pt x="37" y="15"/>
                  </a:cubicBezTo>
                  <a:cubicBezTo>
                    <a:pt x="37" y="16"/>
                    <a:pt x="37" y="17"/>
                    <a:pt x="36" y="17"/>
                  </a:cubicBezTo>
                  <a:cubicBezTo>
                    <a:pt x="35" y="19"/>
                    <a:pt x="34" y="21"/>
                    <a:pt x="33" y="23"/>
                  </a:cubicBezTo>
                  <a:cubicBezTo>
                    <a:pt x="32" y="26"/>
                    <a:pt x="31" y="28"/>
                    <a:pt x="30" y="31"/>
                  </a:cubicBezTo>
                  <a:cubicBezTo>
                    <a:pt x="30" y="32"/>
                    <a:pt x="29" y="33"/>
                    <a:pt x="29" y="33"/>
                  </a:cubicBezTo>
                  <a:cubicBezTo>
                    <a:pt x="28" y="35"/>
                    <a:pt x="27" y="36"/>
                    <a:pt x="26" y="38"/>
                  </a:cubicBezTo>
                  <a:cubicBezTo>
                    <a:pt x="25" y="40"/>
                    <a:pt x="24" y="43"/>
                    <a:pt x="23" y="45"/>
                  </a:cubicBezTo>
                  <a:cubicBezTo>
                    <a:pt x="23" y="46"/>
                    <a:pt x="23" y="46"/>
                    <a:pt x="24" y="46"/>
                  </a:cubicBezTo>
                  <a:cubicBezTo>
                    <a:pt x="25" y="46"/>
                    <a:pt x="25" y="46"/>
                    <a:pt x="25"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70"/>
            <p:cNvSpPr>
              <a:spLocks noEditPoints="1"/>
            </p:cNvSpPr>
            <p:nvPr/>
          </p:nvSpPr>
          <p:spPr bwMode="auto">
            <a:xfrm>
              <a:off x="2373729" y="3278689"/>
              <a:ext cx="541289" cy="511218"/>
            </a:xfrm>
            <a:custGeom>
              <a:avLst/>
              <a:gdLst/>
              <a:ahLst/>
              <a:cxnLst>
                <a:cxn ang="0">
                  <a:pos x="43" y="0"/>
                </a:cxn>
                <a:cxn ang="0">
                  <a:pos x="47" y="4"/>
                </a:cxn>
                <a:cxn ang="0">
                  <a:pos x="51" y="12"/>
                </a:cxn>
                <a:cxn ang="0">
                  <a:pos x="53" y="17"/>
                </a:cxn>
                <a:cxn ang="0">
                  <a:pos x="57" y="24"/>
                </a:cxn>
                <a:cxn ang="0">
                  <a:pos x="61" y="33"/>
                </a:cxn>
                <a:cxn ang="0">
                  <a:pos x="67" y="47"/>
                </a:cxn>
                <a:cxn ang="0">
                  <a:pos x="70" y="51"/>
                </a:cxn>
                <a:cxn ang="0">
                  <a:pos x="73" y="59"/>
                </a:cxn>
                <a:cxn ang="0">
                  <a:pos x="77" y="66"/>
                </a:cxn>
                <a:cxn ang="0">
                  <a:pos x="79" y="71"/>
                </a:cxn>
                <a:cxn ang="0">
                  <a:pos x="81" y="76"/>
                </a:cxn>
                <a:cxn ang="0">
                  <a:pos x="80" y="77"/>
                </a:cxn>
                <a:cxn ang="0">
                  <a:pos x="67" y="75"/>
                </a:cxn>
                <a:cxn ang="0">
                  <a:pos x="62" y="65"/>
                </a:cxn>
                <a:cxn ang="0">
                  <a:pos x="59" y="58"/>
                </a:cxn>
                <a:cxn ang="0">
                  <a:pos x="55" y="52"/>
                </a:cxn>
                <a:cxn ang="0">
                  <a:pos x="54" y="51"/>
                </a:cxn>
                <a:cxn ang="0">
                  <a:pos x="21" y="51"/>
                </a:cxn>
                <a:cxn ang="0">
                  <a:pos x="17"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1" y="27"/>
                </a:cxn>
                <a:cxn ang="0">
                  <a:pos x="27" y="36"/>
                </a:cxn>
                <a:cxn ang="0">
                  <a:pos x="23" y="45"/>
                </a:cxn>
                <a:cxn ang="0">
                  <a:pos x="24" y="46"/>
                </a:cxn>
              </a:cxnLst>
              <a:rect l="0" t="0" r="r" b="b"/>
              <a:pathLst>
                <a:path w="81" h="77">
                  <a:moveTo>
                    <a:pt x="33" y="0"/>
                  </a:moveTo>
                  <a:cubicBezTo>
                    <a:pt x="36" y="0"/>
                    <a:pt x="40" y="0"/>
                    <a:pt x="43" y="0"/>
                  </a:cubicBezTo>
                  <a:cubicBezTo>
                    <a:pt x="45" y="0"/>
                    <a:pt x="45" y="0"/>
                    <a:pt x="46" y="1"/>
                  </a:cubicBezTo>
                  <a:cubicBezTo>
                    <a:pt x="46" y="2"/>
                    <a:pt x="47" y="3"/>
                    <a:pt x="47" y="4"/>
                  </a:cubicBezTo>
                  <a:cubicBezTo>
                    <a:pt x="48" y="5"/>
                    <a:pt x="48" y="6"/>
                    <a:pt x="48" y="7"/>
                  </a:cubicBezTo>
                  <a:cubicBezTo>
                    <a:pt x="49" y="8"/>
                    <a:pt x="50" y="10"/>
                    <a:pt x="51" y="12"/>
                  </a:cubicBezTo>
                  <a:cubicBezTo>
                    <a:pt x="51" y="13"/>
                    <a:pt x="52" y="14"/>
                    <a:pt x="52" y="15"/>
                  </a:cubicBezTo>
                  <a:cubicBezTo>
                    <a:pt x="52" y="16"/>
                    <a:pt x="53" y="16"/>
                    <a:pt x="53" y="17"/>
                  </a:cubicBezTo>
                  <a:cubicBezTo>
                    <a:pt x="54" y="18"/>
                    <a:pt x="55" y="20"/>
                    <a:pt x="55" y="21"/>
                  </a:cubicBezTo>
                  <a:cubicBezTo>
                    <a:pt x="56" y="22"/>
                    <a:pt x="56" y="23"/>
                    <a:pt x="57" y="24"/>
                  </a:cubicBezTo>
                  <a:cubicBezTo>
                    <a:pt x="57" y="25"/>
                    <a:pt x="57" y="26"/>
                    <a:pt x="58" y="27"/>
                  </a:cubicBezTo>
                  <a:cubicBezTo>
                    <a:pt x="59" y="29"/>
                    <a:pt x="60" y="31"/>
                    <a:pt x="61" y="33"/>
                  </a:cubicBezTo>
                  <a:cubicBezTo>
                    <a:pt x="62" y="36"/>
                    <a:pt x="64" y="39"/>
                    <a:pt x="65" y="42"/>
                  </a:cubicBezTo>
                  <a:cubicBezTo>
                    <a:pt x="66" y="43"/>
                    <a:pt x="67" y="45"/>
                    <a:pt x="67" y="47"/>
                  </a:cubicBezTo>
                  <a:cubicBezTo>
                    <a:pt x="68" y="48"/>
                    <a:pt x="68" y="49"/>
                    <a:pt x="69" y="49"/>
                  </a:cubicBezTo>
                  <a:cubicBezTo>
                    <a:pt x="69" y="50"/>
                    <a:pt x="69" y="51"/>
                    <a:pt x="70" y="51"/>
                  </a:cubicBezTo>
                  <a:cubicBezTo>
                    <a:pt x="70" y="53"/>
                    <a:pt x="71" y="55"/>
                    <a:pt x="72" y="56"/>
                  </a:cubicBezTo>
                  <a:cubicBezTo>
                    <a:pt x="72" y="57"/>
                    <a:pt x="73" y="58"/>
                    <a:pt x="73" y="59"/>
                  </a:cubicBezTo>
                  <a:cubicBezTo>
                    <a:pt x="74" y="60"/>
                    <a:pt x="74" y="60"/>
                    <a:pt x="74" y="61"/>
                  </a:cubicBezTo>
                  <a:cubicBezTo>
                    <a:pt x="75" y="63"/>
                    <a:pt x="76" y="64"/>
                    <a:pt x="77" y="66"/>
                  </a:cubicBezTo>
                  <a:cubicBezTo>
                    <a:pt x="77" y="67"/>
                    <a:pt x="78" y="68"/>
                    <a:pt x="78" y="69"/>
                  </a:cubicBezTo>
                  <a:cubicBezTo>
                    <a:pt x="78" y="70"/>
                    <a:pt x="79" y="70"/>
                    <a:pt x="79" y="71"/>
                  </a:cubicBezTo>
                  <a:cubicBezTo>
                    <a:pt x="80" y="72"/>
                    <a:pt x="80" y="74"/>
                    <a:pt x="81" y="75"/>
                  </a:cubicBezTo>
                  <a:cubicBezTo>
                    <a:pt x="81" y="76"/>
                    <a:pt x="81" y="76"/>
                    <a:pt x="81" y="76"/>
                  </a:cubicBezTo>
                  <a:cubicBezTo>
                    <a:pt x="81" y="76"/>
                    <a:pt x="81" y="77"/>
                    <a:pt x="81" y="77"/>
                  </a:cubicBezTo>
                  <a:cubicBezTo>
                    <a:pt x="80" y="77"/>
                    <a:pt x="80" y="77"/>
                    <a:pt x="80" y="77"/>
                  </a:cubicBezTo>
                  <a:cubicBezTo>
                    <a:pt x="69" y="77"/>
                    <a:pt x="69" y="77"/>
                    <a:pt x="69" y="77"/>
                  </a:cubicBezTo>
                  <a:cubicBezTo>
                    <a:pt x="68" y="77"/>
                    <a:pt x="67" y="76"/>
                    <a:pt x="67" y="75"/>
                  </a:cubicBezTo>
                  <a:cubicBezTo>
                    <a:pt x="66" y="74"/>
                    <a:pt x="65" y="72"/>
                    <a:pt x="64" y="70"/>
                  </a:cubicBezTo>
                  <a:cubicBezTo>
                    <a:pt x="64" y="68"/>
                    <a:pt x="63" y="67"/>
                    <a:pt x="62" y="65"/>
                  </a:cubicBezTo>
                  <a:cubicBezTo>
                    <a:pt x="61" y="63"/>
                    <a:pt x="60" y="62"/>
                    <a:pt x="60" y="60"/>
                  </a:cubicBezTo>
                  <a:cubicBezTo>
                    <a:pt x="59" y="60"/>
                    <a:pt x="59" y="59"/>
                    <a:pt x="59" y="58"/>
                  </a:cubicBezTo>
                  <a:cubicBezTo>
                    <a:pt x="58" y="57"/>
                    <a:pt x="57" y="55"/>
                    <a:pt x="56" y="53"/>
                  </a:cubicBezTo>
                  <a:cubicBezTo>
                    <a:pt x="56" y="53"/>
                    <a:pt x="56" y="52"/>
                    <a:pt x="55" y="52"/>
                  </a:cubicBezTo>
                  <a:cubicBezTo>
                    <a:pt x="55" y="51"/>
                    <a:pt x="55" y="51"/>
                    <a:pt x="55" y="51"/>
                  </a:cubicBezTo>
                  <a:cubicBezTo>
                    <a:pt x="54" y="51"/>
                    <a:pt x="54" y="51"/>
                    <a:pt x="54" y="51"/>
                  </a:cubicBezTo>
                  <a:cubicBezTo>
                    <a:pt x="22" y="51"/>
                    <a:pt x="22" y="51"/>
                    <a:pt x="22" y="51"/>
                  </a:cubicBezTo>
                  <a:cubicBezTo>
                    <a:pt x="21" y="51"/>
                    <a:pt x="21" y="51"/>
                    <a:pt x="21" y="51"/>
                  </a:cubicBezTo>
                  <a:cubicBezTo>
                    <a:pt x="21" y="51"/>
                    <a:pt x="20" y="52"/>
                    <a:pt x="20" y="52"/>
                  </a:cubicBezTo>
                  <a:cubicBezTo>
                    <a:pt x="19" y="54"/>
                    <a:pt x="18" y="56"/>
                    <a:pt x="17" y="58"/>
                  </a:cubicBezTo>
                  <a:cubicBezTo>
                    <a:pt x="17" y="59"/>
                    <a:pt x="17" y="60"/>
                    <a:pt x="16" y="61"/>
                  </a:cubicBezTo>
                  <a:cubicBezTo>
                    <a:pt x="15" y="62"/>
                    <a:pt x="15" y="64"/>
                    <a:pt x="14" y="66"/>
                  </a:cubicBezTo>
                  <a:cubicBezTo>
                    <a:pt x="13" y="67"/>
                    <a:pt x="13" y="68"/>
                    <a:pt x="13" y="69"/>
                  </a:cubicBezTo>
                  <a:cubicBezTo>
                    <a:pt x="12" y="70"/>
                    <a:pt x="12" y="71"/>
                    <a:pt x="11" y="72"/>
                  </a:cubicBezTo>
                  <a:cubicBezTo>
                    <a:pt x="11" y="73"/>
                    <a:pt x="10" y="74"/>
                    <a:pt x="10" y="75"/>
                  </a:cubicBezTo>
                  <a:cubicBezTo>
                    <a:pt x="9" y="76"/>
                    <a:pt x="9" y="77"/>
                    <a:pt x="8" y="77"/>
                  </a:cubicBezTo>
                  <a:cubicBezTo>
                    <a:pt x="6" y="77"/>
                    <a:pt x="4" y="77"/>
                    <a:pt x="1" y="77"/>
                  </a:cubicBezTo>
                  <a:cubicBezTo>
                    <a:pt x="1" y="77"/>
                    <a:pt x="1" y="77"/>
                    <a:pt x="1" y="77"/>
                  </a:cubicBezTo>
                  <a:cubicBezTo>
                    <a:pt x="0" y="77"/>
                    <a:pt x="0" y="76"/>
                    <a:pt x="0" y="75"/>
                  </a:cubicBezTo>
                  <a:cubicBezTo>
                    <a:pt x="1" y="74"/>
                    <a:pt x="1" y="73"/>
                    <a:pt x="2" y="72"/>
                  </a:cubicBezTo>
                  <a:cubicBezTo>
                    <a:pt x="2" y="71"/>
                    <a:pt x="3" y="70"/>
                    <a:pt x="3" y="70"/>
                  </a:cubicBezTo>
                  <a:cubicBezTo>
                    <a:pt x="3" y="69"/>
                    <a:pt x="4" y="68"/>
                    <a:pt x="4" y="67"/>
                  </a:cubicBezTo>
                  <a:cubicBezTo>
                    <a:pt x="4" y="66"/>
                    <a:pt x="5" y="65"/>
                    <a:pt x="5" y="65"/>
                  </a:cubicBezTo>
                  <a:cubicBezTo>
                    <a:pt x="6" y="63"/>
                    <a:pt x="7" y="61"/>
                    <a:pt x="8" y="60"/>
                  </a:cubicBezTo>
                  <a:cubicBezTo>
                    <a:pt x="8" y="59"/>
                    <a:pt x="8" y="58"/>
                    <a:pt x="9" y="57"/>
                  </a:cubicBezTo>
                  <a:cubicBezTo>
                    <a:pt x="10" y="55"/>
                    <a:pt x="10" y="53"/>
                    <a:pt x="11" y="52"/>
                  </a:cubicBezTo>
                  <a:cubicBezTo>
                    <a:pt x="12" y="51"/>
                    <a:pt x="12" y="50"/>
                    <a:pt x="12" y="49"/>
                  </a:cubicBezTo>
                  <a:cubicBezTo>
                    <a:pt x="13" y="48"/>
                    <a:pt x="13" y="47"/>
                    <a:pt x="14" y="46"/>
                  </a:cubicBezTo>
                  <a:cubicBezTo>
                    <a:pt x="14" y="45"/>
                    <a:pt x="15" y="44"/>
                    <a:pt x="15" y="44"/>
                  </a:cubicBezTo>
                  <a:cubicBezTo>
                    <a:pt x="16" y="41"/>
                    <a:pt x="17" y="39"/>
                    <a:pt x="18" y="37"/>
                  </a:cubicBezTo>
                  <a:cubicBezTo>
                    <a:pt x="19" y="35"/>
                    <a:pt x="20" y="34"/>
                    <a:pt x="20" y="32"/>
                  </a:cubicBezTo>
                  <a:cubicBezTo>
                    <a:pt x="21" y="31"/>
                    <a:pt x="21" y="30"/>
                    <a:pt x="22" y="29"/>
                  </a:cubicBezTo>
                  <a:cubicBezTo>
                    <a:pt x="22" y="28"/>
                    <a:pt x="22" y="28"/>
                    <a:pt x="23" y="27"/>
                  </a:cubicBezTo>
                  <a:cubicBezTo>
                    <a:pt x="23" y="25"/>
                    <a:pt x="24" y="24"/>
                    <a:pt x="25" y="22"/>
                  </a:cubicBezTo>
                  <a:cubicBezTo>
                    <a:pt x="26" y="20"/>
                    <a:pt x="27" y="19"/>
                    <a:pt x="27" y="17"/>
                  </a:cubicBezTo>
                  <a:cubicBezTo>
                    <a:pt x="28" y="16"/>
                    <a:pt x="28" y="15"/>
                    <a:pt x="29" y="14"/>
                  </a:cubicBezTo>
                  <a:cubicBezTo>
                    <a:pt x="29" y="13"/>
                    <a:pt x="29" y="13"/>
                    <a:pt x="30" y="12"/>
                  </a:cubicBezTo>
                  <a:cubicBezTo>
                    <a:pt x="30" y="11"/>
                    <a:pt x="31" y="9"/>
                    <a:pt x="31" y="8"/>
                  </a:cubicBezTo>
                  <a:cubicBezTo>
                    <a:pt x="31" y="6"/>
                    <a:pt x="31" y="5"/>
                    <a:pt x="29" y="4"/>
                  </a:cubicBezTo>
                  <a:cubicBezTo>
                    <a:pt x="26" y="4"/>
                    <a:pt x="24" y="3"/>
                    <a:pt x="22" y="3"/>
                  </a:cubicBezTo>
                  <a:cubicBezTo>
                    <a:pt x="21" y="2"/>
                    <a:pt x="20" y="2"/>
                    <a:pt x="20" y="1"/>
                  </a:cubicBezTo>
                  <a:cubicBezTo>
                    <a:pt x="20" y="0"/>
                    <a:pt x="20" y="0"/>
                    <a:pt x="21" y="0"/>
                  </a:cubicBezTo>
                  <a:cubicBezTo>
                    <a:pt x="22" y="0"/>
                    <a:pt x="22" y="0"/>
                    <a:pt x="22" y="0"/>
                  </a:cubicBezTo>
                  <a:cubicBezTo>
                    <a:pt x="26" y="0"/>
                    <a:pt x="29" y="0"/>
                    <a:pt x="33" y="0"/>
                  </a:cubicBezTo>
                  <a:moveTo>
                    <a:pt x="38" y="46"/>
                  </a:moveTo>
                  <a:cubicBezTo>
                    <a:pt x="38" y="46"/>
                    <a:pt x="38" y="46"/>
                    <a:pt x="38" y="46"/>
                  </a:cubicBezTo>
                  <a:cubicBezTo>
                    <a:pt x="43" y="46"/>
                    <a:pt x="47" y="46"/>
                    <a:pt x="51" y="46"/>
                  </a:cubicBezTo>
                  <a:cubicBezTo>
                    <a:pt x="52" y="46"/>
                    <a:pt x="52" y="46"/>
                    <a:pt x="53" y="46"/>
                  </a:cubicBezTo>
                  <a:cubicBezTo>
                    <a:pt x="53"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5" y="28"/>
                    <a:pt x="45" y="27"/>
                  </a:cubicBezTo>
                  <a:cubicBezTo>
                    <a:pt x="44" y="26"/>
                    <a:pt x="44" y="25"/>
                    <a:pt x="43" y="24"/>
                  </a:cubicBezTo>
                  <a:cubicBezTo>
                    <a:pt x="43" y="22"/>
                    <a:pt x="42" y="21"/>
                    <a:pt x="41" y="19"/>
                  </a:cubicBezTo>
                  <a:cubicBezTo>
                    <a:pt x="40" y="17"/>
                    <a:pt x="40" y="16"/>
                    <a:pt x="39" y="14"/>
                  </a:cubicBezTo>
                  <a:cubicBezTo>
                    <a:pt x="38" y="14"/>
                    <a:pt x="38" y="14"/>
                    <a:pt x="38" y="14"/>
                  </a:cubicBezTo>
                  <a:cubicBezTo>
                    <a:pt x="37" y="14"/>
                    <a:pt x="37" y="14"/>
                    <a:pt x="37" y="14"/>
                  </a:cubicBezTo>
                  <a:cubicBezTo>
                    <a:pt x="37" y="15"/>
                    <a:pt x="37" y="16"/>
                    <a:pt x="36" y="17"/>
                  </a:cubicBezTo>
                  <a:cubicBezTo>
                    <a:pt x="35" y="19"/>
                    <a:pt x="34" y="20"/>
                    <a:pt x="34" y="22"/>
                  </a:cubicBezTo>
                  <a:cubicBezTo>
                    <a:pt x="33" y="24"/>
                    <a:pt x="32" y="26"/>
                    <a:pt x="31" y="27"/>
                  </a:cubicBezTo>
                  <a:cubicBezTo>
                    <a:pt x="30" y="30"/>
                    <a:pt x="29" y="32"/>
                    <a:pt x="28" y="34"/>
                  </a:cubicBezTo>
                  <a:cubicBezTo>
                    <a:pt x="28" y="34"/>
                    <a:pt x="28" y="35"/>
                    <a:pt x="27" y="36"/>
                  </a:cubicBezTo>
                  <a:cubicBezTo>
                    <a:pt x="27" y="37"/>
                    <a:pt x="26" y="39"/>
                    <a:pt x="25" y="41"/>
                  </a:cubicBezTo>
                  <a:cubicBezTo>
                    <a:pt x="24" y="42"/>
                    <a:pt x="24" y="44"/>
                    <a:pt x="23" y="45"/>
                  </a:cubicBezTo>
                  <a:cubicBezTo>
                    <a:pt x="23" y="46"/>
                    <a:pt x="23" y="46"/>
                    <a:pt x="23" y="46"/>
                  </a:cubicBezTo>
                  <a:cubicBezTo>
                    <a:pt x="24" y="46"/>
                    <a:pt x="24" y="46"/>
                    <a:pt x="24"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71"/>
            <p:cNvSpPr>
              <a:spLocks/>
            </p:cNvSpPr>
            <p:nvPr/>
          </p:nvSpPr>
          <p:spPr bwMode="auto">
            <a:xfrm>
              <a:off x="1872535" y="3268665"/>
              <a:ext cx="451075" cy="526255"/>
            </a:xfrm>
            <a:custGeom>
              <a:avLst/>
              <a:gdLst/>
              <a:ahLst/>
              <a:cxnLst>
                <a:cxn ang="0">
                  <a:pos x="35" y="79"/>
                </a:cxn>
                <a:cxn ang="0">
                  <a:pos x="26" y="77"/>
                </a:cxn>
                <a:cxn ang="0">
                  <a:pos x="18" y="72"/>
                </a:cxn>
                <a:cxn ang="0">
                  <a:pos x="10" y="66"/>
                </a:cxn>
                <a:cxn ang="0">
                  <a:pos x="4" y="57"/>
                </a:cxn>
                <a:cxn ang="0">
                  <a:pos x="2" y="51"/>
                </a:cxn>
                <a:cxn ang="0">
                  <a:pos x="0" y="39"/>
                </a:cxn>
                <a:cxn ang="0">
                  <a:pos x="2" y="23"/>
                </a:cxn>
                <a:cxn ang="0">
                  <a:pos x="6" y="13"/>
                </a:cxn>
                <a:cxn ang="0">
                  <a:pos x="15" y="4"/>
                </a:cxn>
                <a:cxn ang="0">
                  <a:pos x="26" y="1"/>
                </a:cxn>
                <a:cxn ang="0">
                  <a:pos x="34" y="0"/>
                </a:cxn>
                <a:cxn ang="0">
                  <a:pos x="47" y="0"/>
                </a:cxn>
                <a:cxn ang="0">
                  <a:pos x="59" y="4"/>
                </a:cxn>
                <a:cxn ang="0">
                  <a:pos x="65" y="9"/>
                </a:cxn>
                <a:cxn ang="0">
                  <a:pos x="67" y="17"/>
                </a:cxn>
                <a:cxn ang="0">
                  <a:pos x="56" y="17"/>
                </a:cxn>
                <a:cxn ang="0">
                  <a:pos x="53" y="15"/>
                </a:cxn>
                <a:cxn ang="0">
                  <a:pos x="39" y="5"/>
                </a:cxn>
                <a:cxn ang="0">
                  <a:pos x="28" y="7"/>
                </a:cxn>
                <a:cxn ang="0">
                  <a:pos x="24" y="9"/>
                </a:cxn>
                <a:cxn ang="0">
                  <a:pos x="18" y="17"/>
                </a:cxn>
                <a:cxn ang="0">
                  <a:pos x="15" y="27"/>
                </a:cxn>
                <a:cxn ang="0">
                  <a:pos x="14" y="34"/>
                </a:cxn>
                <a:cxn ang="0">
                  <a:pos x="16" y="51"/>
                </a:cxn>
                <a:cxn ang="0">
                  <a:pos x="20" y="59"/>
                </a:cxn>
                <a:cxn ang="0">
                  <a:pos x="29" y="69"/>
                </a:cxn>
                <a:cxn ang="0">
                  <a:pos x="38" y="72"/>
                </a:cxn>
                <a:cxn ang="0">
                  <a:pos x="46" y="73"/>
                </a:cxn>
                <a:cxn ang="0">
                  <a:pos x="63" y="72"/>
                </a:cxn>
                <a:cxn ang="0">
                  <a:pos x="68" y="72"/>
                </a:cxn>
                <a:cxn ang="0">
                  <a:pos x="67" y="76"/>
                </a:cxn>
                <a:cxn ang="0">
                  <a:pos x="57" y="78"/>
                </a:cxn>
                <a:cxn ang="0">
                  <a:pos x="43" y="79"/>
                </a:cxn>
              </a:cxnLst>
              <a:rect l="0" t="0" r="r" b="b"/>
              <a:pathLst>
                <a:path w="68" h="79">
                  <a:moveTo>
                    <a:pt x="43" y="79"/>
                  </a:moveTo>
                  <a:cubicBezTo>
                    <a:pt x="40" y="79"/>
                    <a:pt x="38" y="79"/>
                    <a:pt x="35" y="79"/>
                  </a:cubicBezTo>
                  <a:cubicBezTo>
                    <a:pt x="34" y="79"/>
                    <a:pt x="33" y="78"/>
                    <a:pt x="32" y="78"/>
                  </a:cubicBezTo>
                  <a:cubicBezTo>
                    <a:pt x="30" y="78"/>
                    <a:pt x="28" y="77"/>
                    <a:pt x="26"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7" y="63"/>
                    <a:pt x="6" y="61"/>
                  </a:cubicBezTo>
                  <a:cubicBezTo>
                    <a:pt x="6" y="59"/>
                    <a:pt x="5" y="58"/>
                    <a:pt x="4" y="57"/>
                  </a:cubicBezTo>
                  <a:cubicBezTo>
                    <a:pt x="4" y="56"/>
                    <a:pt x="3" y="55"/>
                    <a:pt x="3" y="54"/>
                  </a:cubicBezTo>
                  <a:cubicBezTo>
                    <a:pt x="3" y="53"/>
                    <a:pt x="2" y="52"/>
                    <a:pt x="2" y="51"/>
                  </a:cubicBezTo>
                  <a:cubicBezTo>
                    <a:pt x="1" y="49"/>
                    <a:pt x="1" y="47"/>
                    <a:pt x="1" y="44"/>
                  </a:cubicBezTo>
                  <a:cubicBezTo>
                    <a:pt x="0" y="43"/>
                    <a:pt x="0" y="41"/>
                    <a:pt x="0" y="39"/>
                  </a:cubicBezTo>
                  <a:cubicBezTo>
                    <a:pt x="0" y="36"/>
                    <a:pt x="0" y="33"/>
                    <a:pt x="0" y="31"/>
                  </a:cubicBezTo>
                  <a:cubicBezTo>
                    <a:pt x="0" y="28"/>
                    <a:pt x="1" y="26"/>
                    <a:pt x="2" y="23"/>
                  </a:cubicBezTo>
                  <a:cubicBezTo>
                    <a:pt x="2" y="22"/>
                    <a:pt x="2" y="20"/>
                    <a:pt x="3" y="19"/>
                  </a:cubicBezTo>
                  <a:cubicBezTo>
                    <a:pt x="4" y="17"/>
                    <a:pt x="5" y="15"/>
                    <a:pt x="6" y="13"/>
                  </a:cubicBezTo>
                  <a:cubicBezTo>
                    <a:pt x="7" y="11"/>
                    <a:pt x="9" y="10"/>
                    <a:pt x="10" y="8"/>
                  </a:cubicBezTo>
                  <a:cubicBezTo>
                    <a:pt x="11" y="7"/>
                    <a:pt x="13" y="5"/>
                    <a:pt x="15" y="4"/>
                  </a:cubicBezTo>
                  <a:cubicBezTo>
                    <a:pt x="17" y="4"/>
                    <a:pt x="19" y="3"/>
                    <a:pt x="21" y="2"/>
                  </a:cubicBezTo>
                  <a:cubicBezTo>
                    <a:pt x="23" y="1"/>
                    <a:pt x="24" y="1"/>
                    <a:pt x="26" y="1"/>
                  </a:cubicBezTo>
                  <a:cubicBezTo>
                    <a:pt x="27" y="0"/>
                    <a:pt x="28" y="0"/>
                    <a:pt x="28" y="0"/>
                  </a:cubicBezTo>
                  <a:cubicBezTo>
                    <a:pt x="30" y="0"/>
                    <a:pt x="32" y="0"/>
                    <a:pt x="34" y="0"/>
                  </a:cubicBezTo>
                  <a:cubicBezTo>
                    <a:pt x="37" y="0"/>
                    <a:pt x="41" y="0"/>
                    <a:pt x="44" y="0"/>
                  </a:cubicBezTo>
                  <a:cubicBezTo>
                    <a:pt x="45" y="0"/>
                    <a:pt x="46" y="0"/>
                    <a:pt x="47" y="0"/>
                  </a:cubicBezTo>
                  <a:cubicBezTo>
                    <a:pt x="49" y="1"/>
                    <a:pt x="51" y="1"/>
                    <a:pt x="54" y="2"/>
                  </a:cubicBezTo>
                  <a:cubicBezTo>
                    <a:pt x="56" y="2"/>
                    <a:pt x="57" y="3"/>
                    <a:pt x="59" y="4"/>
                  </a:cubicBezTo>
                  <a:cubicBezTo>
                    <a:pt x="59" y="4"/>
                    <a:pt x="60" y="5"/>
                    <a:pt x="60" y="5"/>
                  </a:cubicBezTo>
                  <a:cubicBezTo>
                    <a:pt x="62" y="6"/>
                    <a:pt x="63" y="7"/>
                    <a:pt x="65" y="9"/>
                  </a:cubicBezTo>
                  <a:cubicBezTo>
                    <a:pt x="66"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3" y="15"/>
                  </a:cubicBezTo>
                  <a:cubicBezTo>
                    <a:pt x="53" y="12"/>
                    <a:pt x="51" y="10"/>
                    <a:pt x="48" y="8"/>
                  </a:cubicBezTo>
                  <a:cubicBezTo>
                    <a:pt x="45" y="6"/>
                    <a:pt x="42" y="5"/>
                    <a:pt x="39" y="5"/>
                  </a:cubicBezTo>
                  <a:cubicBezTo>
                    <a:pt x="37" y="5"/>
                    <a:pt x="35" y="5"/>
                    <a:pt x="33" y="5"/>
                  </a:cubicBezTo>
                  <a:cubicBezTo>
                    <a:pt x="31" y="6"/>
                    <a:pt x="30" y="6"/>
                    <a:pt x="28" y="7"/>
                  </a:cubicBezTo>
                  <a:cubicBezTo>
                    <a:pt x="27" y="7"/>
                    <a:pt x="26" y="8"/>
                    <a:pt x="26" y="8"/>
                  </a:cubicBezTo>
                  <a:cubicBezTo>
                    <a:pt x="25" y="8"/>
                    <a:pt x="24" y="9"/>
                    <a:pt x="24" y="9"/>
                  </a:cubicBezTo>
                  <a:cubicBezTo>
                    <a:pt x="22" y="11"/>
                    <a:pt x="21" y="12"/>
                    <a:pt x="20" y="14"/>
                  </a:cubicBezTo>
                  <a:cubicBezTo>
                    <a:pt x="19" y="15"/>
                    <a:pt x="18" y="16"/>
                    <a:pt x="18" y="17"/>
                  </a:cubicBezTo>
                  <a:cubicBezTo>
                    <a:pt x="17" y="18"/>
                    <a:pt x="16" y="20"/>
                    <a:pt x="16" y="21"/>
                  </a:cubicBezTo>
                  <a:cubicBezTo>
                    <a:pt x="16" y="23"/>
                    <a:pt x="15" y="25"/>
                    <a:pt x="15" y="27"/>
                  </a:cubicBezTo>
                  <a:cubicBezTo>
                    <a:pt x="15" y="28"/>
                    <a:pt x="15" y="30"/>
                    <a:pt x="14" y="32"/>
                  </a:cubicBezTo>
                  <a:cubicBezTo>
                    <a:pt x="14" y="32"/>
                    <a:pt x="14" y="33"/>
                    <a:pt x="14" y="34"/>
                  </a:cubicBezTo>
                  <a:cubicBezTo>
                    <a:pt x="14" y="37"/>
                    <a:pt x="15" y="41"/>
                    <a:pt x="15" y="44"/>
                  </a:cubicBezTo>
                  <a:cubicBezTo>
                    <a:pt x="15" y="46"/>
                    <a:pt x="16" y="48"/>
                    <a:pt x="16" y="51"/>
                  </a:cubicBezTo>
                  <a:cubicBezTo>
                    <a:pt x="17" y="52"/>
                    <a:pt x="17" y="53"/>
                    <a:pt x="18" y="54"/>
                  </a:cubicBezTo>
                  <a:cubicBezTo>
                    <a:pt x="18" y="56"/>
                    <a:pt x="19" y="58"/>
                    <a:pt x="20" y="59"/>
                  </a:cubicBezTo>
                  <a:cubicBezTo>
                    <a:pt x="21" y="61"/>
                    <a:pt x="22" y="62"/>
                    <a:pt x="23" y="63"/>
                  </a:cubicBezTo>
                  <a:cubicBezTo>
                    <a:pt x="25" y="65"/>
                    <a:pt x="27" y="67"/>
                    <a:pt x="29" y="69"/>
                  </a:cubicBezTo>
                  <a:cubicBezTo>
                    <a:pt x="31" y="69"/>
                    <a:pt x="33" y="70"/>
                    <a:pt x="34" y="71"/>
                  </a:cubicBezTo>
                  <a:cubicBezTo>
                    <a:pt x="36" y="71"/>
                    <a:pt x="37" y="72"/>
                    <a:pt x="38" y="72"/>
                  </a:cubicBezTo>
                  <a:cubicBezTo>
                    <a:pt x="39" y="72"/>
                    <a:pt x="40" y="72"/>
                    <a:pt x="40" y="72"/>
                  </a:cubicBezTo>
                  <a:cubicBezTo>
                    <a:pt x="42" y="73"/>
                    <a:pt x="44" y="73"/>
                    <a:pt x="46" y="73"/>
                  </a:cubicBezTo>
                  <a:cubicBezTo>
                    <a:pt x="49" y="73"/>
                    <a:pt x="53" y="73"/>
                    <a:pt x="57" y="73"/>
                  </a:cubicBezTo>
                  <a:cubicBezTo>
                    <a:pt x="59" y="72"/>
                    <a:pt x="61" y="72"/>
                    <a:pt x="63" y="72"/>
                  </a:cubicBezTo>
                  <a:cubicBezTo>
                    <a:pt x="64" y="71"/>
                    <a:pt x="66" y="71"/>
                    <a:pt x="67" y="71"/>
                  </a:cubicBezTo>
                  <a:cubicBezTo>
                    <a:pt x="68" y="71"/>
                    <a:pt x="68" y="71"/>
                    <a:pt x="68" y="72"/>
                  </a:cubicBezTo>
                  <a:cubicBezTo>
                    <a:pt x="68" y="73"/>
                    <a:pt x="68" y="74"/>
                    <a:pt x="68" y="75"/>
                  </a:cubicBezTo>
                  <a:cubicBezTo>
                    <a:pt x="68" y="75"/>
                    <a:pt x="68" y="76"/>
                    <a:pt x="67" y="76"/>
                  </a:cubicBezTo>
                  <a:cubicBezTo>
                    <a:pt x="65" y="77"/>
                    <a:pt x="62" y="77"/>
                    <a:pt x="60" y="78"/>
                  </a:cubicBezTo>
                  <a:cubicBezTo>
                    <a:pt x="59" y="78"/>
                    <a:pt x="58" y="78"/>
                    <a:pt x="57" y="78"/>
                  </a:cubicBezTo>
                  <a:cubicBezTo>
                    <a:pt x="55" y="78"/>
                    <a:pt x="53" y="79"/>
                    <a:pt x="51" y="79"/>
                  </a:cubicBezTo>
                  <a:cubicBezTo>
                    <a:pt x="48" y="79"/>
                    <a:pt x="46" y="79"/>
                    <a:pt x="43"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972"/>
            <p:cNvSpPr>
              <a:spLocks/>
            </p:cNvSpPr>
            <p:nvPr/>
          </p:nvSpPr>
          <p:spPr bwMode="auto">
            <a:xfrm>
              <a:off x="3496403" y="3268665"/>
              <a:ext cx="451075" cy="526255"/>
            </a:xfrm>
            <a:custGeom>
              <a:avLst/>
              <a:gdLst/>
              <a:ahLst/>
              <a:cxnLst>
                <a:cxn ang="0">
                  <a:pos x="45" y="0"/>
                </a:cxn>
                <a:cxn ang="0">
                  <a:pos x="56" y="3"/>
                </a:cxn>
                <a:cxn ang="0">
                  <a:pos x="65" y="9"/>
                </a:cxn>
                <a:cxn ang="0">
                  <a:pos x="68" y="15"/>
                </a:cxn>
                <a:cxn ang="0">
                  <a:pos x="66" y="17"/>
                </a:cxn>
                <a:cxn ang="0">
                  <a:pos x="54" y="17"/>
                </a:cxn>
                <a:cxn ang="0">
                  <a:pos x="49" y="8"/>
                </a:cxn>
                <a:cxn ang="0">
                  <a:pos x="34" y="5"/>
                </a:cxn>
                <a:cxn ang="0">
                  <a:pos x="25" y="8"/>
                </a:cxn>
                <a:cxn ang="0">
                  <a:pos x="18" y="15"/>
                </a:cxn>
                <a:cxn ang="0">
                  <a:pos x="16" y="21"/>
                </a:cxn>
                <a:cxn ang="0">
                  <a:pos x="14" y="29"/>
                </a:cxn>
                <a:cxn ang="0">
                  <a:pos x="14" y="38"/>
                </a:cxn>
                <a:cxn ang="0">
                  <a:pos x="16" y="51"/>
                </a:cxn>
                <a:cxn ang="0">
                  <a:pos x="19" y="58"/>
                </a:cxn>
                <a:cxn ang="0">
                  <a:pos x="25" y="66"/>
                </a:cxn>
                <a:cxn ang="0">
                  <a:pos x="33" y="70"/>
                </a:cxn>
                <a:cxn ang="0">
                  <a:pos x="46" y="73"/>
                </a:cxn>
                <a:cxn ang="0">
                  <a:pos x="57" y="73"/>
                </a:cxn>
                <a:cxn ang="0">
                  <a:pos x="66" y="71"/>
                </a:cxn>
                <a:cxn ang="0">
                  <a:pos x="68" y="75"/>
                </a:cxn>
                <a:cxn ang="0">
                  <a:pos x="60" y="78"/>
                </a:cxn>
                <a:cxn ang="0">
                  <a:pos x="53" y="78"/>
                </a:cxn>
                <a:cxn ang="0">
                  <a:pos x="36" y="79"/>
                </a:cxn>
                <a:cxn ang="0">
                  <a:pos x="25" y="76"/>
                </a:cxn>
                <a:cxn ang="0">
                  <a:pos x="20" y="74"/>
                </a:cxn>
                <a:cxn ang="0">
                  <a:pos x="9" y="65"/>
                </a:cxn>
                <a:cxn ang="0">
                  <a:pos x="2" y="52"/>
                </a:cxn>
                <a:cxn ang="0">
                  <a:pos x="0" y="45"/>
                </a:cxn>
                <a:cxn ang="0">
                  <a:pos x="0" y="36"/>
                </a:cxn>
                <a:cxn ang="0">
                  <a:pos x="1" y="22"/>
                </a:cxn>
                <a:cxn ang="0">
                  <a:pos x="6" y="12"/>
                </a:cxn>
                <a:cxn ang="0">
                  <a:pos x="15" y="4"/>
                </a:cxn>
                <a:cxn ang="0">
                  <a:pos x="19" y="3"/>
                </a:cxn>
                <a:cxn ang="0">
                  <a:pos x="28" y="0"/>
                </a:cxn>
                <a:cxn ang="0">
                  <a:pos x="37" y="0"/>
                </a:cxn>
              </a:cxnLst>
              <a:rect l="0" t="0" r="r" b="b"/>
              <a:pathLst>
                <a:path w="68" h="79">
                  <a:moveTo>
                    <a:pt x="37" y="0"/>
                  </a:moveTo>
                  <a:cubicBezTo>
                    <a:pt x="39" y="0"/>
                    <a:pt x="42" y="0"/>
                    <a:pt x="45" y="0"/>
                  </a:cubicBezTo>
                  <a:cubicBezTo>
                    <a:pt x="48" y="0"/>
                    <a:pt x="50" y="1"/>
                    <a:pt x="52" y="1"/>
                  </a:cubicBezTo>
                  <a:cubicBezTo>
                    <a:pt x="53" y="2"/>
                    <a:pt x="55" y="2"/>
                    <a:pt x="56" y="3"/>
                  </a:cubicBezTo>
                  <a:cubicBezTo>
                    <a:pt x="58" y="3"/>
                    <a:pt x="60" y="4"/>
                    <a:pt x="62" y="6"/>
                  </a:cubicBezTo>
                  <a:cubicBezTo>
                    <a:pt x="63" y="7"/>
                    <a:pt x="64" y="8"/>
                    <a:pt x="65" y="9"/>
                  </a:cubicBezTo>
                  <a:cubicBezTo>
                    <a:pt x="66" y="10"/>
                    <a:pt x="67" y="12"/>
                    <a:pt x="67" y="14"/>
                  </a:cubicBezTo>
                  <a:cubicBezTo>
                    <a:pt x="67" y="14"/>
                    <a:pt x="67" y="15"/>
                    <a:pt x="68" y="15"/>
                  </a:cubicBezTo>
                  <a:cubicBezTo>
                    <a:pt x="68" y="16"/>
                    <a:pt x="68" y="16"/>
                    <a:pt x="67" y="17"/>
                  </a:cubicBezTo>
                  <a:cubicBezTo>
                    <a:pt x="66" y="17"/>
                    <a:pt x="66" y="17"/>
                    <a:pt x="66" y="17"/>
                  </a:cubicBezTo>
                  <a:cubicBezTo>
                    <a:pt x="62" y="17"/>
                    <a:pt x="59" y="17"/>
                    <a:pt x="55" y="17"/>
                  </a:cubicBezTo>
                  <a:cubicBezTo>
                    <a:pt x="54" y="17"/>
                    <a:pt x="54" y="17"/>
                    <a:pt x="54" y="17"/>
                  </a:cubicBezTo>
                  <a:cubicBezTo>
                    <a:pt x="54" y="17"/>
                    <a:pt x="53" y="16"/>
                    <a:pt x="53" y="16"/>
                  </a:cubicBezTo>
                  <a:cubicBezTo>
                    <a:pt x="53" y="13"/>
                    <a:pt x="51" y="10"/>
                    <a:pt x="49" y="8"/>
                  </a:cubicBezTo>
                  <a:cubicBezTo>
                    <a:pt x="47" y="7"/>
                    <a:pt x="46" y="7"/>
                    <a:pt x="44" y="6"/>
                  </a:cubicBezTo>
                  <a:cubicBezTo>
                    <a:pt x="41" y="5"/>
                    <a:pt x="38" y="5"/>
                    <a:pt x="34" y="5"/>
                  </a:cubicBezTo>
                  <a:cubicBezTo>
                    <a:pt x="32" y="5"/>
                    <a:pt x="30" y="6"/>
                    <a:pt x="29" y="6"/>
                  </a:cubicBezTo>
                  <a:cubicBezTo>
                    <a:pt x="27" y="7"/>
                    <a:pt x="26" y="8"/>
                    <a:pt x="25" y="8"/>
                  </a:cubicBezTo>
                  <a:cubicBezTo>
                    <a:pt x="23" y="9"/>
                    <a:pt x="22" y="11"/>
                    <a:pt x="21" y="12"/>
                  </a:cubicBezTo>
                  <a:cubicBezTo>
                    <a:pt x="20" y="13"/>
                    <a:pt x="19" y="14"/>
                    <a:pt x="18" y="15"/>
                  </a:cubicBezTo>
                  <a:cubicBezTo>
                    <a:pt x="18" y="16"/>
                    <a:pt x="18" y="17"/>
                    <a:pt x="17" y="18"/>
                  </a:cubicBezTo>
                  <a:cubicBezTo>
                    <a:pt x="17" y="19"/>
                    <a:pt x="16" y="20"/>
                    <a:pt x="16" y="21"/>
                  </a:cubicBezTo>
                  <a:cubicBezTo>
                    <a:pt x="15" y="23"/>
                    <a:pt x="15" y="24"/>
                    <a:pt x="15" y="26"/>
                  </a:cubicBezTo>
                  <a:cubicBezTo>
                    <a:pt x="14" y="27"/>
                    <a:pt x="14" y="28"/>
                    <a:pt x="14" y="29"/>
                  </a:cubicBezTo>
                  <a:cubicBezTo>
                    <a:pt x="14" y="30"/>
                    <a:pt x="14" y="30"/>
                    <a:pt x="14" y="30"/>
                  </a:cubicBezTo>
                  <a:cubicBezTo>
                    <a:pt x="14" y="33"/>
                    <a:pt x="14" y="36"/>
                    <a:pt x="14" y="38"/>
                  </a:cubicBezTo>
                  <a:cubicBezTo>
                    <a:pt x="14" y="41"/>
                    <a:pt x="14" y="43"/>
                    <a:pt x="15" y="45"/>
                  </a:cubicBezTo>
                  <a:cubicBezTo>
                    <a:pt x="15" y="48"/>
                    <a:pt x="16" y="49"/>
                    <a:pt x="16" y="51"/>
                  </a:cubicBezTo>
                  <a:cubicBezTo>
                    <a:pt x="17" y="53"/>
                    <a:pt x="17" y="54"/>
                    <a:pt x="18" y="55"/>
                  </a:cubicBezTo>
                  <a:cubicBezTo>
                    <a:pt x="18" y="56"/>
                    <a:pt x="18" y="57"/>
                    <a:pt x="19" y="58"/>
                  </a:cubicBezTo>
                  <a:cubicBezTo>
                    <a:pt x="20" y="59"/>
                    <a:pt x="20" y="60"/>
                    <a:pt x="21" y="61"/>
                  </a:cubicBezTo>
                  <a:cubicBezTo>
                    <a:pt x="22" y="63"/>
                    <a:pt x="24" y="65"/>
                    <a:pt x="25"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1" y="73"/>
                    <a:pt x="54" y="73"/>
                  </a:cubicBezTo>
                  <a:cubicBezTo>
                    <a:pt x="55" y="73"/>
                    <a:pt x="56" y="73"/>
                    <a:pt x="57"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4" y="77"/>
                    <a:pt x="62" y="77"/>
                    <a:pt x="60" y="78"/>
                  </a:cubicBezTo>
                  <a:cubicBezTo>
                    <a:pt x="59" y="78"/>
                    <a:pt x="59" y="78"/>
                    <a:pt x="59" y="78"/>
                  </a:cubicBezTo>
                  <a:cubicBezTo>
                    <a:pt x="57" y="78"/>
                    <a:pt x="55" y="78"/>
                    <a:pt x="53" y="78"/>
                  </a:cubicBezTo>
                  <a:cubicBezTo>
                    <a:pt x="52" y="79"/>
                    <a:pt x="51" y="79"/>
                    <a:pt x="49" y="79"/>
                  </a:cubicBezTo>
                  <a:cubicBezTo>
                    <a:pt x="45" y="79"/>
                    <a:pt x="40" y="79"/>
                    <a:pt x="36" y="79"/>
                  </a:cubicBezTo>
                  <a:cubicBezTo>
                    <a:pt x="34" y="79"/>
                    <a:pt x="31" y="78"/>
                    <a:pt x="29" y="78"/>
                  </a:cubicBezTo>
                  <a:cubicBezTo>
                    <a:pt x="28" y="77"/>
                    <a:pt x="27" y="77"/>
                    <a:pt x="25" y="76"/>
                  </a:cubicBezTo>
                  <a:cubicBezTo>
                    <a:pt x="24" y="76"/>
                    <a:pt x="23" y="75"/>
                    <a:pt x="22" y="75"/>
                  </a:cubicBezTo>
                  <a:cubicBezTo>
                    <a:pt x="21" y="75"/>
                    <a:pt x="20" y="74"/>
                    <a:pt x="20" y="74"/>
                  </a:cubicBezTo>
                  <a:cubicBezTo>
                    <a:pt x="18" y="73"/>
                    <a:pt x="16" y="71"/>
                    <a:pt x="14" y="70"/>
                  </a:cubicBezTo>
                  <a:cubicBezTo>
                    <a:pt x="12" y="68"/>
                    <a:pt x="10" y="67"/>
                    <a:pt x="9" y="65"/>
                  </a:cubicBezTo>
                  <a:cubicBezTo>
                    <a:pt x="7" y="63"/>
                    <a:pt x="6" y="61"/>
                    <a:pt x="5" y="60"/>
                  </a:cubicBezTo>
                  <a:cubicBezTo>
                    <a:pt x="4" y="57"/>
                    <a:pt x="3" y="55"/>
                    <a:pt x="2" y="52"/>
                  </a:cubicBezTo>
                  <a:cubicBezTo>
                    <a:pt x="1" y="51"/>
                    <a:pt x="1" y="49"/>
                    <a:pt x="1" y="48"/>
                  </a:cubicBezTo>
                  <a:cubicBezTo>
                    <a:pt x="1" y="47"/>
                    <a:pt x="0" y="46"/>
                    <a:pt x="0" y="45"/>
                  </a:cubicBezTo>
                  <a:cubicBezTo>
                    <a:pt x="0" y="44"/>
                    <a:pt x="0" y="43"/>
                    <a:pt x="0" y="42"/>
                  </a:cubicBezTo>
                  <a:cubicBezTo>
                    <a:pt x="0" y="40"/>
                    <a:pt x="0" y="38"/>
                    <a:pt x="0" y="36"/>
                  </a:cubicBezTo>
                  <a:cubicBezTo>
                    <a:pt x="0" y="34"/>
                    <a:pt x="0" y="31"/>
                    <a:pt x="0" y="29"/>
                  </a:cubicBezTo>
                  <a:cubicBezTo>
                    <a:pt x="0" y="27"/>
                    <a:pt x="1" y="24"/>
                    <a:pt x="1"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1" y="2"/>
                    <a:pt x="23" y="1"/>
                  </a:cubicBezTo>
                  <a:cubicBezTo>
                    <a:pt x="25" y="1"/>
                    <a:pt x="27" y="0"/>
                    <a:pt x="28" y="0"/>
                  </a:cubicBezTo>
                  <a:cubicBezTo>
                    <a:pt x="30" y="0"/>
                    <a:pt x="32" y="0"/>
                    <a:pt x="34" y="0"/>
                  </a:cubicBezTo>
                  <a:cubicBezTo>
                    <a:pt x="35" y="0"/>
                    <a:pt x="36"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14D0A93-9BF1-42AC-B223-4E49FEDDDD41}"/>
                </a:ext>
              </a:extLst>
            </p:cNvPr>
            <p:cNvSpPr txBox="1"/>
            <p:nvPr/>
          </p:nvSpPr>
          <p:spPr>
            <a:xfrm>
              <a:off x="4342146" y="3149968"/>
              <a:ext cx="788565" cy="381824"/>
            </a:xfrm>
            <a:prstGeom prst="rect">
              <a:avLst/>
            </a:prstGeom>
            <a:noFill/>
          </p:spPr>
          <p:txBody>
            <a:bodyPr wrap="square" rtlCol="0">
              <a:spAutoFit/>
            </a:bodyPr>
            <a:lstStyle/>
            <a:p>
              <a:r>
                <a:rPr lang="en-US">
                  <a:solidFill>
                    <a:schemeClr val="bg1">
                      <a:lumMod val="95000"/>
                    </a:schemeClr>
                  </a:solidFill>
                </a:rPr>
                <a:t>®</a:t>
              </a:r>
            </a:p>
          </p:txBody>
        </p:sp>
      </p:grpSp>
    </p:spTree>
    <p:extLst>
      <p:ext uri="{BB962C8B-B14F-4D97-AF65-F5344CB8AC3E}">
        <p14:creationId xmlns:p14="http://schemas.microsoft.com/office/powerpoint/2010/main" val="307412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0" y="228600"/>
            <a:ext cx="7658100" cy="838199"/>
          </a:xfrm>
        </p:spPr>
        <p:txBody>
          <a:bodyPr>
            <a:normAutofit/>
          </a:bodyPr>
          <a:lstStyle/>
          <a:p>
            <a:pPr algn="r"/>
            <a:r>
              <a:rPr lang="en-US" sz="4000" b="1" cap="all" dirty="0">
                <a:solidFill>
                  <a:schemeClr val="tx1">
                    <a:lumMod val="95000"/>
                    <a:lumOff val="5000"/>
                  </a:schemeClr>
                </a:solidFill>
              </a:rPr>
              <a:t>Things to remember…</a:t>
            </a:r>
            <a:endParaRPr lang="en-US" sz="4000" dirty="0">
              <a:solidFill>
                <a:schemeClr val="tx1">
                  <a:lumMod val="95000"/>
                  <a:lumOff val="5000"/>
                </a:schemeClr>
              </a:solidFill>
            </a:endParaRPr>
          </a:p>
        </p:txBody>
      </p:sp>
      <p:graphicFrame>
        <p:nvGraphicFramePr>
          <p:cNvPr id="7" name="Content Placeholder 6"/>
          <p:cNvGraphicFramePr>
            <a:graphicFrameLocks noGrp="1"/>
          </p:cNvGraphicFramePr>
          <p:nvPr>
            <p:ph idx="1"/>
          </p:nvPr>
        </p:nvGraphicFramePr>
        <p:xfrm>
          <a:off x="704850" y="1066798"/>
          <a:ext cx="9963150" cy="28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704850" y="3940943"/>
          <a:ext cx="9963150" cy="2503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1289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202" y="228601"/>
            <a:ext cx="7198798" cy="1042860"/>
          </a:xfrm>
        </p:spPr>
        <p:txBody>
          <a:bodyPr>
            <a:normAutofit/>
          </a:bodyPr>
          <a:lstStyle/>
          <a:p>
            <a:r>
              <a:rPr lang="en-US" sz="4400" b="1" dirty="0">
                <a:solidFill>
                  <a:schemeClr val="tx1">
                    <a:lumMod val="95000"/>
                    <a:lumOff val="5000"/>
                  </a:schemeClr>
                </a:solidFill>
              </a:rPr>
              <a:t>What is Trauma?</a:t>
            </a:r>
          </a:p>
        </p:txBody>
      </p:sp>
      <p:sp>
        <p:nvSpPr>
          <p:cNvPr id="4" name="TextBox 3"/>
          <p:cNvSpPr txBox="1"/>
          <p:nvPr/>
        </p:nvSpPr>
        <p:spPr>
          <a:xfrm>
            <a:off x="1066800" y="1422958"/>
            <a:ext cx="8991600" cy="4031873"/>
          </a:xfrm>
          <a:prstGeom prst="rect">
            <a:avLst/>
          </a:prstGeom>
          <a:noFill/>
        </p:spPr>
        <p:txBody>
          <a:bodyPr wrap="square" rtlCol="0">
            <a:spAutoFit/>
          </a:bodyPr>
          <a:lstStyle/>
          <a:p>
            <a:r>
              <a:rPr lang="en-US" sz="3200" dirty="0">
                <a:latin typeface="Century Gothic" panose="020B0502020202020204" pitchFamily="34" charset="0"/>
              </a:rPr>
              <a:t>Individual trauma results from an </a:t>
            </a:r>
            <a:r>
              <a:rPr lang="en-US" sz="3200" u="sng" dirty="0">
                <a:latin typeface="Century Gothic" panose="020B0502020202020204" pitchFamily="34" charset="0"/>
              </a:rPr>
              <a:t>event</a:t>
            </a:r>
            <a:r>
              <a:rPr lang="en-US" sz="3200" dirty="0">
                <a:latin typeface="Century Gothic" panose="020B0502020202020204" pitchFamily="34" charset="0"/>
              </a:rPr>
              <a:t>, series of events, or set of circumstances that is </a:t>
            </a:r>
            <a:r>
              <a:rPr lang="en-US" sz="3200" u="sng" dirty="0">
                <a:latin typeface="Century Gothic" panose="020B0502020202020204" pitchFamily="34" charset="0"/>
              </a:rPr>
              <a:t>experienced</a:t>
            </a:r>
            <a:r>
              <a:rPr lang="en-US" sz="3200" dirty="0">
                <a:latin typeface="Century Gothic" panose="020B0502020202020204" pitchFamily="34" charset="0"/>
              </a:rPr>
              <a:t> by an individual as physically or emotionally harmful or life threatening and that has lasting adverse </a:t>
            </a:r>
            <a:r>
              <a:rPr lang="en-US" sz="3200" u="sng" dirty="0">
                <a:latin typeface="Century Gothic" panose="020B0502020202020204" pitchFamily="34" charset="0"/>
              </a:rPr>
              <a:t>effects</a:t>
            </a:r>
            <a:r>
              <a:rPr lang="en-US" sz="3200" dirty="0">
                <a:latin typeface="Century Gothic" panose="020B0502020202020204" pitchFamily="34" charset="0"/>
              </a:rPr>
              <a:t> on the individual’s functioning and mental, physical, social, emotional, or spiritual well-being.</a:t>
            </a:r>
            <a:endParaRPr lang="en-US" dirty="0"/>
          </a:p>
        </p:txBody>
      </p:sp>
      <p:pic>
        <p:nvPicPr>
          <p:cNvPr id="3" name="Picture 2"/>
          <p:cNvPicPr>
            <a:picLocks noChangeAspect="1"/>
          </p:cNvPicPr>
          <p:nvPr/>
        </p:nvPicPr>
        <p:blipFill>
          <a:blip r:embed="rId3"/>
          <a:stretch>
            <a:fillRect/>
          </a:stretch>
        </p:blipFill>
        <p:spPr>
          <a:xfrm>
            <a:off x="8077200" y="4970897"/>
            <a:ext cx="3114675" cy="507503"/>
          </a:xfrm>
          <a:prstGeom prst="rect">
            <a:avLst/>
          </a:prstGeom>
        </p:spPr>
      </p:pic>
    </p:spTree>
    <p:extLst>
      <p:ext uri="{BB962C8B-B14F-4D97-AF65-F5344CB8AC3E}">
        <p14:creationId xmlns:p14="http://schemas.microsoft.com/office/powerpoint/2010/main" val="428897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
            <a:ext cx="6479763" cy="914400"/>
          </a:xfrm>
        </p:spPr>
        <p:txBody>
          <a:bodyPr>
            <a:normAutofit/>
          </a:bodyPr>
          <a:lstStyle/>
          <a:p>
            <a:r>
              <a:rPr lang="en-US" sz="4400" b="1" dirty="0"/>
              <a:t>The Three E’s in Trauma</a:t>
            </a:r>
            <a:endParaRPr lang="en-US" sz="4400" dirty="0"/>
          </a:p>
        </p:txBody>
      </p:sp>
      <p:graphicFrame>
        <p:nvGraphicFramePr>
          <p:cNvPr id="10" name="Diagram 9">
            <a:extLst>
              <a:ext uri="{FF2B5EF4-FFF2-40B4-BE49-F238E27FC236}">
                <a16:creationId xmlns:a16="http://schemas.microsoft.com/office/drawing/2014/main" id="{66023417-A0E6-4DBF-B9BE-646ECAC114C2}"/>
              </a:ext>
            </a:extLst>
          </p:cNvPr>
          <p:cNvGraphicFramePr/>
          <p:nvPr/>
        </p:nvGraphicFramePr>
        <p:xfrm>
          <a:off x="609599" y="1325880"/>
          <a:ext cx="1079581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7CED95D-F554-46C6-8605-3A2A3ABE48A2}"/>
              </a:ext>
            </a:extLst>
          </p:cNvPr>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82400" y="415637"/>
            <a:ext cx="457200" cy="457200"/>
          </a:xfrm>
          <a:prstGeom prst="rect">
            <a:avLst/>
          </a:prstGeom>
        </p:spPr>
      </p:pic>
    </p:spTree>
    <p:extLst>
      <p:ext uri="{BB962C8B-B14F-4D97-AF65-F5344CB8AC3E}">
        <p14:creationId xmlns:p14="http://schemas.microsoft.com/office/powerpoint/2010/main" val="424607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Traumatic Events</a:t>
            </a:r>
            <a:br>
              <a:rPr lang="en-US" b="1" cap="none" dirty="0"/>
            </a:br>
            <a:r>
              <a:rPr lang="en-US" b="1" cap="none" dirty="0">
                <a:solidFill>
                  <a:srgbClr val="C00000"/>
                </a:solidFill>
                <a:effectLst>
                  <a:outerShdw blurRad="38100" dist="38100" dir="2700000" algn="tl">
                    <a:srgbClr val="000000">
                      <a:alpha val="43137"/>
                    </a:srgbClr>
                  </a:outerShdw>
                </a:effectLst>
              </a:rPr>
              <a:t>				</a:t>
            </a:r>
            <a:endParaRPr lang="en-US" cap="none" dirty="0"/>
          </a:p>
        </p:txBody>
      </p:sp>
      <p:sp>
        <p:nvSpPr>
          <p:cNvPr id="3" name="Content Placeholder 2"/>
          <p:cNvSpPr>
            <a:spLocks noGrp="1"/>
          </p:cNvSpPr>
          <p:nvPr>
            <p:ph idx="4294967295"/>
          </p:nvPr>
        </p:nvSpPr>
        <p:spPr>
          <a:xfrm>
            <a:off x="5867400" y="1136650"/>
            <a:ext cx="5016500" cy="5257800"/>
          </a:xfrm>
        </p:spPr>
        <p:txBody>
          <a:bodyPr rtlCol="0">
            <a:normAutofit/>
          </a:bodyPr>
          <a:lstStyle/>
          <a:p>
            <a:pPr>
              <a:defRPr/>
            </a:pPr>
            <a:r>
              <a:rPr lang="en-US" sz="2800" dirty="0"/>
              <a:t>render victims helpless by overwhelming force</a:t>
            </a:r>
          </a:p>
          <a:p>
            <a:pPr>
              <a:defRPr/>
            </a:pPr>
            <a:endParaRPr lang="en-US" sz="2800" dirty="0"/>
          </a:p>
          <a:p>
            <a:pPr>
              <a:defRPr/>
            </a:pPr>
            <a:r>
              <a:rPr lang="en-US" sz="2800" dirty="0"/>
              <a:t>involve threats to life or bodily integrity, or close    personal encounter with violence and death</a:t>
            </a:r>
          </a:p>
          <a:p>
            <a:pPr>
              <a:defRPr/>
            </a:pPr>
            <a:endParaRPr lang="en-US" sz="2800" dirty="0"/>
          </a:p>
          <a:p>
            <a:pPr>
              <a:defRPr/>
            </a:pPr>
            <a:r>
              <a:rPr lang="en-US" sz="2800" dirty="0"/>
              <a:t>disrupt a sense of control, connection and meaning</a:t>
            </a:r>
          </a:p>
        </p:txBody>
      </p:sp>
      <p:pic>
        <p:nvPicPr>
          <p:cNvPr id="1026" name="Picture 2" descr="Why is it Called the Nuclear Family? | Merriam-Webster">
            <a:extLst>
              <a:ext uri="{FF2B5EF4-FFF2-40B4-BE49-F238E27FC236}">
                <a16:creationId xmlns:a16="http://schemas.microsoft.com/office/drawing/2014/main" id="{41B52870-77E5-4F25-8FA8-F94056CD7C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r="12500"/>
          <a:stretch/>
        </p:blipFill>
        <p:spPr bwMode="auto">
          <a:xfrm>
            <a:off x="538163" y="1046163"/>
            <a:ext cx="5172075" cy="517207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8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46600" y="0"/>
            <a:ext cx="6831013" cy="857250"/>
          </a:xfrm>
        </p:spPr>
        <p:txBody>
          <a:bodyPr>
            <a:normAutofit/>
          </a:bodyPr>
          <a:lstStyle/>
          <a:p>
            <a:r>
              <a:rPr lang="en-US" sz="4050" b="1" dirty="0"/>
              <a:t>Potential Traumatic Events</a:t>
            </a:r>
          </a:p>
        </p:txBody>
      </p:sp>
      <p:graphicFrame>
        <p:nvGraphicFramePr>
          <p:cNvPr id="4" name="Content Placeholder 4"/>
          <p:cNvGraphicFramePr>
            <a:graphicFrameLocks/>
          </p:cNvGraphicFramePr>
          <p:nvPr/>
        </p:nvGraphicFramePr>
        <p:xfrm>
          <a:off x="0" y="1032204"/>
          <a:ext cx="11477298" cy="5510052"/>
        </p:xfrm>
        <a:graphic>
          <a:graphicData uri="http://schemas.openxmlformats.org/drawingml/2006/table">
            <a:tbl>
              <a:tblPr firstRow="1" bandRow="1">
                <a:tableStyleId>{5C22544A-7EE6-4342-B048-85BDC9FD1C3A}</a:tableStyleId>
              </a:tblPr>
              <a:tblGrid>
                <a:gridCol w="3825766">
                  <a:extLst>
                    <a:ext uri="{9D8B030D-6E8A-4147-A177-3AD203B41FA5}">
                      <a16:colId xmlns:a16="http://schemas.microsoft.com/office/drawing/2014/main" val="20000"/>
                    </a:ext>
                  </a:extLst>
                </a:gridCol>
                <a:gridCol w="3825766">
                  <a:extLst>
                    <a:ext uri="{9D8B030D-6E8A-4147-A177-3AD203B41FA5}">
                      <a16:colId xmlns:a16="http://schemas.microsoft.com/office/drawing/2014/main" val="20001"/>
                    </a:ext>
                  </a:extLst>
                </a:gridCol>
                <a:gridCol w="3825766">
                  <a:extLst>
                    <a:ext uri="{9D8B030D-6E8A-4147-A177-3AD203B41FA5}">
                      <a16:colId xmlns:a16="http://schemas.microsoft.com/office/drawing/2014/main" val="20002"/>
                    </a:ext>
                  </a:extLst>
                </a:gridCol>
              </a:tblGrid>
              <a:tr h="483338">
                <a:tc>
                  <a:txBody>
                    <a:bodyPr/>
                    <a:lstStyle/>
                    <a:p>
                      <a:pPr algn="ctr"/>
                      <a:r>
                        <a:rPr lang="en-US" sz="2400" dirty="0">
                          <a:solidFill>
                            <a:schemeClr val="tx1"/>
                          </a:solidFill>
                          <a:latin typeface="Century Gothic" panose="020B0502020202020204" pitchFamily="34" charset="0"/>
                        </a:rPr>
                        <a:t>Abuse</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Loss</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Chronic Stressors</a:t>
                      </a:r>
                    </a:p>
                  </a:txBody>
                  <a:tcPr anchor="ctr">
                    <a:solidFill>
                      <a:schemeClr val="accent1">
                        <a:alpha val="55000"/>
                      </a:schemeClr>
                    </a:solidFill>
                  </a:tcPr>
                </a:tc>
                <a:extLst>
                  <a:ext uri="{0D108BD9-81ED-4DB2-BD59-A6C34878D82A}">
                    <a16:rowId xmlns:a16="http://schemas.microsoft.com/office/drawing/2014/main" val="10000"/>
                  </a:ext>
                </a:extLst>
              </a:tr>
              <a:tr h="483338">
                <a:tc>
                  <a:txBody>
                    <a:bodyPr/>
                    <a:lstStyle/>
                    <a:p>
                      <a:pPr algn="ctr"/>
                      <a:r>
                        <a:rPr lang="en-US" sz="2400" dirty="0">
                          <a:solidFill>
                            <a:schemeClr val="tx1"/>
                          </a:solidFill>
                          <a:latin typeface="Century Gothic" panose="020B0502020202020204" pitchFamily="34" charset="0"/>
                        </a:rPr>
                        <a:t>Emotional</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Abandonment</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Poverty</a:t>
                      </a:r>
                    </a:p>
                  </a:txBody>
                  <a:tcPr anchor="ctr">
                    <a:solidFill>
                      <a:schemeClr val="accent1">
                        <a:alpha val="55000"/>
                      </a:schemeClr>
                    </a:solidFill>
                  </a:tcPr>
                </a:tc>
                <a:extLst>
                  <a:ext uri="{0D108BD9-81ED-4DB2-BD59-A6C34878D82A}">
                    <a16:rowId xmlns:a16="http://schemas.microsoft.com/office/drawing/2014/main" val="10001"/>
                  </a:ext>
                </a:extLst>
              </a:tr>
              <a:tr h="483338">
                <a:tc>
                  <a:txBody>
                    <a:bodyPr/>
                    <a:lstStyle/>
                    <a:p>
                      <a:pPr algn="ctr"/>
                      <a:r>
                        <a:rPr lang="en-US" sz="2400" dirty="0">
                          <a:solidFill>
                            <a:schemeClr val="tx1"/>
                          </a:solidFill>
                          <a:latin typeface="Century Gothic" panose="020B0502020202020204" pitchFamily="34" charset="0"/>
                        </a:rPr>
                        <a:t>Sexual</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Neglect</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Racism</a:t>
                      </a:r>
                    </a:p>
                  </a:txBody>
                  <a:tcPr anchor="ctr">
                    <a:solidFill>
                      <a:schemeClr val="accent1">
                        <a:alpha val="55000"/>
                      </a:schemeClr>
                    </a:solidFill>
                  </a:tcPr>
                </a:tc>
                <a:extLst>
                  <a:ext uri="{0D108BD9-81ED-4DB2-BD59-A6C34878D82A}">
                    <a16:rowId xmlns:a16="http://schemas.microsoft.com/office/drawing/2014/main" val="10002"/>
                  </a:ext>
                </a:extLst>
              </a:tr>
              <a:tr h="870008">
                <a:tc>
                  <a:txBody>
                    <a:bodyPr/>
                    <a:lstStyle/>
                    <a:p>
                      <a:pPr algn="ctr"/>
                      <a:r>
                        <a:rPr lang="en-US" sz="2400" dirty="0">
                          <a:solidFill>
                            <a:schemeClr val="tx1"/>
                          </a:solidFill>
                          <a:latin typeface="Century Gothic" panose="020B0502020202020204" pitchFamily="34" charset="0"/>
                        </a:rPr>
                        <a:t>Physical</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Separation</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Involved medical procedures</a:t>
                      </a:r>
                    </a:p>
                  </a:txBody>
                  <a:tcPr anchor="ctr">
                    <a:solidFill>
                      <a:schemeClr val="accent1">
                        <a:alpha val="55000"/>
                      </a:schemeClr>
                    </a:solidFill>
                  </a:tcPr>
                </a:tc>
                <a:extLst>
                  <a:ext uri="{0D108BD9-81ED-4DB2-BD59-A6C34878D82A}">
                    <a16:rowId xmlns:a16="http://schemas.microsoft.com/office/drawing/2014/main" val="10003"/>
                  </a:ext>
                </a:extLst>
              </a:tr>
              <a:tr h="870008">
                <a:tc>
                  <a:txBody>
                    <a:bodyPr/>
                    <a:lstStyle/>
                    <a:p>
                      <a:pPr algn="ctr"/>
                      <a:r>
                        <a:rPr lang="en-US" sz="2400" dirty="0">
                          <a:solidFill>
                            <a:schemeClr val="tx1"/>
                          </a:solidFill>
                          <a:latin typeface="Century Gothic" panose="020B0502020202020204" pitchFamily="34" charset="0"/>
                        </a:rPr>
                        <a:t>Domestic </a:t>
                      </a:r>
                    </a:p>
                    <a:p>
                      <a:pPr algn="ctr"/>
                      <a:r>
                        <a:rPr lang="en-US" sz="2400" dirty="0">
                          <a:solidFill>
                            <a:schemeClr val="tx1"/>
                          </a:solidFill>
                          <a:latin typeface="Century Gothic" panose="020B0502020202020204" pitchFamily="34" charset="0"/>
                        </a:rPr>
                        <a:t>Violence</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Natural </a:t>
                      </a:r>
                    </a:p>
                    <a:p>
                      <a:pPr algn="ctr"/>
                      <a:r>
                        <a:rPr lang="en-US" sz="2400" dirty="0">
                          <a:solidFill>
                            <a:schemeClr val="tx1"/>
                          </a:solidFill>
                          <a:latin typeface="Century Gothic" panose="020B0502020202020204" pitchFamily="34" charset="0"/>
                        </a:rPr>
                        <a:t>Disaster</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Community trauma</a:t>
                      </a:r>
                    </a:p>
                  </a:txBody>
                  <a:tcPr anchor="ctr">
                    <a:solidFill>
                      <a:schemeClr val="accent1">
                        <a:alpha val="55000"/>
                      </a:schemeClr>
                    </a:solidFill>
                  </a:tcPr>
                </a:tc>
                <a:extLst>
                  <a:ext uri="{0D108BD9-81ED-4DB2-BD59-A6C34878D82A}">
                    <a16:rowId xmlns:a16="http://schemas.microsoft.com/office/drawing/2014/main" val="10004"/>
                  </a:ext>
                </a:extLst>
              </a:tr>
              <a:tr h="870008">
                <a:tc>
                  <a:txBody>
                    <a:bodyPr/>
                    <a:lstStyle/>
                    <a:p>
                      <a:pPr algn="ctr"/>
                      <a:r>
                        <a:rPr lang="en-US" sz="2400" dirty="0">
                          <a:solidFill>
                            <a:schemeClr val="tx1"/>
                          </a:solidFill>
                          <a:latin typeface="Century Gothic" panose="020B0502020202020204" pitchFamily="34" charset="0"/>
                        </a:rPr>
                        <a:t>Witnessing Violence</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Accidents</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Historical trauma</a:t>
                      </a:r>
                    </a:p>
                  </a:txBody>
                  <a:tcPr anchor="ctr">
                    <a:solidFill>
                      <a:schemeClr val="accent1">
                        <a:alpha val="55000"/>
                      </a:schemeClr>
                    </a:solidFill>
                  </a:tcPr>
                </a:tc>
                <a:extLst>
                  <a:ext uri="{0D108BD9-81ED-4DB2-BD59-A6C34878D82A}">
                    <a16:rowId xmlns:a16="http://schemas.microsoft.com/office/drawing/2014/main" val="10005"/>
                  </a:ext>
                </a:extLst>
              </a:tr>
              <a:tr h="483338">
                <a:tc>
                  <a:txBody>
                    <a:bodyPr/>
                    <a:lstStyle/>
                    <a:p>
                      <a:pPr algn="ctr"/>
                      <a:r>
                        <a:rPr lang="en-US" sz="2400" dirty="0">
                          <a:solidFill>
                            <a:schemeClr val="tx1"/>
                          </a:solidFill>
                          <a:latin typeface="Century Gothic" panose="020B0502020202020204" pitchFamily="34" charset="0"/>
                        </a:rPr>
                        <a:t>Bullying</a:t>
                      </a:r>
                    </a:p>
                  </a:txBody>
                  <a:tcPr anchor="ctr">
                    <a:solidFill>
                      <a:schemeClr val="accent1">
                        <a:alpha val="55000"/>
                      </a:schemeClr>
                    </a:solidFill>
                  </a:tcPr>
                </a:tc>
                <a:tc>
                  <a:txBody>
                    <a:bodyPr/>
                    <a:lstStyle/>
                    <a:p>
                      <a:pPr algn="ctr"/>
                      <a:r>
                        <a:rPr lang="en-US" sz="2400" dirty="0">
                          <a:solidFill>
                            <a:schemeClr val="tx1"/>
                          </a:solidFill>
                          <a:latin typeface="Century Gothic" panose="020B0502020202020204" pitchFamily="34" charset="0"/>
                        </a:rPr>
                        <a:t>Terrorism</a:t>
                      </a:r>
                    </a:p>
                  </a:txBody>
                  <a:tcPr anchor="ctr">
                    <a:solidFill>
                      <a:schemeClr val="accent1">
                        <a:alpha val="55000"/>
                      </a:schemeClr>
                    </a:solidFill>
                  </a:tcPr>
                </a:tc>
                <a:tc rowSpan="3">
                  <a:txBody>
                    <a:bodyPr/>
                    <a:lstStyle/>
                    <a:p>
                      <a:pPr algn="ctr"/>
                      <a:r>
                        <a:rPr lang="en-US" sz="2400" dirty="0">
                          <a:solidFill>
                            <a:schemeClr val="tx1"/>
                          </a:solidFill>
                          <a:latin typeface="Century Gothic" panose="020B0502020202020204" pitchFamily="34" charset="0"/>
                        </a:rPr>
                        <a:t>Family members with substance use disorder</a:t>
                      </a:r>
                    </a:p>
                  </a:txBody>
                  <a:tcPr anchor="ctr">
                    <a:solidFill>
                      <a:schemeClr val="accent1">
                        <a:alpha val="55000"/>
                      </a:schemeClr>
                    </a:solidFill>
                  </a:tcPr>
                </a:tc>
                <a:extLst>
                  <a:ext uri="{0D108BD9-81ED-4DB2-BD59-A6C34878D82A}">
                    <a16:rowId xmlns:a16="http://schemas.microsoft.com/office/drawing/2014/main" val="10006"/>
                  </a:ext>
                </a:extLst>
              </a:tr>
              <a:tr h="483338">
                <a:tc>
                  <a:txBody>
                    <a:bodyPr/>
                    <a:lstStyle/>
                    <a:p>
                      <a:pPr algn="ctr"/>
                      <a:r>
                        <a:rPr lang="en-US" sz="2400" dirty="0">
                          <a:solidFill>
                            <a:schemeClr val="tx1"/>
                          </a:solidFill>
                          <a:latin typeface="Century Gothic" panose="020B0502020202020204" pitchFamily="34" charset="0"/>
                        </a:rPr>
                        <a:t>Cyberbullying</a:t>
                      </a:r>
                    </a:p>
                  </a:txBody>
                  <a:tcPr anchor="ctr">
                    <a:solidFill>
                      <a:schemeClr val="accent1">
                        <a:alpha val="55000"/>
                      </a:schemeClr>
                    </a:solidFill>
                  </a:tcPr>
                </a:tc>
                <a:tc rowSpan="2">
                  <a:txBody>
                    <a:bodyPr/>
                    <a:lstStyle/>
                    <a:p>
                      <a:pPr algn="ctr"/>
                      <a:r>
                        <a:rPr lang="en-US" sz="2400" dirty="0">
                          <a:solidFill>
                            <a:schemeClr val="tx1"/>
                          </a:solidFill>
                          <a:latin typeface="Century Gothic" panose="020B0502020202020204" pitchFamily="34" charset="0"/>
                        </a:rPr>
                        <a:t>War</a:t>
                      </a:r>
                    </a:p>
                  </a:txBody>
                  <a:tcPr anchor="ctr">
                    <a:solidFill>
                      <a:schemeClr val="accent1">
                        <a:alpha val="55000"/>
                      </a:schemeClr>
                    </a:solidFill>
                  </a:tcPr>
                </a:tc>
                <a:tc vMerge="1">
                  <a:txBody>
                    <a:bodyPr/>
                    <a:lstStyle/>
                    <a:p>
                      <a:pPr algn="ctr"/>
                      <a:endParaRPr lang="en-US" sz="2400" dirty="0"/>
                    </a:p>
                  </a:txBody>
                  <a:tcPr/>
                </a:tc>
                <a:extLst>
                  <a:ext uri="{0D108BD9-81ED-4DB2-BD59-A6C34878D82A}">
                    <a16:rowId xmlns:a16="http://schemas.microsoft.com/office/drawing/2014/main" val="10007"/>
                  </a:ext>
                </a:extLst>
              </a:tr>
              <a:tr h="483338">
                <a:tc>
                  <a:txBody>
                    <a:bodyPr/>
                    <a:lstStyle/>
                    <a:p>
                      <a:pPr algn="ctr"/>
                      <a:r>
                        <a:rPr lang="en-US" sz="2400" dirty="0">
                          <a:solidFill>
                            <a:schemeClr val="tx1"/>
                          </a:solidFill>
                          <a:latin typeface="Century Gothic" panose="020B0502020202020204" pitchFamily="34" charset="0"/>
                        </a:rPr>
                        <a:t>Institutional</a:t>
                      </a:r>
                    </a:p>
                  </a:txBody>
                  <a:tcPr anchor="ctr">
                    <a:solidFill>
                      <a:schemeClr val="accent1">
                        <a:alpha val="55000"/>
                      </a:schemeClr>
                    </a:solidFill>
                  </a:tcPr>
                </a:tc>
                <a:tc vMerge="1">
                  <a:txBody>
                    <a:bodyPr/>
                    <a:lstStyle/>
                    <a:p>
                      <a:pPr algn="ctr"/>
                      <a:endParaRPr lang="en-US" sz="2400" dirty="0">
                        <a:solidFill>
                          <a:schemeClr val="tx1"/>
                        </a:solidFill>
                        <a:latin typeface="Century Gothic" panose="020B0502020202020204" pitchFamily="34" charset="0"/>
                      </a:endParaRPr>
                    </a:p>
                  </a:txBody>
                  <a:tcPr anchor="ctr">
                    <a:solidFill>
                      <a:schemeClr val="accent1">
                        <a:alpha val="55000"/>
                      </a:schemeClr>
                    </a:solidFill>
                  </a:tcPr>
                </a:tc>
                <a:tc vMerge="1">
                  <a:txBody>
                    <a:bodyPr/>
                    <a:lstStyle/>
                    <a:p>
                      <a:pPr algn="ctr"/>
                      <a:endParaRPr lang="en-US" sz="2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85388029"/>
      </p:ext>
    </p:extLst>
  </p:cSld>
  <p:clrMapOvr>
    <a:masterClrMapping/>
  </p:clrMapOvr>
</p:sld>
</file>

<file path=ppt/theme/theme1.xml><?xml version="1.0" encoding="utf-8"?>
<a:theme xmlns:a="http://schemas.openxmlformats.org/drawingml/2006/main" name="BLANK">
  <a:themeElements>
    <a:clrScheme name="CADCA Brand">
      <a:dk1>
        <a:sysClr val="windowText" lastClr="000000"/>
      </a:dk1>
      <a:lt1>
        <a:sysClr val="window" lastClr="FFFFFF"/>
      </a:lt1>
      <a:dk2>
        <a:srgbClr val="2B303C"/>
      </a:dk2>
      <a:lt2>
        <a:srgbClr val="FFFFFF"/>
      </a:lt2>
      <a:accent1>
        <a:srgbClr val="263C87"/>
      </a:accent1>
      <a:accent2>
        <a:srgbClr val="00AEEF"/>
      </a:accent2>
      <a:accent3>
        <a:srgbClr val="E1261E"/>
      </a:accent3>
      <a:accent4>
        <a:srgbClr val="8E9192"/>
      </a:accent4>
      <a:accent5>
        <a:srgbClr val="8BC540"/>
      </a:accent5>
      <a:accent6>
        <a:srgbClr val="6D2C91"/>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65C1ACF5F17B418460BEC721E05191" ma:contentTypeVersion="57" ma:contentTypeDescription="Create a new document." ma:contentTypeScope="" ma:versionID="5a2ff337c4755c53e236954df1405c26">
  <xsd:schema xmlns:xsd="http://www.w3.org/2001/XMLSchema" xmlns:xs="http://www.w3.org/2001/XMLSchema" xmlns:p="http://schemas.microsoft.com/office/2006/metadata/properties" xmlns:ns2="d4a5d8e1-7af2-46b4-aca7-8ef4da1cadb2" xmlns:ns3="cab16fb9-e759-4e81-8441-caf28a14be9a" targetNamespace="http://schemas.microsoft.com/office/2006/metadata/properties" ma:root="true" ma:fieldsID="af35e208c8671cf9d2029f40592bb877" ns2:_="" ns3:_="">
    <xsd:import namespace="d4a5d8e1-7af2-46b4-aca7-8ef4da1cadb2"/>
    <xsd:import namespace="cab16fb9-e759-4e81-8441-caf28a14b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5d8e1-7af2-46b4-aca7-8ef4da1ca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2ab8051-8cab-41c9-8784-85292bf6b446"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16fb9-e759-4e81-8441-caf28a14be9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a85bb13-9c06-40a6-853d-0848d5d83572}" ma:internalName="TaxCatchAll" ma:showField="CatchAllData" ma:web="cab16fb9-e759-4e81-8441-caf28a14be9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b16fb9-e759-4e81-8441-caf28a14be9a" xsi:nil="true"/>
    <lcf76f155ced4ddcb4097134ff3c332f xmlns="d4a5d8e1-7af2-46b4-aca7-8ef4da1cadb2">
      <Terms xmlns="http://schemas.microsoft.com/office/infopath/2007/PartnerControls"/>
    </lcf76f155ced4ddcb4097134ff3c332f>
    <MediaLengthInSeconds xmlns="d4a5d8e1-7af2-46b4-aca7-8ef4da1cadb2" xsi:nil="true"/>
  </documentManagement>
</p:properties>
</file>

<file path=customXml/itemProps1.xml><?xml version="1.0" encoding="utf-8"?>
<ds:datastoreItem xmlns:ds="http://schemas.openxmlformats.org/officeDocument/2006/customXml" ds:itemID="{342EF51A-5FEB-4913-B8AE-1E62B8B342A0}"/>
</file>

<file path=customXml/itemProps2.xml><?xml version="1.0" encoding="utf-8"?>
<ds:datastoreItem xmlns:ds="http://schemas.openxmlformats.org/officeDocument/2006/customXml" ds:itemID="{E31B4999-97C3-4409-8551-0570F5A1DECC}">
  <ds:schemaRefs>
    <ds:schemaRef ds:uri="http://schemas.microsoft.com/sharepoint/v3/contenttype/forms"/>
  </ds:schemaRefs>
</ds:datastoreItem>
</file>

<file path=customXml/itemProps3.xml><?xml version="1.0" encoding="utf-8"?>
<ds:datastoreItem xmlns:ds="http://schemas.openxmlformats.org/officeDocument/2006/customXml" ds:itemID="{6068731F-0830-4E36-AC1B-9E7A2F98EF47}">
  <ds:schemaRefs>
    <ds:schemaRef ds:uri="90685c35-3b96-4fbf-be51-41199913abde"/>
    <ds:schemaRef ds:uri="dfc89b0f-9ff3-4964-9535-1d8d9f9005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931c93f-f0fb-4c3f-8d01-63840f8a3a94"/>
    <ds:schemaRef ds:uri="cab16fb9-e759-4e81-8441-caf28a14be9a"/>
  </ds:schemaRefs>
</ds:datastoreItem>
</file>

<file path=docProps/app.xml><?xml version="1.0" encoding="utf-8"?>
<Properties xmlns="http://schemas.openxmlformats.org/officeDocument/2006/extended-properties" xmlns:vt="http://schemas.openxmlformats.org/officeDocument/2006/docPropsVTypes">
  <TotalTime>724</TotalTime>
  <Words>1443</Words>
  <Application>Microsoft Office PowerPoint</Application>
  <PresentationFormat>Widescreen</PresentationFormat>
  <Paragraphs>284</Paragraphs>
  <Slides>43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Wingdings</vt:lpstr>
      <vt:lpstr>Century Gothic</vt:lpstr>
      <vt:lpstr>Times New Roman</vt:lpstr>
      <vt:lpstr>Calibri</vt:lpstr>
      <vt:lpstr>Calibri Light</vt:lpstr>
      <vt:lpstr>Source Sans Pro Semibold</vt:lpstr>
      <vt:lpstr>Source Sans Pro</vt:lpstr>
      <vt:lpstr>Arial,Sans-Serif</vt:lpstr>
      <vt:lpstr>Merriweather Light</vt:lpstr>
      <vt:lpstr>BLANK</vt:lpstr>
      <vt:lpstr>Trauma 101:  The Impact of Ace’s The Basics of a Trauma-Informed Approach in a Youth Setting   </vt:lpstr>
      <vt:lpstr>Don’t forget about the Q&amp;A box – we’ll be holding the bulk of the questions until the end, so make sure to stay the whole way through!   When typing into the chat box, be sure to select “everyone” so all can see.    We are recording this webinar and the recording will be up on the Webinar Wednesday page in the next few days.  Here is the link to where the recording will be posted. CADCA's Webinar Wednesdays Series | CADCA  I will be putting an evaluation link into the chat box as we’re wrapping up; you’ll be able to receive a letter of participation once you complete that evaluation.  The letter is only available though for those who attend the webinar live.   </vt:lpstr>
      <vt:lpstr>Amanda Hampton currently lives with her husband and two children in Ohio. She originally started her career in HR and Sales Marketing in the Tourism industry. After the economic down turn she left that field and begun volunteering in WrapAround and Prevention services. She eventually became an Ohio Certified Prevention Specialist and expanded prevention services from 1 program to 15. Today she manages all prevention services for the county she serves, as Prevention Services Manager.  She is also a CADCA Youth trainer and has offers trainings with a focus in Alcohol Literacy Challenge,  Trauma 101, Mental Health First Aid, Youth Mental Health First Aid, Teen Mental Health First Aid, SBIRT, BDT Steps A, Botvin LifeSkills, GenRX,     </vt:lpstr>
      <vt:lpstr>Today’s Objectives</vt:lpstr>
      <vt:lpstr>Things to remember…</vt:lpstr>
      <vt:lpstr>What is Trauma?</vt:lpstr>
      <vt:lpstr>The Three E’s in Trauma</vt:lpstr>
      <vt:lpstr>Traumatic Events     </vt:lpstr>
      <vt:lpstr>Potential Traumatic Events</vt:lpstr>
      <vt:lpstr>ACE Study</vt:lpstr>
      <vt:lpstr>PowerPoint Presentation</vt:lpstr>
      <vt:lpstr> </vt:lpstr>
      <vt:lpstr>PowerPoint Presentation</vt:lpstr>
      <vt:lpstr>PowerPoint Presentation</vt:lpstr>
      <vt:lpstr>PowerPoint Presentation</vt:lpstr>
      <vt:lpstr>PowerPoint Presentation</vt:lpstr>
      <vt:lpstr>Trauma in Children</vt:lpstr>
      <vt:lpstr>PowerPoint Presentation</vt:lpstr>
      <vt:lpstr>PowerPoint Presentation</vt:lpstr>
      <vt:lpstr>Shift in Thinking</vt:lpstr>
      <vt:lpstr>PowerPoint Presentation</vt:lpstr>
      <vt:lpstr>“Behavior” is not bad</vt:lpstr>
      <vt:lpstr>PowerPoint Presentation</vt:lpstr>
      <vt:lpstr>Causes of Behavior</vt:lpstr>
      <vt:lpstr>Causes of Behavior</vt:lpstr>
      <vt:lpstr>Causes of Behavior</vt:lpstr>
      <vt:lpstr>Causes of Behavior</vt:lpstr>
      <vt:lpstr>Fundamental Attribution Error</vt:lpstr>
      <vt:lpstr>Things that INCREASE in a crisis</vt:lpstr>
      <vt:lpstr>Things that DECREASE in a crisis</vt:lpstr>
      <vt:lpstr>PowerPoint Presentation</vt:lpstr>
      <vt:lpstr>Five Fundamental Must Haves</vt:lpstr>
      <vt:lpstr>PowerPoint Presentation</vt:lpstr>
      <vt:lpstr>How to Use Your Environment</vt:lpstr>
      <vt:lpstr>PowerPoint Presentation</vt:lpstr>
      <vt:lpstr>Spotlight</vt:lpstr>
      <vt:lpstr>Distress Tolerance Skills</vt:lpstr>
      <vt:lpstr>Coping Skills</vt:lpstr>
      <vt:lpstr>PowerPoint Presentation</vt:lpstr>
      <vt:lpstr>PowerPoint Presentation</vt:lpstr>
      <vt:lpstr>PowerPoint Presentation</vt:lpstr>
      <vt:lpstr>Become a member today!</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Hulme</dc:creator>
  <cp:lastModifiedBy>Samantha Andrews</cp:lastModifiedBy>
  <cp:revision>15</cp:revision>
  <dcterms:created xsi:type="dcterms:W3CDTF">2019-05-14T18:59:55Z</dcterms:created>
  <dcterms:modified xsi:type="dcterms:W3CDTF">2023-01-17T14:55:26Z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0x010100A365C1ACF5F17B418460BEC721E05191</vt:lpwstr>
  </property>
  <property fmtid="{D5CDD505-2E9C-101B-9397-08002B2CF9AE}" pid="3" name="Order">
    <vt:r8>947800</vt:r8>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