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  <p:sldMasterId id="2147483758" r:id="rId5"/>
    <p:sldMasterId id="2147483775" r:id="rId6"/>
    <p:sldMasterId id="2147483794" r:id="rId7"/>
  </p:sldMasterIdLst>
  <p:notesMasterIdLst>
    <p:notesMasterId r:id="rId29"/>
  </p:notesMasterIdLst>
  <p:sldIdLst>
    <p:sldId id="2140919272" r:id="rId8"/>
    <p:sldId id="344" r:id="rId9"/>
    <p:sldId id="267" r:id="rId10"/>
    <p:sldId id="262" r:id="rId11"/>
    <p:sldId id="257" r:id="rId12"/>
    <p:sldId id="263" r:id="rId13"/>
    <p:sldId id="273" r:id="rId14"/>
    <p:sldId id="268" r:id="rId15"/>
    <p:sldId id="278" r:id="rId16"/>
    <p:sldId id="274" r:id="rId17"/>
    <p:sldId id="275" r:id="rId18"/>
    <p:sldId id="277" r:id="rId19"/>
    <p:sldId id="276" r:id="rId20"/>
    <p:sldId id="266" r:id="rId21"/>
    <p:sldId id="281" r:id="rId22"/>
    <p:sldId id="280" r:id="rId23"/>
    <p:sldId id="279" r:id="rId24"/>
    <p:sldId id="271" r:id="rId25"/>
    <p:sldId id="272" r:id="rId26"/>
    <p:sldId id="261" r:id="rId27"/>
    <p:sldId id="2140919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on, Michael Jon" initials="MMJ" lastIdx="3" clrIdx="0">
    <p:extLst>
      <p:ext uri="{19B8F6BF-5375-455C-9EA6-DF929625EA0E}">
        <p15:presenceInfo xmlns:p15="http://schemas.microsoft.com/office/powerpoint/2012/main" userId="S-1-5-21-1126177620-2786831117-424237298-3897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ADAB4-8FA7-1A43-B604-2F047AF2F72D}" v="1691" dt="2022-12-05T21:48:45.904"/>
    <p1510:client id="{4047D6C3-369C-453A-99B0-50AF5B26ADAB}" v="10" dt="2022-12-06T18:20:17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0"/>
    <p:restoredTop sz="94558"/>
  </p:normalViewPr>
  <p:slideViewPr>
    <p:cSldViewPr snapToGrid="0" snapToObjects="1">
      <p:cViewPr varScale="1">
        <p:scale>
          <a:sx n="103" d="100"/>
          <a:sy n="103" d="100"/>
        </p:scale>
        <p:origin x="24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0FADAB4-8FA7-1A43-B604-2F047AF2F72D}"/>
    <pc:docChg chg="modSld">
      <pc:chgData name="" userId="" providerId="" clId="Web-{00FADAB4-8FA7-1A43-B604-2F047AF2F72D}" dt="2022-12-05T20:00:41.302" v="0" actId="20577"/>
      <pc:docMkLst>
        <pc:docMk/>
      </pc:docMkLst>
      <pc:sldChg chg="modSp">
        <pc:chgData name="" userId="" providerId="" clId="Web-{00FADAB4-8FA7-1A43-B604-2F047AF2F72D}" dt="2022-12-05T20:00:41.302" v="0" actId="20577"/>
        <pc:sldMkLst>
          <pc:docMk/>
          <pc:sldMk cId="3616722405" sldId="261"/>
        </pc:sldMkLst>
        <pc:spChg chg="mod">
          <ac:chgData name="" userId="" providerId="" clId="Web-{00FADAB4-8FA7-1A43-B604-2F047AF2F72D}" dt="2022-12-05T20:00:41.302" v="0" actId="20577"/>
          <ac:spMkLst>
            <pc:docMk/>
            <pc:sldMk cId="3616722405" sldId="261"/>
            <ac:spMk id="5" creationId="{46C83288-3958-C547-AF66-FA9BA46084F5}"/>
          </ac:spMkLst>
        </pc:spChg>
      </pc:sldChg>
    </pc:docChg>
  </pc:docChgLst>
  <pc:docChgLst>
    <pc:chgData name="Seok Jin (Justin)  Hong" userId="S::jhong@cadca.org::ad34cb17-6998-4536-8742-d5469e9b2dda" providerId="AD" clId="Web-{00FADAB4-8FA7-1A43-B604-2F047AF2F72D}"/>
    <pc:docChg chg="modSld sldOrd">
      <pc:chgData name="Seok Jin (Justin)  Hong" userId="S::jhong@cadca.org::ad34cb17-6998-4536-8742-d5469e9b2dda" providerId="AD" clId="Web-{00FADAB4-8FA7-1A43-B604-2F047AF2F72D}" dt="2022-12-05T21:48:44.826" v="1697" actId="20577"/>
      <pc:docMkLst>
        <pc:docMk/>
      </pc:docMkLst>
      <pc:sldChg chg="modSp">
        <pc:chgData name="Seok Jin (Justin)  Hong" userId="S::jhong@cadca.org::ad34cb17-6998-4536-8742-d5469e9b2dda" providerId="AD" clId="Web-{00FADAB4-8FA7-1A43-B604-2F047AF2F72D}" dt="2022-12-05T21:48:44.826" v="1697" actId="20577"/>
        <pc:sldMkLst>
          <pc:docMk/>
          <pc:sldMk cId="3616722405" sldId="261"/>
        </pc:sldMkLst>
        <pc:spChg chg="mod">
          <ac:chgData name="Seok Jin (Justin)  Hong" userId="S::jhong@cadca.org::ad34cb17-6998-4536-8742-d5469e9b2dda" providerId="AD" clId="Web-{00FADAB4-8FA7-1A43-B604-2F047AF2F72D}" dt="2022-12-05T21:48:44.826" v="1697" actId="20577"/>
          <ac:spMkLst>
            <pc:docMk/>
            <pc:sldMk cId="3616722405" sldId="261"/>
            <ac:spMk id="5" creationId="{46C83288-3958-C547-AF66-FA9BA46084F5}"/>
          </ac:spMkLst>
        </pc:spChg>
      </pc:sldChg>
      <pc:sldChg chg="ord">
        <pc:chgData name="Seok Jin (Justin)  Hong" userId="S::jhong@cadca.org::ad34cb17-6998-4536-8742-d5469e9b2dda" providerId="AD" clId="Web-{00FADAB4-8FA7-1A43-B604-2F047AF2F72D}" dt="2022-12-05T20:18:07.065" v="324"/>
        <pc:sldMkLst>
          <pc:docMk/>
          <pc:sldMk cId="1089959587" sldId="271"/>
        </pc:sldMkLst>
      </pc:sldChg>
      <pc:sldChg chg="modSp">
        <pc:chgData name="Seok Jin (Justin)  Hong" userId="S::jhong@cadca.org::ad34cb17-6998-4536-8742-d5469e9b2dda" providerId="AD" clId="Web-{00FADAB4-8FA7-1A43-B604-2F047AF2F72D}" dt="2022-12-05T20:01:24.366" v="130" actId="20577"/>
        <pc:sldMkLst>
          <pc:docMk/>
          <pc:sldMk cId="141199746" sldId="2140919274"/>
        </pc:sldMkLst>
        <pc:spChg chg="mod">
          <ac:chgData name="Seok Jin (Justin)  Hong" userId="S::jhong@cadca.org::ad34cb17-6998-4536-8742-d5469e9b2dda" providerId="AD" clId="Web-{00FADAB4-8FA7-1A43-B604-2F047AF2F72D}" dt="2022-12-05T20:01:24.366" v="130" actId="20577"/>
          <ac:spMkLst>
            <pc:docMk/>
            <pc:sldMk cId="141199746" sldId="2140919274"/>
            <ac:spMk id="6" creationId="{F76D2163-590E-7443-8FF9-A2F15290CD7F}"/>
          </ac:spMkLst>
        </pc:spChg>
      </pc:sldChg>
    </pc:docChg>
  </pc:docChgLst>
  <pc:docChgLst>
    <pc:chgData name="Seok Jin (Justin)  Hong" userId="ad34cb17-6998-4536-8742-d5469e9b2dda" providerId="ADAL" clId="{85A88103-68B3-40D9-BFD9-4CC4604D0C72}"/>
    <pc:docChg chg="undo custSel modSld">
      <pc:chgData name="Seok Jin (Justin)  Hong" userId="ad34cb17-6998-4536-8742-d5469e9b2dda" providerId="ADAL" clId="{85A88103-68B3-40D9-BFD9-4CC4604D0C72}" dt="2022-12-05T15:59:04.280" v="33" actId="1076"/>
      <pc:docMkLst>
        <pc:docMk/>
      </pc:docMkLst>
      <pc:sldChg chg="modSp mod">
        <pc:chgData name="Seok Jin (Justin)  Hong" userId="ad34cb17-6998-4536-8742-d5469e9b2dda" providerId="ADAL" clId="{85A88103-68B3-40D9-BFD9-4CC4604D0C72}" dt="2022-12-05T15:49:16.087" v="0" actId="27636"/>
        <pc:sldMkLst>
          <pc:docMk/>
          <pc:sldMk cId="2627451775" sldId="2140919272"/>
        </pc:sldMkLst>
        <pc:spChg chg="mod">
          <ac:chgData name="Seok Jin (Justin)  Hong" userId="ad34cb17-6998-4536-8742-d5469e9b2dda" providerId="ADAL" clId="{85A88103-68B3-40D9-BFD9-4CC4604D0C72}" dt="2022-12-05T15:49:16.087" v="0" actId="27636"/>
          <ac:spMkLst>
            <pc:docMk/>
            <pc:sldMk cId="2627451775" sldId="2140919272"/>
            <ac:spMk id="4" creationId="{71D87652-65C0-BD48-9172-E06FEA35DBC5}"/>
          </ac:spMkLst>
        </pc:spChg>
      </pc:sldChg>
      <pc:sldChg chg="modSp mod">
        <pc:chgData name="Seok Jin (Justin)  Hong" userId="ad34cb17-6998-4536-8742-d5469e9b2dda" providerId="ADAL" clId="{85A88103-68B3-40D9-BFD9-4CC4604D0C72}" dt="2022-12-05T15:52:24.771" v="27" actId="20577"/>
        <pc:sldMkLst>
          <pc:docMk/>
          <pc:sldMk cId="141199746" sldId="2140919274"/>
        </pc:sldMkLst>
        <pc:spChg chg="mod">
          <ac:chgData name="Seok Jin (Justin)  Hong" userId="ad34cb17-6998-4536-8742-d5469e9b2dda" providerId="ADAL" clId="{85A88103-68B3-40D9-BFD9-4CC4604D0C72}" dt="2022-12-05T15:52:24.771" v="27" actId="20577"/>
          <ac:spMkLst>
            <pc:docMk/>
            <pc:sldMk cId="141199746" sldId="2140919274"/>
            <ac:spMk id="9" creationId="{21642D7E-DBF1-4FD2-8350-2C0587CD0982}"/>
          </ac:spMkLst>
        </pc:spChg>
      </pc:sldChg>
      <pc:sldChg chg="addSp delSp modSp mod delAnim modAnim">
        <pc:chgData name="Seok Jin (Justin)  Hong" userId="ad34cb17-6998-4536-8742-d5469e9b2dda" providerId="ADAL" clId="{85A88103-68B3-40D9-BFD9-4CC4604D0C72}" dt="2022-12-05T15:59:04.280" v="33" actId="1076"/>
        <pc:sldMkLst>
          <pc:docMk/>
          <pc:sldMk cId="2098020090" sldId="2140919275"/>
        </pc:sldMkLst>
        <pc:spChg chg="mod">
          <ac:chgData name="Seok Jin (Justin)  Hong" userId="ad34cb17-6998-4536-8742-d5469e9b2dda" providerId="ADAL" clId="{85A88103-68B3-40D9-BFD9-4CC4604D0C72}" dt="2022-12-05T15:58:58.479" v="32" actId="122"/>
          <ac:spMkLst>
            <pc:docMk/>
            <pc:sldMk cId="2098020090" sldId="2140919275"/>
            <ac:spMk id="3" creationId="{88D48768-A351-424D-7E14-5BC4EA9E455A}"/>
          </ac:spMkLst>
        </pc:spChg>
        <pc:spChg chg="mod">
          <ac:chgData name="Seok Jin (Justin)  Hong" userId="ad34cb17-6998-4536-8742-d5469e9b2dda" providerId="ADAL" clId="{85A88103-68B3-40D9-BFD9-4CC4604D0C72}" dt="2022-12-05T15:59:04.280" v="33" actId="1076"/>
          <ac:spMkLst>
            <pc:docMk/>
            <pc:sldMk cId="2098020090" sldId="2140919275"/>
            <ac:spMk id="7" creationId="{863F0EA7-56CE-D98C-D2A4-21EC53D7709F}"/>
          </ac:spMkLst>
        </pc:spChg>
        <pc:spChg chg="del">
          <ac:chgData name="Seok Jin (Justin)  Hong" userId="ad34cb17-6998-4536-8742-d5469e9b2dda" providerId="ADAL" clId="{85A88103-68B3-40D9-BFD9-4CC4604D0C72}" dt="2022-12-05T15:50:53.509" v="3" actId="478"/>
          <ac:spMkLst>
            <pc:docMk/>
            <pc:sldMk cId="2098020090" sldId="2140919275"/>
            <ac:spMk id="8" creationId="{856A60BA-3369-B30A-964F-654E75A7E503}"/>
          </ac:spMkLst>
        </pc:spChg>
        <pc:spChg chg="del">
          <ac:chgData name="Seok Jin (Justin)  Hong" userId="ad34cb17-6998-4536-8742-d5469e9b2dda" providerId="ADAL" clId="{85A88103-68B3-40D9-BFD9-4CC4604D0C72}" dt="2022-12-05T15:50:55.360" v="4" actId="478"/>
          <ac:spMkLst>
            <pc:docMk/>
            <pc:sldMk cId="2098020090" sldId="2140919275"/>
            <ac:spMk id="9" creationId="{F2F36B28-1E7C-A025-B91F-A9A69A57AE42}"/>
          </ac:spMkLst>
        </pc:spChg>
        <pc:picChg chg="add mod">
          <ac:chgData name="Seok Jin (Justin)  Hong" userId="ad34cb17-6998-4536-8742-d5469e9b2dda" providerId="ADAL" clId="{85A88103-68B3-40D9-BFD9-4CC4604D0C72}" dt="2022-12-05T15:58:54.233" v="31" actId="1076"/>
          <ac:picMkLst>
            <pc:docMk/>
            <pc:sldMk cId="2098020090" sldId="2140919275"/>
            <ac:picMk id="2" creationId="{4E601A40-A1A2-1F46-907D-56091255DB1F}"/>
          </ac:picMkLst>
        </pc:picChg>
        <pc:picChg chg="del">
          <ac:chgData name="Seok Jin (Justin)  Hong" userId="ad34cb17-6998-4536-8742-d5469e9b2dda" providerId="ADAL" clId="{85A88103-68B3-40D9-BFD9-4CC4604D0C72}" dt="2022-12-05T15:50:51.259" v="1" actId="478"/>
          <ac:picMkLst>
            <pc:docMk/>
            <pc:sldMk cId="2098020090" sldId="2140919275"/>
            <ac:picMk id="5" creationId="{F2BE4919-CFAA-4B78-29D8-FED30DB2647C}"/>
          </ac:picMkLst>
        </pc:picChg>
        <pc:picChg chg="del">
          <ac:chgData name="Seok Jin (Justin)  Hong" userId="ad34cb17-6998-4536-8742-d5469e9b2dda" providerId="ADAL" clId="{85A88103-68B3-40D9-BFD9-4CC4604D0C72}" dt="2022-12-05T15:50:51.917" v="2" actId="478"/>
          <ac:picMkLst>
            <pc:docMk/>
            <pc:sldMk cId="2098020090" sldId="2140919275"/>
            <ac:picMk id="1027" creationId="{4EF9D455-4AF9-E91B-02A9-94FB1DFCABAD}"/>
          </ac:picMkLst>
        </pc:picChg>
      </pc:sldChg>
    </pc:docChg>
  </pc:docChgLst>
  <pc:docChgLst>
    <pc:chgData name="Seok Jin (Justin)  Hong" userId="ad34cb17-6998-4536-8742-d5469e9b2dda" providerId="ADAL" clId="{4047D6C3-369C-453A-99B0-50AF5B26ADAB}"/>
    <pc:docChg chg="undo redo custSel delSld modSld">
      <pc:chgData name="Seok Jin (Justin)  Hong" userId="ad34cb17-6998-4536-8742-d5469e9b2dda" providerId="ADAL" clId="{4047D6C3-369C-453A-99B0-50AF5B26ADAB}" dt="2022-12-06T18:20:17.687" v="100"/>
      <pc:docMkLst>
        <pc:docMk/>
      </pc:docMkLst>
      <pc:sldChg chg="modAnim">
        <pc:chgData name="Seok Jin (Justin)  Hong" userId="ad34cb17-6998-4536-8742-d5469e9b2dda" providerId="ADAL" clId="{4047D6C3-369C-453A-99B0-50AF5B26ADAB}" dt="2022-12-06T18:20:17.687" v="100"/>
        <pc:sldMkLst>
          <pc:docMk/>
          <pc:sldMk cId="3616722405" sldId="261"/>
        </pc:sldMkLst>
      </pc:sldChg>
      <pc:sldChg chg="addSp delSp modSp mod">
        <pc:chgData name="Seok Jin (Justin)  Hong" userId="ad34cb17-6998-4536-8742-d5469e9b2dda" providerId="ADAL" clId="{4047D6C3-369C-453A-99B0-50AF5B26ADAB}" dt="2022-12-05T18:06:25.449" v="85" actId="478"/>
        <pc:sldMkLst>
          <pc:docMk/>
          <pc:sldMk cId="287170546" sldId="344"/>
        </pc:sldMkLst>
        <pc:spChg chg="mod">
          <ac:chgData name="Seok Jin (Justin)  Hong" userId="ad34cb17-6998-4536-8742-d5469e9b2dda" providerId="ADAL" clId="{4047D6C3-369C-453A-99B0-50AF5B26ADAB}" dt="2022-12-05T18:02:45.311" v="49" actId="20577"/>
          <ac:spMkLst>
            <pc:docMk/>
            <pc:sldMk cId="287170546" sldId="344"/>
            <ac:spMk id="5" creationId="{9B9C97A1-6AE1-EC46-A3BD-F2D9DFA9332C}"/>
          </ac:spMkLst>
        </pc:spChg>
        <pc:spChg chg="mod">
          <ac:chgData name="Seok Jin (Justin)  Hong" userId="ad34cb17-6998-4536-8742-d5469e9b2dda" providerId="ADAL" clId="{4047D6C3-369C-453A-99B0-50AF5B26ADAB}" dt="2022-12-05T18:06:15.740" v="83" actId="20577"/>
          <ac:spMkLst>
            <pc:docMk/>
            <pc:sldMk cId="287170546" sldId="344"/>
            <ac:spMk id="6" creationId="{F76D2163-590E-7443-8FF9-A2F15290CD7F}"/>
          </ac:spMkLst>
        </pc:spChg>
        <pc:picChg chg="add mod">
          <ac:chgData name="Seok Jin (Justin)  Hong" userId="ad34cb17-6998-4536-8742-d5469e9b2dda" providerId="ADAL" clId="{4047D6C3-369C-453A-99B0-50AF5B26ADAB}" dt="2022-12-05T18:02:06.132" v="20" actId="1036"/>
          <ac:picMkLst>
            <pc:docMk/>
            <pc:sldMk cId="287170546" sldId="344"/>
            <ac:picMk id="2" creationId="{2354CF2B-65E0-3484-5F60-60FAB8EB58A6}"/>
          </ac:picMkLst>
        </pc:picChg>
        <pc:picChg chg="del">
          <ac:chgData name="Seok Jin (Justin)  Hong" userId="ad34cb17-6998-4536-8742-d5469e9b2dda" providerId="ADAL" clId="{4047D6C3-369C-453A-99B0-50AF5B26ADAB}" dt="2022-12-05T18:02:01.729" v="5" actId="478"/>
          <ac:picMkLst>
            <pc:docMk/>
            <pc:sldMk cId="287170546" sldId="344"/>
            <ac:picMk id="8" creationId="{0D651F44-166F-430C-AF8D-DD718EA82E4D}"/>
          </ac:picMkLst>
        </pc:picChg>
        <pc:picChg chg="add del">
          <ac:chgData name="Seok Jin (Justin)  Hong" userId="ad34cb17-6998-4536-8742-d5469e9b2dda" providerId="ADAL" clId="{4047D6C3-369C-453A-99B0-50AF5B26ADAB}" dt="2022-12-05T18:06:25.449" v="85" actId="478"/>
          <ac:picMkLst>
            <pc:docMk/>
            <pc:sldMk cId="287170546" sldId="344"/>
            <ac:picMk id="12" creationId="{5E3C86BA-7EDB-3B43-B420-0AB340E64CFB}"/>
          </ac:picMkLst>
        </pc:picChg>
      </pc:sldChg>
      <pc:sldChg chg="modSp mod">
        <pc:chgData name="Seok Jin (Justin)  Hong" userId="ad34cb17-6998-4536-8742-d5469e9b2dda" providerId="ADAL" clId="{4047D6C3-369C-453A-99B0-50AF5B26ADAB}" dt="2022-12-05T18:17:57.751" v="96" actId="20577"/>
        <pc:sldMkLst>
          <pc:docMk/>
          <pc:sldMk cId="2627451775" sldId="2140919272"/>
        </pc:sldMkLst>
        <pc:spChg chg="mod">
          <ac:chgData name="Seok Jin (Justin)  Hong" userId="ad34cb17-6998-4536-8742-d5469e9b2dda" providerId="ADAL" clId="{4047D6C3-369C-453A-99B0-50AF5B26ADAB}" dt="2022-12-05T18:04:04.725" v="58" actId="14100"/>
          <ac:spMkLst>
            <pc:docMk/>
            <pc:sldMk cId="2627451775" sldId="2140919272"/>
            <ac:spMk id="3" creationId="{62234693-894A-9146-A073-6FA6CD68AE1C}"/>
          </ac:spMkLst>
        </pc:spChg>
        <pc:spChg chg="mod">
          <ac:chgData name="Seok Jin (Justin)  Hong" userId="ad34cb17-6998-4536-8742-d5469e9b2dda" providerId="ADAL" clId="{4047D6C3-369C-453A-99B0-50AF5B26ADAB}" dt="2022-12-05T18:17:57.751" v="96" actId="20577"/>
          <ac:spMkLst>
            <pc:docMk/>
            <pc:sldMk cId="2627451775" sldId="2140919272"/>
            <ac:spMk id="8" creationId="{01964128-B883-4460-B0F5-E107F3C24649}"/>
          </ac:spMkLst>
        </pc:spChg>
      </pc:sldChg>
      <pc:sldChg chg="del">
        <pc:chgData name="Seok Jin (Justin)  Hong" userId="ad34cb17-6998-4536-8742-d5469e9b2dda" providerId="ADAL" clId="{4047D6C3-369C-453A-99B0-50AF5B26ADAB}" dt="2022-12-05T18:02:18.490" v="21" actId="47"/>
        <pc:sldMkLst>
          <pc:docMk/>
          <pc:sldMk cId="2098020090" sldId="2140919275"/>
        </pc:sldMkLst>
      </pc:sldChg>
      <pc:sldMasterChg chg="delSldLayout">
        <pc:chgData name="Seok Jin (Justin)  Hong" userId="ad34cb17-6998-4536-8742-d5469e9b2dda" providerId="ADAL" clId="{4047D6C3-369C-453A-99B0-50AF5B26ADAB}" dt="2022-12-05T18:02:18.490" v="21" actId="47"/>
        <pc:sldMasterMkLst>
          <pc:docMk/>
          <pc:sldMasterMk cId="119887227" sldId="2147483758"/>
        </pc:sldMasterMkLst>
        <pc:sldLayoutChg chg="del">
          <pc:chgData name="Seok Jin (Justin)  Hong" userId="ad34cb17-6998-4536-8742-d5469e9b2dda" providerId="ADAL" clId="{4047D6C3-369C-453A-99B0-50AF5B26ADAB}" dt="2022-12-05T18:02:18.490" v="21" actId="47"/>
          <pc:sldLayoutMkLst>
            <pc:docMk/>
            <pc:sldMasterMk cId="119887227" sldId="2147483758"/>
            <pc:sldLayoutMk cId="534884118" sldId="2147483771"/>
          </pc:sldLayoutMkLst>
        </pc:sldLayoutChg>
      </pc:sldMasterChg>
    </pc:docChg>
  </pc:docChgLst>
  <pc:docChgLst>
    <pc:chgData name="Zaharakis, Nikola Rose" userId="5f021511-6b20-4805-bf9b-50b36c373309" providerId="ADAL" clId="{830634AB-B98F-4DF1-A89A-7CBEC775DBAF}"/>
    <pc:docChg chg="undo redo custSel addSld delSld modSld sldOrd">
      <pc:chgData name="Zaharakis, Nikola Rose" userId="5f021511-6b20-4805-bf9b-50b36c373309" providerId="ADAL" clId="{830634AB-B98F-4DF1-A89A-7CBEC775DBAF}" dt="2022-11-29T22:32:12.521" v="6352" actId="2711"/>
      <pc:docMkLst>
        <pc:docMk/>
      </pc:docMkLst>
      <pc:sldChg chg="modSp mod modNotesTx">
        <pc:chgData name="Zaharakis, Nikola Rose" userId="5f021511-6b20-4805-bf9b-50b36c373309" providerId="ADAL" clId="{830634AB-B98F-4DF1-A89A-7CBEC775DBAF}" dt="2022-11-21T21:32:24.310" v="274" actId="20577"/>
        <pc:sldMkLst>
          <pc:docMk/>
          <pc:sldMk cId="279653485" sldId="257"/>
        </pc:sldMkLst>
        <pc:spChg chg="mod">
          <ac:chgData name="Zaharakis, Nikola Rose" userId="5f021511-6b20-4805-bf9b-50b36c373309" providerId="ADAL" clId="{830634AB-B98F-4DF1-A89A-7CBEC775DBAF}" dt="2022-11-21T21:32:24.310" v="274" actId="20577"/>
          <ac:spMkLst>
            <pc:docMk/>
            <pc:sldMk cId="279653485" sldId="257"/>
            <ac:spMk id="3" creationId="{C0D70653-D520-9D4C-9A43-28120121159A}"/>
          </ac:spMkLst>
        </pc:spChg>
      </pc:sldChg>
      <pc:sldChg chg="addSp delSp modSp mod">
        <pc:chgData name="Zaharakis, Nikola Rose" userId="5f021511-6b20-4805-bf9b-50b36c373309" providerId="ADAL" clId="{830634AB-B98F-4DF1-A89A-7CBEC775DBAF}" dt="2022-11-29T21:42:12.418" v="5910" actId="1076"/>
        <pc:sldMkLst>
          <pc:docMk/>
          <pc:sldMk cId="1434772324" sldId="262"/>
        </pc:sldMkLst>
        <pc:spChg chg="mod">
          <ac:chgData name="Zaharakis, Nikola Rose" userId="5f021511-6b20-4805-bf9b-50b36c373309" providerId="ADAL" clId="{830634AB-B98F-4DF1-A89A-7CBEC775DBAF}" dt="2022-11-29T21:24:42.633" v="5757" actId="20577"/>
          <ac:spMkLst>
            <pc:docMk/>
            <pc:sldMk cId="1434772324" sldId="262"/>
            <ac:spMk id="2" creationId="{EE109BE4-5FE0-A24A-BB2E-7A80D37FBA6A}"/>
          </ac:spMkLst>
        </pc:spChg>
        <pc:spChg chg="mod">
          <ac:chgData name="Zaharakis, Nikola Rose" userId="5f021511-6b20-4805-bf9b-50b36c373309" providerId="ADAL" clId="{830634AB-B98F-4DF1-A89A-7CBEC775DBAF}" dt="2022-11-29T21:42:06.707" v="5909" actId="27636"/>
          <ac:spMkLst>
            <pc:docMk/>
            <pc:sldMk cId="1434772324" sldId="262"/>
            <ac:spMk id="3" creationId="{C0D70653-D520-9D4C-9A43-28120121159A}"/>
          </ac:spMkLst>
        </pc:spChg>
        <pc:spChg chg="add del">
          <ac:chgData name="Zaharakis, Nikola Rose" userId="5f021511-6b20-4805-bf9b-50b36c373309" providerId="ADAL" clId="{830634AB-B98F-4DF1-A89A-7CBEC775DBAF}" dt="2022-11-29T21:34:46.921" v="5851" actId="478"/>
          <ac:spMkLst>
            <pc:docMk/>
            <pc:sldMk cId="1434772324" sldId="262"/>
            <ac:spMk id="9" creationId="{397731C3-1D29-CBEC-A9AC-F4B4534AD3AA}"/>
          </ac:spMkLst>
        </pc:spChg>
        <pc:spChg chg="add del">
          <ac:chgData name="Zaharakis, Nikola Rose" userId="5f021511-6b20-4805-bf9b-50b36c373309" providerId="ADAL" clId="{830634AB-B98F-4DF1-A89A-7CBEC775DBAF}" dt="2022-11-29T21:34:57.619" v="5855" actId="22"/>
          <ac:spMkLst>
            <pc:docMk/>
            <pc:sldMk cId="1434772324" sldId="262"/>
            <ac:spMk id="11" creationId="{3703A80D-A056-9AD5-F099-2B6B28B71695}"/>
          </ac:spMkLst>
        </pc:spChg>
        <pc:spChg chg="add del">
          <ac:chgData name="Zaharakis, Nikola Rose" userId="5f021511-6b20-4805-bf9b-50b36c373309" providerId="ADAL" clId="{830634AB-B98F-4DF1-A89A-7CBEC775DBAF}" dt="2022-11-29T21:34:59.418" v="5857" actId="478"/>
          <ac:spMkLst>
            <pc:docMk/>
            <pc:sldMk cId="1434772324" sldId="262"/>
            <ac:spMk id="13" creationId="{E947BBA4-67F5-0D00-CDDE-33B99997CC06}"/>
          </ac:spMkLst>
        </pc:spChg>
        <pc:picChg chg="add del mod">
          <ac:chgData name="Zaharakis, Nikola Rose" userId="5f021511-6b20-4805-bf9b-50b36c373309" providerId="ADAL" clId="{830634AB-B98F-4DF1-A89A-7CBEC775DBAF}" dt="2022-11-29T21:23:19.480" v="5718" actId="478"/>
          <ac:picMkLst>
            <pc:docMk/>
            <pc:sldMk cId="1434772324" sldId="262"/>
            <ac:picMk id="5" creationId="{B9A41D40-E874-3DB1-9EA1-9582F5163CA2}"/>
          </ac:picMkLst>
        </pc:picChg>
        <pc:picChg chg="add del mod">
          <ac:chgData name="Zaharakis, Nikola Rose" userId="5f021511-6b20-4805-bf9b-50b36c373309" providerId="ADAL" clId="{830634AB-B98F-4DF1-A89A-7CBEC775DBAF}" dt="2022-11-29T21:24:09.545" v="5725" actId="478"/>
          <ac:picMkLst>
            <pc:docMk/>
            <pc:sldMk cId="1434772324" sldId="262"/>
            <ac:picMk id="7" creationId="{6208F239-C165-887F-0F6B-429C1C34AB32}"/>
          </ac:picMkLst>
        </pc:picChg>
        <pc:picChg chg="add mod">
          <ac:chgData name="Zaharakis, Nikola Rose" userId="5f021511-6b20-4805-bf9b-50b36c373309" providerId="ADAL" clId="{830634AB-B98F-4DF1-A89A-7CBEC775DBAF}" dt="2022-11-29T21:42:12.418" v="5910" actId="1076"/>
          <ac:picMkLst>
            <pc:docMk/>
            <pc:sldMk cId="1434772324" sldId="262"/>
            <ac:picMk id="15" creationId="{EAFF212B-660B-6DC5-4DB6-E6AB755C08AA}"/>
          </ac:picMkLst>
        </pc:picChg>
        <pc:picChg chg="add del mod">
          <ac:chgData name="Zaharakis, Nikola Rose" userId="5f021511-6b20-4805-bf9b-50b36c373309" providerId="ADAL" clId="{830634AB-B98F-4DF1-A89A-7CBEC775DBAF}" dt="2022-11-29T21:31:23.306" v="5849" actId="478"/>
          <ac:picMkLst>
            <pc:docMk/>
            <pc:sldMk cId="1434772324" sldId="262"/>
            <ac:picMk id="1026" creationId="{AE6EB284-B809-9967-F87A-6417C4144E49}"/>
          </ac:picMkLst>
        </pc:picChg>
      </pc:sldChg>
      <pc:sldChg chg="modSp mod">
        <pc:chgData name="Zaharakis, Nikola Rose" userId="5f021511-6b20-4805-bf9b-50b36c373309" providerId="ADAL" clId="{830634AB-B98F-4DF1-A89A-7CBEC775DBAF}" dt="2022-11-22T02:14:08.635" v="1704" actId="20577"/>
        <pc:sldMkLst>
          <pc:docMk/>
          <pc:sldMk cId="3070641669" sldId="263"/>
        </pc:sldMkLst>
        <pc:spChg chg="mod">
          <ac:chgData name="Zaharakis, Nikola Rose" userId="5f021511-6b20-4805-bf9b-50b36c373309" providerId="ADAL" clId="{830634AB-B98F-4DF1-A89A-7CBEC775DBAF}" dt="2022-11-22T02:14:08.635" v="1704" actId="20577"/>
          <ac:spMkLst>
            <pc:docMk/>
            <pc:sldMk cId="3070641669" sldId="263"/>
            <ac:spMk id="3" creationId="{C0D70653-D520-9D4C-9A43-28120121159A}"/>
          </ac:spMkLst>
        </pc:spChg>
      </pc:sldChg>
      <pc:sldChg chg="addSp modSp del mod modClrScheme chgLayout modNotesTx">
        <pc:chgData name="Zaharakis, Nikola Rose" userId="5f021511-6b20-4805-bf9b-50b36c373309" providerId="ADAL" clId="{830634AB-B98F-4DF1-A89A-7CBEC775DBAF}" dt="2022-11-25T18:48:46.527" v="4892" actId="47"/>
        <pc:sldMkLst>
          <pc:docMk/>
          <pc:sldMk cId="507710026" sldId="265"/>
        </pc:sldMkLst>
        <pc:spChg chg="mod ord">
          <ac:chgData name="Zaharakis, Nikola Rose" userId="5f021511-6b20-4805-bf9b-50b36c373309" providerId="ADAL" clId="{830634AB-B98F-4DF1-A89A-7CBEC775DBAF}" dt="2022-11-25T18:31:01.085" v="3939" actId="700"/>
          <ac:spMkLst>
            <pc:docMk/>
            <pc:sldMk cId="507710026" sldId="265"/>
            <ac:spMk id="2" creationId="{EE109BE4-5FE0-A24A-BB2E-7A80D37FBA6A}"/>
          </ac:spMkLst>
        </pc:spChg>
        <pc:spChg chg="mod ord">
          <ac:chgData name="Zaharakis, Nikola Rose" userId="5f021511-6b20-4805-bf9b-50b36c373309" providerId="ADAL" clId="{830634AB-B98F-4DF1-A89A-7CBEC775DBAF}" dt="2022-11-25T18:33:08.877" v="4139" actId="27636"/>
          <ac:spMkLst>
            <pc:docMk/>
            <pc:sldMk cId="507710026" sldId="265"/>
            <ac:spMk id="3" creationId="{C0D70653-D520-9D4C-9A43-28120121159A}"/>
          </ac:spMkLst>
        </pc:spChg>
        <pc:spChg chg="add mod ord">
          <ac:chgData name="Zaharakis, Nikola Rose" userId="5f021511-6b20-4805-bf9b-50b36c373309" providerId="ADAL" clId="{830634AB-B98F-4DF1-A89A-7CBEC775DBAF}" dt="2022-11-25T18:33:03.382" v="4136" actId="122"/>
          <ac:spMkLst>
            <pc:docMk/>
            <pc:sldMk cId="507710026" sldId="265"/>
            <ac:spMk id="4" creationId="{1ABC2DF7-29AF-F071-C3A8-4D7D52F39796}"/>
          </ac:spMkLst>
        </pc:spChg>
        <pc:spChg chg="add mod ord">
          <ac:chgData name="Zaharakis, Nikola Rose" userId="5f021511-6b20-4805-bf9b-50b36c373309" providerId="ADAL" clId="{830634AB-B98F-4DF1-A89A-7CBEC775DBAF}" dt="2022-11-25T18:33:01.422" v="4135" actId="122"/>
          <ac:spMkLst>
            <pc:docMk/>
            <pc:sldMk cId="507710026" sldId="265"/>
            <ac:spMk id="5" creationId="{40FFEDB2-94E5-15F4-D4BD-2B95C3C6B0EA}"/>
          </ac:spMkLst>
        </pc:spChg>
        <pc:spChg chg="add mod ord">
          <ac:chgData name="Zaharakis, Nikola Rose" userId="5f021511-6b20-4805-bf9b-50b36c373309" providerId="ADAL" clId="{830634AB-B98F-4DF1-A89A-7CBEC775DBAF}" dt="2022-11-25T18:33:15.508" v="4142" actId="27636"/>
          <ac:spMkLst>
            <pc:docMk/>
            <pc:sldMk cId="507710026" sldId="265"/>
            <ac:spMk id="6" creationId="{734A9671-04BB-FA07-47D8-F8A8A8411E4C}"/>
          </ac:spMkLst>
        </pc:spChg>
      </pc:sldChg>
      <pc:sldChg chg="addSp delSp modSp mod">
        <pc:chgData name="Zaharakis, Nikola Rose" userId="5f021511-6b20-4805-bf9b-50b36c373309" providerId="ADAL" clId="{830634AB-B98F-4DF1-A89A-7CBEC775DBAF}" dt="2022-11-25T18:06:08.134" v="3015"/>
        <pc:sldMkLst>
          <pc:docMk/>
          <pc:sldMk cId="1190892294" sldId="266"/>
        </pc:sldMkLst>
        <pc:spChg chg="mod">
          <ac:chgData name="Zaharakis, Nikola Rose" userId="5f021511-6b20-4805-bf9b-50b36c373309" providerId="ADAL" clId="{830634AB-B98F-4DF1-A89A-7CBEC775DBAF}" dt="2022-11-22T03:42:34.184" v="2684" actId="20578"/>
          <ac:spMkLst>
            <pc:docMk/>
            <pc:sldMk cId="1190892294" sldId="266"/>
            <ac:spMk id="2" creationId="{EE109BE4-5FE0-A24A-BB2E-7A80D37FBA6A}"/>
          </ac:spMkLst>
        </pc:spChg>
        <pc:spChg chg="mod">
          <ac:chgData name="Zaharakis, Nikola Rose" userId="5f021511-6b20-4805-bf9b-50b36c373309" providerId="ADAL" clId="{830634AB-B98F-4DF1-A89A-7CBEC775DBAF}" dt="2022-11-22T03:43:02.800" v="2689" actId="6549"/>
          <ac:spMkLst>
            <pc:docMk/>
            <pc:sldMk cId="1190892294" sldId="266"/>
            <ac:spMk id="3" creationId="{C0D70653-D520-9D4C-9A43-28120121159A}"/>
          </ac:spMkLst>
        </pc:spChg>
        <pc:picChg chg="add del mod">
          <ac:chgData name="Zaharakis, Nikola Rose" userId="5f021511-6b20-4805-bf9b-50b36c373309" providerId="ADAL" clId="{830634AB-B98F-4DF1-A89A-7CBEC775DBAF}" dt="2022-11-25T18:06:08.134" v="3015"/>
          <ac:picMkLst>
            <pc:docMk/>
            <pc:sldMk cId="1190892294" sldId="266"/>
            <ac:picMk id="4" creationId="{B57E3847-23B6-AE6D-E5C3-E2FFFE553DE2}"/>
          </ac:picMkLst>
        </pc:picChg>
      </pc:sldChg>
      <pc:sldChg chg="addSp delSp modSp new mod ord setBg addAnim delAnim">
        <pc:chgData name="Zaharakis, Nikola Rose" userId="5f021511-6b20-4805-bf9b-50b36c373309" providerId="ADAL" clId="{830634AB-B98F-4DF1-A89A-7CBEC775DBAF}" dt="2022-11-29T22:32:12.521" v="6352" actId="2711"/>
        <pc:sldMkLst>
          <pc:docMk/>
          <pc:sldMk cId="3335878486" sldId="267"/>
        </pc:sldMkLst>
        <pc:spChg chg="mod">
          <ac:chgData name="Zaharakis, Nikola Rose" userId="5f021511-6b20-4805-bf9b-50b36c373309" providerId="ADAL" clId="{830634AB-B98F-4DF1-A89A-7CBEC775DBAF}" dt="2022-11-29T22:32:05.897" v="6351" actId="2711"/>
          <ac:spMkLst>
            <pc:docMk/>
            <pc:sldMk cId="3335878486" sldId="267"/>
            <ac:spMk id="2" creationId="{A1A58E5C-2E33-2080-A33C-7D6C724FDAAF}"/>
          </ac:spMkLst>
        </pc:spChg>
        <pc:spChg chg="mod">
          <ac:chgData name="Zaharakis, Nikola Rose" userId="5f021511-6b20-4805-bf9b-50b36c373309" providerId="ADAL" clId="{830634AB-B98F-4DF1-A89A-7CBEC775DBAF}" dt="2022-11-29T22:32:12.521" v="6352" actId="2711"/>
          <ac:spMkLst>
            <pc:docMk/>
            <pc:sldMk cId="3335878486" sldId="267"/>
            <ac:spMk id="3" creationId="{DBE3DAF3-6D79-FBDD-2D12-7D82D47F159B}"/>
          </ac:spMkLst>
        </pc:spChg>
        <pc:spChg chg="add del">
          <ac:chgData name="Zaharakis, Nikola Rose" userId="5f021511-6b20-4805-bf9b-50b36c373309" providerId="ADAL" clId="{830634AB-B98F-4DF1-A89A-7CBEC775DBAF}" dt="2022-11-22T01:04:00.482" v="473" actId="26606"/>
          <ac:spMkLst>
            <pc:docMk/>
            <pc:sldMk cId="3335878486" sldId="267"/>
            <ac:spMk id="9" creationId="{007891EC-4501-44ED-A8C8-B11B6DB767AB}"/>
          </ac:spMkLst>
        </pc:spChg>
        <pc:picChg chg="add del">
          <ac:chgData name="Zaharakis, Nikola Rose" userId="5f021511-6b20-4805-bf9b-50b36c373309" providerId="ADAL" clId="{830634AB-B98F-4DF1-A89A-7CBEC775DBAF}" dt="2022-11-22T01:04:00.482" v="473" actId="26606"/>
          <ac:picMkLst>
            <pc:docMk/>
            <pc:sldMk cId="3335878486" sldId="267"/>
            <ac:picMk id="5" creationId="{1BB5644C-0B36-BEFC-3FAA-6710C350EEC5}"/>
          </ac:picMkLst>
        </pc:picChg>
        <pc:cxnChg chg="add del">
          <ac:chgData name="Zaharakis, Nikola Rose" userId="5f021511-6b20-4805-bf9b-50b36c373309" providerId="ADAL" clId="{830634AB-B98F-4DF1-A89A-7CBEC775DBAF}" dt="2022-11-22T01:04:00.482" v="473" actId="26606"/>
          <ac:cxnSpMkLst>
            <pc:docMk/>
            <pc:sldMk cId="3335878486" sldId="267"/>
            <ac:cxnSpMk id="11" creationId="{34E5597F-CE67-4085-9548-E6A8036DA3BB}"/>
          </ac:cxnSpMkLst>
        </pc:cxnChg>
      </pc:sldChg>
      <pc:sldChg chg="addSp delSp modSp new add del mod modClrScheme chgLayout">
        <pc:chgData name="Zaharakis, Nikola Rose" userId="5f021511-6b20-4805-bf9b-50b36c373309" providerId="ADAL" clId="{830634AB-B98F-4DF1-A89A-7CBEC775DBAF}" dt="2022-11-25T18:00:42.949" v="2908" actId="931"/>
        <pc:sldMkLst>
          <pc:docMk/>
          <pc:sldMk cId="3632673841" sldId="268"/>
        </pc:sldMkLst>
        <pc:spChg chg="del mod ord">
          <ac:chgData name="Zaharakis, Nikola Rose" userId="5f021511-6b20-4805-bf9b-50b36c373309" providerId="ADAL" clId="{830634AB-B98F-4DF1-A89A-7CBEC775DBAF}" dt="2022-11-21T21:48:18.581" v="409" actId="700"/>
          <ac:spMkLst>
            <pc:docMk/>
            <pc:sldMk cId="3632673841" sldId="268"/>
            <ac:spMk id="2" creationId="{BD9B5150-050B-ED01-AED5-9D19819BD904}"/>
          </ac:spMkLst>
        </pc:spChg>
        <pc:spChg chg="del mod ord">
          <ac:chgData name="Zaharakis, Nikola Rose" userId="5f021511-6b20-4805-bf9b-50b36c373309" providerId="ADAL" clId="{830634AB-B98F-4DF1-A89A-7CBEC775DBAF}" dt="2022-11-21T21:48:18.581" v="409" actId="700"/>
          <ac:spMkLst>
            <pc:docMk/>
            <pc:sldMk cId="3632673841" sldId="268"/>
            <ac:spMk id="3" creationId="{215F501E-D42B-AB05-08EA-C54F420D3D75}"/>
          </ac:spMkLst>
        </pc:spChg>
        <pc:spChg chg="add mod ord">
          <ac:chgData name="Zaharakis, Nikola Rose" userId="5f021511-6b20-4805-bf9b-50b36c373309" providerId="ADAL" clId="{830634AB-B98F-4DF1-A89A-7CBEC775DBAF}" dt="2022-11-22T03:38:13.488" v="2206" actId="242"/>
          <ac:spMkLst>
            <pc:docMk/>
            <pc:sldMk cId="3632673841" sldId="268"/>
            <ac:spMk id="4" creationId="{9AB67B21-9C96-EF59-3981-317F7447F915}"/>
          </ac:spMkLst>
        </pc:spChg>
        <pc:spChg chg="add mod ord">
          <ac:chgData name="Zaharakis, Nikola Rose" userId="5f021511-6b20-4805-bf9b-50b36c373309" providerId="ADAL" clId="{830634AB-B98F-4DF1-A89A-7CBEC775DBAF}" dt="2022-11-22T03:46:52.137" v="2744" actId="1076"/>
          <ac:spMkLst>
            <pc:docMk/>
            <pc:sldMk cId="3632673841" sldId="268"/>
            <ac:spMk id="5" creationId="{A45AD614-D65E-C274-1CFC-5A5B37BE353D}"/>
          </ac:spMkLst>
        </pc:spChg>
        <pc:spChg chg="add mod ord">
          <ac:chgData name="Zaharakis, Nikola Rose" userId="5f021511-6b20-4805-bf9b-50b36c373309" providerId="ADAL" clId="{830634AB-B98F-4DF1-A89A-7CBEC775DBAF}" dt="2022-11-22T03:49:19.759" v="2782" actId="1076"/>
          <ac:spMkLst>
            <pc:docMk/>
            <pc:sldMk cId="3632673841" sldId="268"/>
            <ac:spMk id="6" creationId="{822E5CF9-8434-75D0-EB33-3606E2B475DB}"/>
          </ac:spMkLst>
        </pc:spChg>
        <pc:spChg chg="add mod ord">
          <ac:chgData name="Zaharakis, Nikola Rose" userId="5f021511-6b20-4805-bf9b-50b36c373309" providerId="ADAL" clId="{830634AB-B98F-4DF1-A89A-7CBEC775DBAF}" dt="2022-11-22T03:46:55.234" v="2745" actId="1076"/>
          <ac:spMkLst>
            <pc:docMk/>
            <pc:sldMk cId="3632673841" sldId="268"/>
            <ac:spMk id="7" creationId="{7F719716-CC9A-355A-05FF-334A1409CAB5}"/>
          </ac:spMkLst>
        </pc:spChg>
        <pc:spChg chg="add mod ord">
          <ac:chgData name="Zaharakis, Nikola Rose" userId="5f021511-6b20-4805-bf9b-50b36c373309" providerId="ADAL" clId="{830634AB-B98F-4DF1-A89A-7CBEC775DBAF}" dt="2022-11-22T03:49:19.759" v="2782" actId="1076"/>
          <ac:spMkLst>
            <pc:docMk/>
            <pc:sldMk cId="3632673841" sldId="268"/>
            <ac:spMk id="8" creationId="{6B68BD86-5AEE-49DD-F662-F5A65536DB09}"/>
          </ac:spMkLst>
        </pc:spChg>
        <pc:picChg chg="add del mod">
          <ac:chgData name="Zaharakis, Nikola Rose" userId="5f021511-6b20-4805-bf9b-50b36c373309" providerId="ADAL" clId="{830634AB-B98F-4DF1-A89A-7CBEC775DBAF}" dt="2022-11-25T18:00:42.949" v="2908" actId="931"/>
          <ac:picMkLst>
            <pc:docMk/>
            <pc:sldMk cId="3632673841" sldId="268"/>
            <ac:picMk id="3" creationId="{31E78780-6698-1FAB-BB07-2FA3A6F293CB}"/>
          </ac:picMkLst>
        </pc:picChg>
      </pc:sldChg>
      <pc:sldChg chg="addSp delSp modSp new del mod">
        <pc:chgData name="Zaharakis, Nikola Rose" userId="5f021511-6b20-4805-bf9b-50b36c373309" providerId="ADAL" clId="{830634AB-B98F-4DF1-A89A-7CBEC775DBAF}" dt="2022-11-25T17:12:50.643" v="2900" actId="47"/>
        <pc:sldMkLst>
          <pc:docMk/>
          <pc:sldMk cId="3488176045" sldId="269"/>
        </pc:sldMkLst>
        <pc:spChg chg="del">
          <ac:chgData name="Zaharakis, Nikola Rose" userId="5f021511-6b20-4805-bf9b-50b36c373309" providerId="ADAL" clId="{830634AB-B98F-4DF1-A89A-7CBEC775DBAF}" dt="2022-11-21T22:35:11.837" v="449" actId="478"/>
          <ac:spMkLst>
            <pc:docMk/>
            <pc:sldMk cId="3488176045" sldId="269"/>
            <ac:spMk id="2" creationId="{8900E774-2ECD-B6D6-45EC-DBF865A66AE3}"/>
          </ac:spMkLst>
        </pc:spChg>
        <pc:picChg chg="add mod">
          <ac:chgData name="Zaharakis, Nikola Rose" userId="5f021511-6b20-4805-bf9b-50b36c373309" providerId="ADAL" clId="{830634AB-B98F-4DF1-A89A-7CBEC775DBAF}" dt="2022-11-21T22:35:48.760" v="455" actId="1076"/>
          <ac:picMkLst>
            <pc:docMk/>
            <pc:sldMk cId="3488176045" sldId="269"/>
            <ac:picMk id="4" creationId="{71441643-16C4-6DA3-07E3-B7EB15D1F4AA}"/>
          </ac:picMkLst>
        </pc:picChg>
      </pc:sldChg>
      <pc:sldChg chg="addSp delSp modSp new del mod ord">
        <pc:chgData name="Zaharakis, Nikola Rose" userId="5f021511-6b20-4805-bf9b-50b36c373309" providerId="ADAL" clId="{830634AB-B98F-4DF1-A89A-7CBEC775DBAF}" dt="2022-11-25T17:11:45.689" v="2858" actId="47"/>
        <pc:sldMkLst>
          <pc:docMk/>
          <pc:sldMk cId="374183550" sldId="270"/>
        </pc:sldMkLst>
        <pc:spChg chg="del">
          <ac:chgData name="Zaharakis, Nikola Rose" userId="5f021511-6b20-4805-bf9b-50b36c373309" providerId="ADAL" clId="{830634AB-B98F-4DF1-A89A-7CBEC775DBAF}" dt="2022-11-21T22:36:19.930" v="462" actId="478"/>
          <ac:spMkLst>
            <pc:docMk/>
            <pc:sldMk cId="374183550" sldId="270"/>
            <ac:spMk id="2" creationId="{0702BE9E-C9EF-7AA7-E6EB-FB6E4F5994E9}"/>
          </ac:spMkLst>
        </pc:spChg>
        <pc:spChg chg="del">
          <ac:chgData name="Zaharakis, Nikola Rose" userId="5f021511-6b20-4805-bf9b-50b36c373309" providerId="ADAL" clId="{830634AB-B98F-4DF1-A89A-7CBEC775DBAF}" dt="2022-11-21T22:36:17.345" v="461" actId="478"/>
          <ac:spMkLst>
            <pc:docMk/>
            <pc:sldMk cId="374183550" sldId="270"/>
            <ac:spMk id="3" creationId="{BE49135E-A909-D051-5453-EA5ECD80ADE0}"/>
          </ac:spMkLst>
        </pc:spChg>
        <pc:picChg chg="add mod">
          <ac:chgData name="Zaharakis, Nikola Rose" userId="5f021511-6b20-4805-bf9b-50b36c373309" providerId="ADAL" clId="{830634AB-B98F-4DF1-A89A-7CBEC775DBAF}" dt="2022-11-21T22:37:47.858" v="469" actId="1076"/>
          <ac:picMkLst>
            <pc:docMk/>
            <pc:sldMk cId="374183550" sldId="270"/>
            <ac:picMk id="5" creationId="{9F5931AE-F301-C7A0-A931-E7F498DB9566}"/>
          </ac:picMkLst>
        </pc:picChg>
      </pc:sldChg>
      <pc:sldChg chg="modSp new mod">
        <pc:chgData name="Zaharakis, Nikola Rose" userId="5f021511-6b20-4805-bf9b-50b36c373309" providerId="ADAL" clId="{830634AB-B98F-4DF1-A89A-7CBEC775DBAF}" dt="2022-11-25T19:40:12.524" v="5713" actId="20577"/>
        <pc:sldMkLst>
          <pc:docMk/>
          <pc:sldMk cId="1089959587" sldId="271"/>
        </pc:sldMkLst>
        <pc:spChg chg="mod">
          <ac:chgData name="Zaharakis, Nikola Rose" userId="5f021511-6b20-4805-bf9b-50b36c373309" providerId="ADAL" clId="{830634AB-B98F-4DF1-A89A-7CBEC775DBAF}" dt="2022-11-22T03:38:03.335" v="2204" actId="242"/>
          <ac:spMkLst>
            <pc:docMk/>
            <pc:sldMk cId="1089959587" sldId="271"/>
            <ac:spMk id="2" creationId="{3EA419B3-1504-B663-A694-E057E6AB59DD}"/>
          </ac:spMkLst>
        </pc:spChg>
        <pc:spChg chg="mod">
          <ac:chgData name="Zaharakis, Nikola Rose" userId="5f021511-6b20-4805-bf9b-50b36c373309" providerId="ADAL" clId="{830634AB-B98F-4DF1-A89A-7CBEC775DBAF}" dt="2022-11-25T19:40:12.524" v="5713" actId="20577"/>
          <ac:spMkLst>
            <pc:docMk/>
            <pc:sldMk cId="1089959587" sldId="271"/>
            <ac:spMk id="3" creationId="{BFDDEF83-A209-7CEF-2B3A-743D470F69BC}"/>
          </ac:spMkLst>
        </pc:spChg>
      </pc:sldChg>
      <pc:sldChg chg="modSp new mod">
        <pc:chgData name="Zaharakis, Nikola Rose" userId="5f021511-6b20-4805-bf9b-50b36c373309" providerId="ADAL" clId="{830634AB-B98F-4DF1-A89A-7CBEC775DBAF}" dt="2022-11-29T22:30:38.697" v="6339" actId="20577"/>
        <pc:sldMkLst>
          <pc:docMk/>
          <pc:sldMk cId="4180361069" sldId="272"/>
        </pc:sldMkLst>
        <pc:spChg chg="mod">
          <ac:chgData name="Zaharakis, Nikola Rose" userId="5f021511-6b20-4805-bf9b-50b36c373309" providerId="ADAL" clId="{830634AB-B98F-4DF1-A89A-7CBEC775DBAF}" dt="2022-11-29T22:30:38.697" v="6339" actId="20577"/>
          <ac:spMkLst>
            <pc:docMk/>
            <pc:sldMk cId="4180361069" sldId="272"/>
            <ac:spMk id="2" creationId="{A9598241-5565-DA71-D244-C6AAA2FE8D06}"/>
          </ac:spMkLst>
        </pc:spChg>
        <pc:spChg chg="mod">
          <ac:chgData name="Zaharakis, Nikola Rose" userId="5f021511-6b20-4805-bf9b-50b36c373309" providerId="ADAL" clId="{830634AB-B98F-4DF1-A89A-7CBEC775DBAF}" dt="2022-11-25T19:35:50.096" v="5305" actId="20577"/>
          <ac:spMkLst>
            <pc:docMk/>
            <pc:sldMk cId="4180361069" sldId="272"/>
            <ac:spMk id="3" creationId="{9916C6CC-570D-758D-2ACE-7DEFA639241C}"/>
          </ac:spMkLst>
        </pc:spChg>
      </pc:sldChg>
      <pc:sldChg chg="addSp delSp modSp new mod modClrScheme chgLayout">
        <pc:chgData name="Zaharakis, Nikola Rose" userId="5f021511-6b20-4805-bf9b-50b36c373309" providerId="ADAL" clId="{830634AB-B98F-4DF1-A89A-7CBEC775DBAF}" dt="2022-11-29T21:50:38.268" v="6030" actId="403"/>
        <pc:sldMkLst>
          <pc:docMk/>
          <pc:sldMk cId="58854564" sldId="273"/>
        </pc:sldMkLst>
        <pc:spChg chg="del mod ord">
          <ac:chgData name="Zaharakis, Nikola Rose" userId="5f021511-6b20-4805-bf9b-50b36c373309" providerId="ADAL" clId="{830634AB-B98F-4DF1-A89A-7CBEC775DBAF}" dt="2022-11-22T04:12:08.257" v="2786" actId="700"/>
          <ac:spMkLst>
            <pc:docMk/>
            <pc:sldMk cId="58854564" sldId="273"/>
            <ac:spMk id="2" creationId="{16E1D654-88BE-5F5E-899B-530EEFB0E18B}"/>
          </ac:spMkLst>
        </pc:spChg>
        <pc:spChg chg="add mod">
          <ac:chgData name="Zaharakis, Nikola Rose" userId="5f021511-6b20-4805-bf9b-50b36c373309" providerId="ADAL" clId="{830634AB-B98F-4DF1-A89A-7CBEC775DBAF}" dt="2022-11-29T21:50:38.268" v="6030" actId="403"/>
          <ac:spMkLst>
            <pc:docMk/>
            <pc:sldMk cId="58854564" sldId="273"/>
            <ac:spMk id="2" creationId="{EA254E59-96E4-F2C2-968C-4A24172806C4}"/>
          </ac:spMkLst>
        </pc:spChg>
        <pc:spChg chg="del mod ord">
          <ac:chgData name="Zaharakis, Nikola Rose" userId="5f021511-6b20-4805-bf9b-50b36c373309" providerId="ADAL" clId="{830634AB-B98F-4DF1-A89A-7CBEC775DBAF}" dt="2022-11-22T04:12:08.257" v="2786" actId="700"/>
          <ac:spMkLst>
            <pc:docMk/>
            <pc:sldMk cId="58854564" sldId="273"/>
            <ac:spMk id="3" creationId="{C44EF71A-0067-FEFA-8135-005E0A419606}"/>
          </ac:spMkLst>
        </pc:spChg>
        <pc:spChg chg="add del mod ord">
          <ac:chgData name="Zaharakis, Nikola Rose" userId="5f021511-6b20-4805-bf9b-50b36c373309" providerId="ADAL" clId="{830634AB-B98F-4DF1-A89A-7CBEC775DBAF}" dt="2022-11-22T04:12:10.530" v="2787" actId="700"/>
          <ac:spMkLst>
            <pc:docMk/>
            <pc:sldMk cId="58854564" sldId="273"/>
            <ac:spMk id="4" creationId="{7A28B33E-D152-E4E8-0129-D49043D72044}"/>
          </ac:spMkLst>
        </pc:spChg>
        <pc:spChg chg="add del mod ord">
          <ac:chgData name="Zaharakis, Nikola Rose" userId="5f021511-6b20-4805-bf9b-50b36c373309" providerId="ADAL" clId="{830634AB-B98F-4DF1-A89A-7CBEC775DBAF}" dt="2022-11-22T04:12:10.530" v="2787" actId="700"/>
          <ac:spMkLst>
            <pc:docMk/>
            <pc:sldMk cId="58854564" sldId="273"/>
            <ac:spMk id="5" creationId="{5E2B0002-A935-87A0-7215-D6F7DAF82375}"/>
          </ac:spMkLst>
        </pc:spChg>
        <pc:spChg chg="add del mod ord">
          <ac:chgData name="Zaharakis, Nikola Rose" userId="5f021511-6b20-4805-bf9b-50b36c373309" providerId="ADAL" clId="{830634AB-B98F-4DF1-A89A-7CBEC775DBAF}" dt="2022-11-22T04:12:10.530" v="2787" actId="700"/>
          <ac:spMkLst>
            <pc:docMk/>
            <pc:sldMk cId="58854564" sldId="273"/>
            <ac:spMk id="6" creationId="{0F4C8BFB-DD74-6073-C436-46D4C36756AB}"/>
          </ac:spMkLst>
        </pc:spChg>
        <pc:picChg chg="add mod modCrop">
          <ac:chgData name="Zaharakis, Nikola Rose" userId="5f021511-6b20-4805-bf9b-50b36c373309" providerId="ADAL" clId="{830634AB-B98F-4DF1-A89A-7CBEC775DBAF}" dt="2022-11-29T21:50:26.533" v="6026" actId="1076"/>
          <ac:picMkLst>
            <pc:docMk/>
            <pc:sldMk cId="58854564" sldId="273"/>
            <ac:picMk id="8" creationId="{2BA375D7-6C7F-8DC9-9205-FC61734FE29B}"/>
          </ac:picMkLst>
        </pc:picChg>
        <pc:picChg chg="add del mod">
          <ac:chgData name="Zaharakis, Nikola Rose" userId="5f021511-6b20-4805-bf9b-50b36c373309" providerId="ADAL" clId="{830634AB-B98F-4DF1-A89A-7CBEC775DBAF}" dt="2022-11-22T04:19:19.290" v="2810" actId="478"/>
          <ac:picMkLst>
            <pc:docMk/>
            <pc:sldMk cId="58854564" sldId="273"/>
            <ac:picMk id="10" creationId="{85A07F33-9D82-8B0C-DC39-1D9328FCC075}"/>
          </ac:picMkLst>
        </pc:picChg>
        <pc:picChg chg="add mod">
          <ac:chgData name="Zaharakis, Nikola Rose" userId="5f021511-6b20-4805-bf9b-50b36c373309" providerId="ADAL" clId="{830634AB-B98F-4DF1-A89A-7CBEC775DBAF}" dt="2022-11-29T21:50:29.759" v="6027" actId="1076"/>
          <ac:picMkLst>
            <pc:docMk/>
            <pc:sldMk cId="58854564" sldId="273"/>
            <ac:picMk id="1026" creationId="{F28D9657-8348-5665-2B3B-E45D0210EC64}"/>
          </ac:picMkLst>
        </pc:picChg>
        <pc:picChg chg="add mod">
          <ac:chgData name="Zaharakis, Nikola Rose" userId="5f021511-6b20-4805-bf9b-50b36c373309" providerId="ADAL" clId="{830634AB-B98F-4DF1-A89A-7CBEC775DBAF}" dt="2022-11-29T21:50:14.127" v="6023" actId="1076"/>
          <ac:picMkLst>
            <pc:docMk/>
            <pc:sldMk cId="58854564" sldId="273"/>
            <ac:picMk id="1028" creationId="{31DDCD22-1F58-DD40-790E-2B9A88644702}"/>
          </ac:picMkLst>
        </pc:picChg>
        <pc:picChg chg="add del mod">
          <ac:chgData name="Zaharakis, Nikola Rose" userId="5f021511-6b20-4805-bf9b-50b36c373309" providerId="ADAL" clId="{830634AB-B98F-4DF1-A89A-7CBEC775DBAF}" dt="2022-11-29T21:48:32.137" v="6000" actId="478"/>
          <ac:picMkLst>
            <pc:docMk/>
            <pc:sldMk cId="58854564" sldId="273"/>
            <ac:picMk id="2050" creationId="{B25787CB-F44C-21FC-5AA0-EFAE32385EB4}"/>
          </ac:picMkLst>
        </pc:picChg>
        <pc:picChg chg="add mod">
          <ac:chgData name="Zaharakis, Nikola Rose" userId="5f021511-6b20-4805-bf9b-50b36c373309" providerId="ADAL" clId="{830634AB-B98F-4DF1-A89A-7CBEC775DBAF}" dt="2022-11-29T21:50:33.187" v="6028" actId="1076"/>
          <ac:picMkLst>
            <pc:docMk/>
            <pc:sldMk cId="58854564" sldId="273"/>
            <ac:picMk id="2052" creationId="{0DF1AE14-6E2E-35B6-38FD-1BF664BD907F}"/>
          </ac:picMkLst>
        </pc:picChg>
      </pc:sldChg>
      <pc:sldChg chg="addSp delSp modSp new mod setBg">
        <pc:chgData name="Zaharakis, Nikola Rose" userId="5f021511-6b20-4805-bf9b-50b36c373309" providerId="ADAL" clId="{830634AB-B98F-4DF1-A89A-7CBEC775DBAF}" dt="2022-11-25T18:15:30.968" v="3455" actId="1076"/>
        <pc:sldMkLst>
          <pc:docMk/>
          <pc:sldMk cId="3061123498" sldId="274"/>
        </pc:sldMkLst>
        <pc:spChg chg="add del">
          <ac:chgData name="Zaharakis, Nikola Rose" userId="5f021511-6b20-4805-bf9b-50b36c373309" providerId="ADAL" clId="{830634AB-B98F-4DF1-A89A-7CBEC775DBAF}" dt="2022-11-22T05:25:25.113" v="2832" actId="478"/>
          <ac:spMkLst>
            <pc:docMk/>
            <pc:sldMk cId="3061123498" sldId="274"/>
            <ac:spMk id="3" creationId="{C2DF7EBB-F663-FCD9-DFD5-796A833AED0E}"/>
          </ac:spMkLst>
        </pc:spChg>
        <pc:spChg chg="add del">
          <ac:chgData name="Zaharakis, Nikola Rose" userId="5f021511-6b20-4805-bf9b-50b36c373309" providerId="ADAL" clId="{830634AB-B98F-4DF1-A89A-7CBEC775DBAF}" dt="2022-11-22T05:25:23.061" v="2830" actId="22"/>
          <ac:spMkLst>
            <pc:docMk/>
            <pc:sldMk cId="3061123498" sldId="274"/>
            <ac:spMk id="5" creationId="{9053B8E9-06FB-26E6-B88E-BB2A6EA190E2}"/>
          </ac:spMkLst>
        </pc:spChg>
        <pc:spChg chg="add mod">
          <ac:chgData name="Zaharakis, Nikola Rose" userId="5f021511-6b20-4805-bf9b-50b36c373309" providerId="ADAL" clId="{830634AB-B98F-4DF1-A89A-7CBEC775DBAF}" dt="2022-11-25T18:15:30.968" v="3455" actId="1076"/>
          <ac:spMkLst>
            <pc:docMk/>
            <pc:sldMk cId="3061123498" sldId="274"/>
            <ac:spMk id="6" creationId="{27B622B0-EC19-4896-3A32-0F8996E09F77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21" creationId="{77F8016E-837B-4C70-B44C-E1627C028CBC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23" creationId="{5B9C6062-B8DD-49CC-9F05-D6DF7ABB650E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25" creationId="{0F846FCA-97FF-4271-8B97-C14BD3AA9BD8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27" creationId="{A21E7785-3D2D-4FF8-9C82-42CE9DBD7BB9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29" creationId="{90EEF605-B2CF-46DF-8CBD-B03F31FADF7C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31" creationId="{8F889FED-B7B7-45E2-A1EC-CFE97394AE6F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33" creationId="{8C57FA46-8945-4DEE-92C7-EB9E2F66314C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35" creationId="{D19504FF-266B-4F6E-BAA1-DF9730E90020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37" creationId="{6464F78D-891F-49EC-ADDE-5E581A66ACA9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39" creationId="{E125488F-35F4-46B0-BDF0-AFAA3610078B}"/>
          </ac:spMkLst>
        </pc:spChg>
        <pc:spChg chg="add del">
          <ac:chgData name="Zaharakis, Nikola Rose" userId="5f021511-6b20-4805-bf9b-50b36c373309" providerId="ADAL" clId="{830634AB-B98F-4DF1-A89A-7CBEC775DBAF}" dt="2022-11-25T18:15:14.736" v="3450" actId="26606"/>
          <ac:spMkLst>
            <pc:docMk/>
            <pc:sldMk cId="3061123498" sldId="274"/>
            <ac:spMk id="41" creationId="{9911E146-5AE8-4892-B0B5-42052873B9E5}"/>
          </ac:spMkLst>
        </pc:spChg>
        <pc:picChg chg="add mod ord">
          <ac:chgData name="Zaharakis, Nikola Rose" userId="5f021511-6b20-4805-bf9b-50b36c373309" providerId="ADAL" clId="{830634AB-B98F-4DF1-A89A-7CBEC775DBAF}" dt="2022-11-25T18:15:14.736" v="3450" actId="26606"/>
          <ac:picMkLst>
            <pc:docMk/>
            <pc:sldMk cId="3061123498" sldId="274"/>
            <ac:picMk id="3" creationId="{1FE0E876-4343-1334-A363-5DF6485A90A6}"/>
          </ac:picMkLst>
        </pc:picChg>
        <pc:picChg chg="add mod">
          <ac:chgData name="Zaharakis, Nikola Rose" userId="5f021511-6b20-4805-bf9b-50b36c373309" providerId="ADAL" clId="{830634AB-B98F-4DF1-A89A-7CBEC775DBAF}" dt="2022-11-25T18:15:14.736" v="3450" actId="26606"/>
          <ac:picMkLst>
            <pc:docMk/>
            <pc:sldMk cId="3061123498" sldId="274"/>
            <ac:picMk id="5" creationId="{99FE9859-D353-18E6-03A9-5DF53BFBA3FD}"/>
          </ac:picMkLst>
        </pc:picChg>
        <pc:picChg chg="add del mod">
          <ac:chgData name="Zaharakis, Nikola Rose" userId="5f021511-6b20-4805-bf9b-50b36c373309" providerId="ADAL" clId="{830634AB-B98F-4DF1-A89A-7CBEC775DBAF}" dt="2022-11-25T16:55:02.661" v="2838" actId="478"/>
          <ac:picMkLst>
            <pc:docMk/>
            <pc:sldMk cId="3061123498" sldId="274"/>
            <ac:picMk id="7" creationId="{9BDDD3BD-72D0-98DF-2C31-D816CB18F994}"/>
          </ac:picMkLst>
        </pc:picChg>
        <pc:picChg chg="add del">
          <ac:chgData name="Zaharakis, Nikola Rose" userId="5f021511-6b20-4805-bf9b-50b36c373309" providerId="ADAL" clId="{830634AB-B98F-4DF1-A89A-7CBEC775DBAF}" dt="2022-11-25T18:00:47.517" v="2910" actId="22"/>
          <ac:picMkLst>
            <pc:docMk/>
            <pc:sldMk cId="3061123498" sldId="274"/>
            <ac:picMk id="9" creationId="{0AEE438E-CAC1-1586-3260-6F8198CAD3BF}"/>
          </ac:picMkLst>
        </pc:picChg>
        <pc:picChg chg="add del mod">
          <ac:chgData name="Zaharakis, Nikola Rose" userId="5f021511-6b20-4805-bf9b-50b36c373309" providerId="ADAL" clId="{830634AB-B98F-4DF1-A89A-7CBEC775DBAF}" dt="2022-11-25T18:04:46.348" v="3003" actId="478"/>
          <ac:picMkLst>
            <pc:docMk/>
            <pc:sldMk cId="3061123498" sldId="274"/>
            <ac:picMk id="11" creationId="{2C28B64F-D0EF-53B5-2A77-F52E0F7EDE39}"/>
          </ac:picMkLst>
        </pc:picChg>
        <pc:picChg chg="add del mod">
          <ac:chgData name="Zaharakis, Nikola Rose" userId="5f021511-6b20-4805-bf9b-50b36c373309" providerId="ADAL" clId="{830634AB-B98F-4DF1-A89A-7CBEC775DBAF}" dt="2022-11-25T18:14:58.311" v="3446" actId="478"/>
          <ac:picMkLst>
            <pc:docMk/>
            <pc:sldMk cId="3061123498" sldId="274"/>
            <ac:picMk id="12" creationId="{E2B986E9-0EA6-D6F7-1B64-CC141682E873}"/>
          </ac:picMkLst>
        </pc:picChg>
        <pc:picChg chg="add del mod">
          <ac:chgData name="Zaharakis, Nikola Rose" userId="5f021511-6b20-4805-bf9b-50b36c373309" providerId="ADAL" clId="{830634AB-B98F-4DF1-A89A-7CBEC775DBAF}" dt="2022-11-25T18:13:55.548" v="3438" actId="21"/>
          <ac:picMkLst>
            <pc:docMk/>
            <pc:sldMk cId="3061123498" sldId="274"/>
            <ac:picMk id="14" creationId="{DA698A68-D919-8387-8061-36D982078B22}"/>
          </ac:picMkLst>
        </pc:picChg>
        <pc:picChg chg="add mod ord">
          <ac:chgData name="Zaharakis, Nikola Rose" userId="5f021511-6b20-4805-bf9b-50b36c373309" providerId="ADAL" clId="{830634AB-B98F-4DF1-A89A-7CBEC775DBAF}" dt="2022-11-25T18:15:24.751" v="3454" actId="1076"/>
          <ac:picMkLst>
            <pc:docMk/>
            <pc:sldMk cId="3061123498" sldId="274"/>
            <ac:picMk id="16" creationId="{4F2E365A-38A6-11BB-DBC8-09B467275660}"/>
          </ac:picMkLst>
        </pc:picChg>
      </pc:sldChg>
      <pc:sldChg chg="addSp delSp modSp new mod setBg">
        <pc:chgData name="Zaharakis, Nikola Rose" userId="5f021511-6b20-4805-bf9b-50b36c373309" providerId="ADAL" clId="{830634AB-B98F-4DF1-A89A-7CBEC775DBAF}" dt="2022-11-25T18:14:14.178" v="3444" actId="1076"/>
        <pc:sldMkLst>
          <pc:docMk/>
          <pc:sldMk cId="3834717178" sldId="275"/>
        </pc:sldMkLst>
        <pc:spChg chg="add mod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6" creationId="{2B33319D-8476-ABF7-4792-FBE1BD428D54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16" creationId="{35E47987-51DD-47D8-82CB-3239C1041015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18" creationId="{343B51BC-A337-4FC1-8BEC-2C71D3B3F7B7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20" creationId="{F06EB04D-98C2-4D74-86BC-1E95ECF5513B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22" creationId="{118310A3-1517-431E-A8FC-5E6F018BC69B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24" creationId="{7F23E396-BE04-4D91-89A5-24877C3E96D3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26" creationId="{3250CC05-D6B0-42F7-9792-8677B5394814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28" creationId="{B0704962-EC61-43A0-B8F5-F0E73686A3B5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30" creationId="{90DBC3A1-652F-4058-94C8-0F512D44281A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32" creationId="{5A205CC8-8A08-4581-B9ED-683CF3A04470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34" creationId="{346213D2-D46D-4305-94F6-BD88087DD7D5}"/>
          </ac:spMkLst>
        </pc:spChg>
        <pc:spChg chg="add del">
          <ac:chgData name="Zaharakis, Nikola Rose" userId="5f021511-6b20-4805-bf9b-50b36c373309" providerId="ADAL" clId="{830634AB-B98F-4DF1-A89A-7CBEC775DBAF}" dt="2022-11-25T18:14:06.008" v="3441" actId="26606"/>
          <ac:spMkLst>
            <pc:docMk/>
            <pc:sldMk cId="3834717178" sldId="275"/>
            <ac:spMk id="36" creationId="{0D090A5C-3625-4701-8C21-52969B3A7BC9}"/>
          </ac:spMkLst>
        </pc:spChg>
        <pc:picChg chg="add mod ord">
          <ac:chgData name="Zaharakis, Nikola Rose" userId="5f021511-6b20-4805-bf9b-50b36c373309" providerId="ADAL" clId="{830634AB-B98F-4DF1-A89A-7CBEC775DBAF}" dt="2022-11-25T18:14:06.008" v="3441" actId="26606"/>
          <ac:picMkLst>
            <pc:docMk/>
            <pc:sldMk cId="3834717178" sldId="275"/>
            <ac:picMk id="3" creationId="{A07CF702-E99B-3F0F-9AB2-B41B8823CF86}"/>
          </ac:picMkLst>
        </pc:picChg>
        <pc:picChg chg="add mod ord">
          <ac:chgData name="Zaharakis, Nikola Rose" userId="5f021511-6b20-4805-bf9b-50b36c373309" providerId="ADAL" clId="{830634AB-B98F-4DF1-A89A-7CBEC775DBAF}" dt="2022-11-25T18:14:06.008" v="3441" actId="26606"/>
          <ac:picMkLst>
            <pc:docMk/>
            <pc:sldMk cId="3834717178" sldId="275"/>
            <ac:picMk id="5" creationId="{07CB9C18-8A1A-4681-FDB8-5403E2C8567B}"/>
          </ac:picMkLst>
        </pc:picChg>
        <pc:picChg chg="add del mod">
          <ac:chgData name="Zaharakis, Nikola Rose" userId="5f021511-6b20-4805-bf9b-50b36c373309" providerId="ADAL" clId="{830634AB-B98F-4DF1-A89A-7CBEC775DBAF}" dt="2022-11-25T18:04:39.207" v="3001" actId="21"/>
          <ac:picMkLst>
            <pc:docMk/>
            <pc:sldMk cId="3834717178" sldId="275"/>
            <ac:picMk id="8" creationId="{0D1A57A6-1ABB-F9F0-34C9-A388CDE758A2}"/>
          </ac:picMkLst>
        </pc:picChg>
        <pc:picChg chg="add del mod">
          <ac:chgData name="Zaharakis, Nikola Rose" userId="5f021511-6b20-4805-bf9b-50b36c373309" providerId="ADAL" clId="{830634AB-B98F-4DF1-A89A-7CBEC775DBAF}" dt="2022-11-25T18:14:08.496" v="3442" actId="478"/>
          <ac:picMkLst>
            <pc:docMk/>
            <pc:sldMk cId="3834717178" sldId="275"/>
            <ac:picMk id="10" creationId="{70EAEA28-859A-4372-DF9D-055B306DAC86}"/>
          </ac:picMkLst>
        </pc:picChg>
        <pc:picChg chg="add mod">
          <ac:chgData name="Zaharakis, Nikola Rose" userId="5f021511-6b20-4805-bf9b-50b36c373309" providerId="ADAL" clId="{830634AB-B98F-4DF1-A89A-7CBEC775DBAF}" dt="2022-11-25T18:14:14.178" v="3444" actId="1076"/>
          <ac:picMkLst>
            <pc:docMk/>
            <pc:sldMk cId="3834717178" sldId="275"/>
            <ac:picMk id="11" creationId="{CA55F7DA-FBB9-8695-35E9-514DF6D18F8E}"/>
          </ac:picMkLst>
        </pc:picChg>
      </pc:sldChg>
      <pc:sldChg chg="addSp modSp new mod">
        <pc:chgData name="Zaharakis, Nikola Rose" userId="5f021511-6b20-4805-bf9b-50b36c373309" providerId="ADAL" clId="{830634AB-B98F-4DF1-A89A-7CBEC775DBAF}" dt="2022-11-29T22:31:28.997" v="6346" actId="122"/>
        <pc:sldMkLst>
          <pc:docMk/>
          <pc:sldMk cId="3805861658" sldId="276"/>
        </pc:sldMkLst>
        <pc:spChg chg="add mod">
          <ac:chgData name="Zaharakis, Nikola Rose" userId="5f021511-6b20-4805-bf9b-50b36c373309" providerId="ADAL" clId="{830634AB-B98F-4DF1-A89A-7CBEC775DBAF}" dt="2022-11-29T22:31:28.997" v="6346" actId="122"/>
          <ac:spMkLst>
            <pc:docMk/>
            <pc:sldMk cId="3805861658" sldId="276"/>
            <ac:spMk id="4" creationId="{BA7E9F8C-BCAE-47AF-E294-06D6621DE083}"/>
          </ac:spMkLst>
        </pc:spChg>
        <pc:picChg chg="add mod">
          <ac:chgData name="Zaharakis, Nikola Rose" userId="5f021511-6b20-4805-bf9b-50b36c373309" providerId="ADAL" clId="{830634AB-B98F-4DF1-A89A-7CBEC775DBAF}" dt="2022-11-25T18:02:05.809" v="2989" actId="1076"/>
          <ac:picMkLst>
            <pc:docMk/>
            <pc:sldMk cId="3805861658" sldId="276"/>
            <ac:picMk id="3" creationId="{41226278-BA23-E3C7-6871-443F9E38B6F4}"/>
          </ac:picMkLst>
        </pc:picChg>
      </pc:sldChg>
      <pc:sldChg chg="addSp modSp new mod ord modClrScheme chgLayout">
        <pc:chgData name="Zaharakis, Nikola Rose" userId="5f021511-6b20-4805-bf9b-50b36c373309" providerId="ADAL" clId="{830634AB-B98F-4DF1-A89A-7CBEC775DBAF}" dt="2022-11-29T22:31:37.085" v="6348" actId="122"/>
        <pc:sldMkLst>
          <pc:docMk/>
          <pc:sldMk cId="344933360" sldId="277"/>
        </pc:sldMkLst>
        <pc:spChg chg="add mod ord">
          <ac:chgData name="Zaharakis, Nikola Rose" userId="5f021511-6b20-4805-bf9b-50b36c373309" providerId="ADAL" clId="{830634AB-B98F-4DF1-A89A-7CBEC775DBAF}" dt="2022-11-29T22:31:37.085" v="6348" actId="122"/>
          <ac:spMkLst>
            <pc:docMk/>
            <pc:sldMk cId="344933360" sldId="277"/>
            <ac:spMk id="4" creationId="{68FF9011-11CD-240E-E680-267536FB8AE3}"/>
          </ac:spMkLst>
        </pc:spChg>
        <pc:picChg chg="add mod">
          <ac:chgData name="Zaharakis, Nikola Rose" userId="5f021511-6b20-4805-bf9b-50b36c373309" providerId="ADAL" clId="{830634AB-B98F-4DF1-A89A-7CBEC775DBAF}" dt="2022-11-25T18:01:01.283" v="2913" actId="1076"/>
          <ac:picMkLst>
            <pc:docMk/>
            <pc:sldMk cId="344933360" sldId="277"/>
            <ac:picMk id="3" creationId="{C7CD8EBD-0E2D-167E-0E4E-5D9B513D48A3}"/>
          </ac:picMkLst>
        </pc:picChg>
      </pc:sldChg>
      <pc:sldChg chg="addSp modSp new mod ord modClrScheme chgLayout">
        <pc:chgData name="Zaharakis, Nikola Rose" userId="5f021511-6b20-4805-bf9b-50b36c373309" providerId="ADAL" clId="{830634AB-B98F-4DF1-A89A-7CBEC775DBAF}" dt="2022-11-29T22:31:51.715" v="6350" actId="242"/>
        <pc:sldMkLst>
          <pc:docMk/>
          <pc:sldMk cId="2598428698" sldId="278"/>
        </pc:sldMkLst>
        <pc:spChg chg="mod ord">
          <ac:chgData name="Zaharakis, Nikola Rose" userId="5f021511-6b20-4805-bf9b-50b36c373309" providerId="ADAL" clId="{830634AB-B98F-4DF1-A89A-7CBEC775DBAF}" dt="2022-11-29T22:31:51.715" v="6350" actId="242"/>
          <ac:spMkLst>
            <pc:docMk/>
            <pc:sldMk cId="2598428698" sldId="278"/>
            <ac:spMk id="2" creationId="{9B0892F9-CBB9-A936-1601-C7119A5BC5C2}"/>
          </ac:spMkLst>
        </pc:spChg>
        <pc:spChg chg="mod ord">
          <ac:chgData name="Zaharakis, Nikola Rose" userId="5f021511-6b20-4805-bf9b-50b36c373309" providerId="ADAL" clId="{830634AB-B98F-4DF1-A89A-7CBEC775DBAF}" dt="2022-11-25T18:24:53.127" v="3508" actId="1076"/>
          <ac:spMkLst>
            <pc:docMk/>
            <pc:sldMk cId="2598428698" sldId="278"/>
            <ac:spMk id="3" creationId="{0E636186-AB40-E5D1-310B-713117980A4E}"/>
          </ac:spMkLst>
        </pc:spChg>
        <pc:spChg chg="add mod ord">
          <ac:chgData name="Zaharakis, Nikola Rose" userId="5f021511-6b20-4805-bf9b-50b36c373309" providerId="ADAL" clId="{830634AB-B98F-4DF1-A89A-7CBEC775DBAF}" dt="2022-11-25T18:24:53.127" v="3508" actId="1076"/>
          <ac:spMkLst>
            <pc:docMk/>
            <pc:sldMk cId="2598428698" sldId="278"/>
            <ac:spMk id="8" creationId="{A642BBC9-1FAA-555F-C3AD-B3B8DB82C39B}"/>
          </ac:spMkLst>
        </pc:spChg>
        <pc:graphicFrameChg chg="add mod">
          <ac:chgData name="Zaharakis, Nikola Rose" userId="5f021511-6b20-4805-bf9b-50b36c373309" providerId="ADAL" clId="{830634AB-B98F-4DF1-A89A-7CBEC775DBAF}" dt="2022-11-25T18:20:17.864" v="3470"/>
          <ac:graphicFrameMkLst>
            <pc:docMk/>
            <pc:sldMk cId="2598428698" sldId="278"/>
            <ac:graphicFrameMk id="4" creationId="{21B68BD1-1150-BBE1-CBFC-4B34AF2B4C8A}"/>
          </ac:graphicFrameMkLst>
        </pc:graphicFrameChg>
        <pc:graphicFrameChg chg="add mod">
          <ac:chgData name="Zaharakis, Nikola Rose" userId="5f021511-6b20-4805-bf9b-50b36c373309" providerId="ADAL" clId="{830634AB-B98F-4DF1-A89A-7CBEC775DBAF}" dt="2022-11-25T18:25:01.726" v="3510" actId="1076"/>
          <ac:graphicFrameMkLst>
            <pc:docMk/>
            <pc:sldMk cId="2598428698" sldId="278"/>
            <ac:graphicFrameMk id="5" creationId="{21B68BD1-1150-BBE1-CBFC-4B34AF2B4C8A}"/>
          </ac:graphicFrameMkLst>
        </pc:graphicFrameChg>
        <pc:graphicFrameChg chg="add mod">
          <ac:chgData name="Zaharakis, Nikola Rose" userId="5f021511-6b20-4805-bf9b-50b36c373309" providerId="ADAL" clId="{830634AB-B98F-4DF1-A89A-7CBEC775DBAF}" dt="2022-11-25T18:22:03.110" v="3485"/>
          <ac:graphicFrameMkLst>
            <pc:docMk/>
            <pc:sldMk cId="2598428698" sldId="278"/>
            <ac:graphicFrameMk id="6" creationId="{A3B82FE7-B732-D861-545B-1D55E6483472}"/>
          </ac:graphicFrameMkLst>
        </pc:graphicFrameChg>
        <pc:graphicFrameChg chg="add mod">
          <ac:chgData name="Zaharakis, Nikola Rose" userId="5f021511-6b20-4805-bf9b-50b36c373309" providerId="ADAL" clId="{830634AB-B98F-4DF1-A89A-7CBEC775DBAF}" dt="2022-11-25T18:25:07.494" v="3511" actId="14100"/>
          <ac:graphicFrameMkLst>
            <pc:docMk/>
            <pc:sldMk cId="2598428698" sldId="278"/>
            <ac:graphicFrameMk id="7" creationId="{A3B82FE7-B732-D861-545B-1D55E6483472}"/>
          </ac:graphicFrameMkLst>
        </pc:graphicFrameChg>
      </pc:sldChg>
      <pc:sldChg chg="modSp new mod">
        <pc:chgData name="Zaharakis, Nikola Rose" userId="5f021511-6b20-4805-bf9b-50b36c373309" providerId="ADAL" clId="{830634AB-B98F-4DF1-A89A-7CBEC775DBAF}" dt="2022-11-29T22:30:48.091" v="6340" actId="242"/>
        <pc:sldMkLst>
          <pc:docMk/>
          <pc:sldMk cId="2801315492" sldId="279"/>
        </pc:sldMkLst>
        <pc:spChg chg="mod">
          <ac:chgData name="Zaharakis, Nikola Rose" userId="5f021511-6b20-4805-bf9b-50b36c373309" providerId="ADAL" clId="{830634AB-B98F-4DF1-A89A-7CBEC775DBAF}" dt="2022-11-29T22:30:48.091" v="6340" actId="242"/>
          <ac:spMkLst>
            <pc:docMk/>
            <pc:sldMk cId="2801315492" sldId="279"/>
            <ac:spMk id="2" creationId="{8216039E-44DF-A769-EB29-8D7EC0DE63FC}"/>
          </ac:spMkLst>
        </pc:spChg>
        <pc:spChg chg="mod">
          <ac:chgData name="Zaharakis, Nikola Rose" userId="5f021511-6b20-4805-bf9b-50b36c373309" providerId="ADAL" clId="{830634AB-B98F-4DF1-A89A-7CBEC775DBAF}" dt="2022-11-25T19:40:31.502" v="5716" actId="403"/>
          <ac:spMkLst>
            <pc:docMk/>
            <pc:sldMk cId="2801315492" sldId="279"/>
            <ac:spMk id="3" creationId="{19F4ECC7-93F5-FF6F-4952-AF6B6675F7B2}"/>
          </ac:spMkLst>
        </pc:spChg>
      </pc:sldChg>
      <pc:sldChg chg="addSp delSp modSp new mod">
        <pc:chgData name="Zaharakis, Nikola Rose" userId="5f021511-6b20-4805-bf9b-50b36c373309" providerId="ADAL" clId="{830634AB-B98F-4DF1-A89A-7CBEC775DBAF}" dt="2022-11-29T22:30:53.635" v="6341" actId="242"/>
        <pc:sldMkLst>
          <pc:docMk/>
          <pc:sldMk cId="827498594" sldId="280"/>
        </pc:sldMkLst>
        <pc:spChg chg="mod">
          <ac:chgData name="Zaharakis, Nikola Rose" userId="5f021511-6b20-4805-bf9b-50b36c373309" providerId="ADAL" clId="{830634AB-B98F-4DF1-A89A-7CBEC775DBAF}" dt="2022-11-29T22:30:53.635" v="6341" actId="242"/>
          <ac:spMkLst>
            <pc:docMk/>
            <pc:sldMk cId="827498594" sldId="280"/>
            <ac:spMk id="2" creationId="{E03E0EFE-F46B-DF30-375F-EC9FFCEBDB5C}"/>
          </ac:spMkLst>
        </pc:spChg>
        <pc:spChg chg="del">
          <ac:chgData name="Zaharakis, Nikola Rose" userId="5f021511-6b20-4805-bf9b-50b36c373309" providerId="ADAL" clId="{830634AB-B98F-4DF1-A89A-7CBEC775DBAF}" dt="2022-11-25T18:33:54.951" v="4145" actId="478"/>
          <ac:spMkLst>
            <pc:docMk/>
            <pc:sldMk cId="827498594" sldId="280"/>
            <ac:spMk id="3" creationId="{FA5D7F13-7CC9-F821-2842-E98F6F58D546}"/>
          </ac:spMkLst>
        </pc:spChg>
        <pc:spChg chg="del">
          <ac:chgData name="Zaharakis, Nikola Rose" userId="5f021511-6b20-4805-bf9b-50b36c373309" providerId="ADAL" clId="{830634AB-B98F-4DF1-A89A-7CBEC775DBAF}" dt="2022-11-25T18:33:50.606" v="4144" actId="3680"/>
          <ac:spMkLst>
            <pc:docMk/>
            <pc:sldMk cId="827498594" sldId="280"/>
            <ac:spMk id="4" creationId="{80A7CF28-6446-FDBE-FE37-8228B6AA7172}"/>
          </ac:spMkLst>
        </pc:spChg>
        <pc:spChg chg="del">
          <ac:chgData name="Zaharakis, Nikola Rose" userId="5f021511-6b20-4805-bf9b-50b36c373309" providerId="ADAL" clId="{830634AB-B98F-4DF1-A89A-7CBEC775DBAF}" dt="2022-11-25T18:33:55.952" v="4146" actId="478"/>
          <ac:spMkLst>
            <pc:docMk/>
            <pc:sldMk cId="827498594" sldId="280"/>
            <ac:spMk id="5" creationId="{80140868-C947-A4DC-6EE7-AE13311E7E99}"/>
          </ac:spMkLst>
        </pc:spChg>
        <pc:spChg chg="del">
          <ac:chgData name="Zaharakis, Nikola Rose" userId="5f021511-6b20-4805-bf9b-50b36c373309" providerId="ADAL" clId="{830634AB-B98F-4DF1-A89A-7CBEC775DBAF}" dt="2022-11-25T18:33:57.211" v="4147" actId="478"/>
          <ac:spMkLst>
            <pc:docMk/>
            <pc:sldMk cId="827498594" sldId="280"/>
            <ac:spMk id="6" creationId="{564F3B15-033D-C8F2-9936-EC6796D3A1D6}"/>
          </ac:spMkLst>
        </pc:spChg>
        <pc:spChg chg="add mod">
          <ac:chgData name="Zaharakis, Nikola Rose" userId="5f021511-6b20-4805-bf9b-50b36c373309" providerId="ADAL" clId="{830634AB-B98F-4DF1-A89A-7CBEC775DBAF}" dt="2022-11-25T18:48:24.103" v="4890" actId="20577"/>
          <ac:spMkLst>
            <pc:docMk/>
            <pc:sldMk cId="827498594" sldId="280"/>
            <ac:spMk id="10" creationId="{E9840B58-A31C-7955-7B28-DFB250F89961}"/>
          </ac:spMkLst>
        </pc:spChg>
        <pc:graphicFrameChg chg="add mod ord modGraphic">
          <ac:chgData name="Zaharakis, Nikola Rose" userId="5f021511-6b20-4805-bf9b-50b36c373309" providerId="ADAL" clId="{830634AB-B98F-4DF1-A89A-7CBEC775DBAF}" dt="2022-11-25T18:48:38.676" v="4891" actId="6549"/>
          <ac:graphicFrameMkLst>
            <pc:docMk/>
            <pc:sldMk cId="827498594" sldId="280"/>
            <ac:graphicFrameMk id="9" creationId="{7CCBFB27-5B90-F17F-83AB-9A9D89F36282}"/>
          </ac:graphicFrameMkLst>
        </pc:graphicFrameChg>
      </pc:sldChg>
      <pc:sldChg chg="addSp delSp modSp new mod">
        <pc:chgData name="Zaharakis, Nikola Rose" userId="5f021511-6b20-4805-bf9b-50b36c373309" providerId="ADAL" clId="{830634AB-B98F-4DF1-A89A-7CBEC775DBAF}" dt="2022-11-29T22:31:17.506" v="6344" actId="122"/>
        <pc:sldMkLst>
          <pc:docMk/>
          <pc:sldMk cId="325056661" sldId="281"/>
        </pc:sldMkLst>
        <pc:spChg chg="mod">
          <ac:chgData name="Zaharakis, Nikola Rose" userId="5f021511-6b20-4805-bf9b-50b36c373309" providerId="ADAL" clId="{830634AB-B98F-4DF1-A89A-7CBEC775DBAF}" dt="2022-11-29T22:31:17.506" v="6344" actId="122"/>
          <ac:spMkLst>
            <pc:docMk/>
            <pc:sldMk cId="325056661" sldId="281"/>
            <ac:spMk id="2" creationId="{2D8186DF-BF05-2B17-0F56-660F943068DD}"/>
          </ac:spMkLst>
        </pc:spChg>
        <pc:spChg chg="del">
          <ac:chgData name="Zaharakis, Nikola Rose" userId="5f021511-6b20-4805-bf9b-50b36c373309" providerId="ADAL" clId="{830634AB-B98F-4DF1-A89A-7CBEC775DBAF}" dt="2022-11-29T22:21:35.107" v="6032"/>
          <ac:spMkLst>
            <pc:docMk/>
            <pc:sldMk cId="325056661" sldId="281"/>
            <ac:spMk id="3" creationId="{220DD7B1-9CBE-B284-C00F-C9608B4AB2CD}"/>
          </ac:spMkLst>
        </pc:spChg>
        <pc:graphicFrameChg chg="add mod modGraphic">
          <ac:chgData name="Zaharakis, Nikola Rose" userId="5f021511-6b20-4805-bf9b-50b36c373309" providerId="ADAL" clId="{830634AB-B98F-4DF1-A89A-7CBEC775DBAF}" dt="2022-11-29T22:29:32.913" v="6294" actId="1076"/>
          <ac:graphicFrameMkLst>
            <pc:docMk/>
            <pc:sldMk cId="325056661" sldId="281"/>
            <ac:graphicFrameMk id="4" creationId="{4DC71494-63FF-848C-79F9-4557C001E3C5}"/>
          </ac:graphicFrameMkLst>
        </pc:graphicFrameChg>
      </pc:sldChg>
      <pc:sldChg chg="modSp new del mod">
        <pc:chgData name="Zaharakis, Nikola Rose" userId="5f021511-6b20-4805-bf9b-50b36c373309" providerId="ADAL" clId="{830634AB-B98F-4DF1-A89A-7CBEC775DBAF}" dt="2022-11-29T22:30:23.268" v="6324" actId="47"/>
        <pc:sldMkLst>
          <pc:docMk/>
          <pc:sldMk cId="1987529276" sldId="282"/>
        </pc:sldMkLst>
        <pc:spChg chg="mod">
          <ac:chgData name="Zaharakis, Nikola Rose" userId="5f021511-6b20-4805-bf9b-50b36c373309" providerId="ADAL" clId="{830634AB-B98F-4DF1-A89A-7CBEC775DBAF}" dt="2022-11-29T22:30:08.056" v="6306" actId="20577"/>
          <ac:spMkLst>
            <pc:docMk/>
            <pc:sldMk cId="1987529276" sldId="282"/>
            <ac:spMk id="2" creationId="{5EE8EBE0-8958-FF1C-82BF-2E08AE863D21}"/>
          </ac:spMkLst>
        </pc:spChg>
        <pc:spChg chg="mod">
          <ac:chgData name="Zaharakis, Nikola Rose" userId="5f021511-6b20-4805-bf9b-50b36c373309" providerId="ADAL" clId="{830634AB-B98F-4DF1-A89A-7CBEC775DBAF}" dt="2022-11-29T22:30:14.233" v="6323" actId="20577"/>
          <ac:spMkLst>
            <pc:docMk/>
            <pc:sldMk cId="1987529276" sldId="282"/>
            <ac:spMk id="3" creationId="{69B9993D-3D43-620D-81D7-9B4E302471E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Racial Composition of Adolescent Sample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BD8-44F3-B28C-EC7A62A953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BD8-44F3-B28C-EC7A62A953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BD8-44F3-B28C-EC7A62A953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BD8-44F3-B28C-EC7A62A953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BD8-44F3-B28C-EC7A62A953EE}"/>
              </c:ext>
            </c:extLst>
          </c:dPt>
          <c:dLbls>
            <c:dLbl>
              <c:idx val="1"/>
              <c:layout>
                <c:manualLayout>
                  <c:x val="5.9080708661417299E-2"/>
                  <c:y val="7.25506707494896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D8-44F3-B28C-EC7A62A953EE}"/>
                </c:ext>
              </c:extLst>
            </c:dLbl>
            <c:dLbl>
              <c:idx val="2"/>
              <c:layout>
                <c:manualLayout>
                  <c:x val="5.2129265091863469E-2"/>
                  <c:y val="8.90409011373578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D8-44F3-B28C-EC7A62A953EE}"/>
                </c:ext>
              </c:extLst>
            </c:dLbl>
            <c:dLbl>
              <c:idx val="4"/>
              <c:layout>
                <c:manualLayout>
                  <c:x val="1.0963473315835521E-2"/>
                  <c:y val="2.61533974919801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D8-44F3-B28C-EC7A62A953E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Latino</c:v>
                </c:pt>
                <c:pt idx="2">
                  <c:v>Black/African American</c:v>
                </c:pt>
                <c:pt idx="3">
                  <c:v>Two+ Races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76.8</c:v>
                </c:pt>
                <c:pt idx="1">
                  <c:v>8.6999999999999993</c:v>
                </c:pt>
                <c:pt idx="2">
                  <c:v>7.2</c:v>
                </c:pt>
                <c:pt idx="3">
                  <c:v>5.8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D8-44F3-B28C-EC7A62A953E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065182106536592"/>
          <c:y val="0.41769165497774774"/>
          <c:w val="0.28102567861271771"/>
          <c:h val="0.4327047292500043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Racial Composition of Parent Sample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2C7-425D-A270-3061BBB17726}"/>
              </c:ext>
            </c:extLst>
          </c:dPt>
          <c:dPt>
            <c:idx val="1"/>
            <c:bubble3D val="0"/>
            <c:spPr>
              <a:solidFill>
                <a:srgbClr val="DFE3E5">
                  <a:lumMod val="75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C7-425D-A270-3061BBB1772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C7-425D-A270-3061BBB17726}"/>
              </c:ext>
            </c:extLst>
          </c:dPt>
          <c:dLbls>
            <c:dLbl>
              <c:idx val="1"/>
              <c:layout>
                <c:manualLayout>
                  <c:x val="6.7565616797900241E-2"/>
                  <c:y val="0.119977034120734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C7-425D-A270-3061BBB17726}"/>
                </c:ext>
              </c:extLst>
            </c:dLbl>
            <c:dLbl>
              <c:idx val="2"/>
              <c:layout>
                <c:manualLayout>
                  <c:x val="2.1458442694663116E-2"/>
                  <c:y val="0.1217844123651209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C7-425D-A270-3061BBB1772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Sheet1!$A$11:$A$13</c:f>
              <c:strCache>
                <c:ptCount val="3"/>
                <c:pt idx="0">
                  <c:v>White</c:v>
                </c:pt>
                <c:pt idx="1">
                  <c:v>Black/African American </c:v>
                </c:pt>
                <c:pt idx="2">
                  <c:v>Two+ Races</c:v>
                </c:pt>
              </c:strCache>
            </c:strRef>
          </c:cat>
          <c:val>
            <c:numRef>
              <c:f>Sheet1!$B$11:$B$13</c:f>
              <c:numCache>
                <c:formatCode>General</c:formatCode>
                <c:ptCount val="3"/>
                <c:pt idx="0">
                  <c:v>84.6</c:v>
                </c:pt>
                <c:pt idx="1">
                  <c:v>11.5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C7-425D-A270-3061BBB1772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74453193350834"/>
          <c:y val="0.45451297754447362"/>
          <c:w val="0.28758880139982501"/>
          <c:h val="0.2343766404199475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F56CE-D84F-4FD5-AC55-8C857659BC50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AE95E-5565-4D09-8EC3-4E340466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100EC-23EB-1440-83D1-274E242F4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45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B53A3-AD78-DE43-819D-6E7B25883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800" dirty="0">
                <a:latin typeface="Georgia" panose="02040502050405020303" pitchFamily="18" charset="0"/>
              </a:rPr>
              <a:t>Feasibility was tested by the partnerships ability to integrate procedures to screen, evaluate, and recruit eligible participants</a:t>
            </a:r>
          </a:p>
          <a:p>
            <a:endParaRPr lang="en-US" sz="1800" dirty="0">
              <a:latin typeface="Georgia" panose="02040502050405020303" pitchFamily="18" charset="0"/>
            </a:endParaRP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Acceptability was assessed through participants perceptions of the intervention and its activities </a:t>
            </a:r>
          </a:p>
          <a:p>
            <a:endParaRPr lang="en-US" sz="1800" dirty="0">
              <a:latin typeface="Georgia" panose="02040502050405020303" pitchFamily="18" charset="0"/>
            </a:endParaRP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Efficacy was assessed by looking examining the change in risk and protective factors following the intervention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AE95E-5565-4D09-8EC3-4E3404666B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8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AE95E-5565-4D09-8EC3-4E3404666B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5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6CD99-D899-354E-B09E-60AE4B35F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58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6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8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2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Youth Count\SAC-MATFORCE\SACLA\fentanyl\Adult PPT\SACLA PPT Header 1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6" y="5634256"/>
            <a:ext cx="11971867" cy="11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977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5562601"/>
            <a:ext cx="3352800" cy="12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203" y="3124199"/>
            <a:ext cx="6858000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995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447802"/>
            <a:ext cx="10668000" cy="4281393"/>
          </a:xfrm>
        </p:spPr>
        <p:txBody>
          <a:bodyPr/>
          <a:lstStyle>
            <a:lvl1pPr marL="457189" indent="-457189">
              <a:buClr>
                <a:srgbClr val="9C5556"/>
              </a:buClr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 marL="990575" indent="-380990">
              <a:buClr>
                <a:srgbClr val="9C5556"/>
              </a:buClr>
              <a:buSzPct val="80000"/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523962" indent="-304792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2133547" indent="-304792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743131" indent="-304792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122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19717"/>
            <a:ext cx="117856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897354"/>
            <a:ext cx="2438400" cy="8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72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13190"/>
            <a:ext cx="10363200" cy="1362076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413000"/>
            <a:ext cx="10363200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5636991"/>
            <a:ext cx="3149600" cy="115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203" y="3124199"/>
            <a:ext cx="6858000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4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90977"/>
            <a:ext cx="10363200" cy="1362076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0"/>
            <a:ext cx="10363200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748575"/>
            <a:ext cx="2844800" cy="10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89" y="3737503"/>
            <a:ext cx="117856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73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90977"/>
            <a:ext cx="10363200" cy="1362076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0"/>
            <a:ext cx="10363200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/>
          <a:stretch/>
        </p:blipFill>
        <p:spPr bwMode="auto">
          <a:xfrm flipH="1">
            <a:off x="-406400" y="3737503"/>
            <a:ext cx="95504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355414"/>
            <a:ext cx="2844800" cy="10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56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9D56"/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18B0C5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18B0C5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18B0C5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18B0C5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18B0C5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2667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969000"/>
            <a:ext cx="2336800" cy="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50000"/>
          <a:stretch/>
        </p:blipFill>
        <p:spPr bwMode="auto">
          <a:xfrm>
            <a:off x="7416801" y="6273800"/>
            <a:ext cx="520892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50000"/>
          <a:stretch/>
        </p:blipFill>
        <p:spPr bwMode="auto">
          <a:xfrm flipH="1">
            <a:off x="-406399" y="6273800"/>
            <a:ext cx="520892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1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8B0C5"/>
          </a:solidFill>
        </p:spPr>
        <p:txBody>
          <a:bodyPr/>
          <a:lstStyle>
            <a:lvl1pPr algn="ctr">
              <a:defRPr>
                <a:solidFill>
                  <a:srgbClr val="F5ED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969000"/>
            <a:ext cx="2336800" cy="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>
            <a:off x="-406403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 flipH="1">
            <a:off x="7389480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3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84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9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Youth Count\SAC-MATFORCE\SACLA\fentanyl\Adult PPT\SACLA PPT Header 1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6" y="5634257"/>
            <a:ext cx="11971867" cy="11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96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721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50" name="Picture 2" descr="\\readyshare\USB_Storage\Youth Count\SAC-MATFORCE\Heroin-Opioids\Fentanyl Campaign 2020\fentanyl-A killer among us ppt tit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21513" r="5695" b="66365"/>
          <a:stretch/>
        </p:blipFill>
        <p:spPr bwMode="auto">
          <a:xfrm>
            <a:off x="101599" y="6070600"/>
            <a:ext cx="10738687" cy="7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readyshare\USB_Storage\Youth Count\SAC-MATFORCE\Heroin-Opioids\Fentanyl Campaign 2020\fentanyl-A killer among us ppt tit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1" t="21513" r="9609" b="66365"/>
          <a:stretch/>
        </p:blipFill>
        <p:spPr bwMode="auto">
          <a:xfrm>
            <a:off x="8743115" y="6065803"/>
            <a:ext cx="3448885" cy="7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35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592825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1033"/>
            <a:ext cx="12192000" cy="4438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5" cy="2387600"/>
          </a:xfrm>
        </p:spPr>
        <p:txBody>
          <a:bodyPr anchor="b">
            <a:normAutofit/>
          </a:bodyPr>
          <a:lstStyle>
            <a:lvl1pPr algn="r">
              <a:defRPr sz="5399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5" cy="1655763"/>
          </a:xfrm>
        </p:spPr>
        <p:txBody>
          <a:bodyPr/>
          <a:lstStyle>
            <a:lvl1pPr marL="0" indent="0" algn="r">
              <a:buNone/>
              <a:defRPr sz="2399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8" y="5466719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71" y="632460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413279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8"/>
            <a:ext cx="7329675" cy="3884923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2" y="1708063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5"/>
            <a:ext cx="57350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1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157236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Speak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5031520"/>
            <a:ext cx="11078879" cy="10370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EF212-87B7-8B40-AD45-C33B916F35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599517"/>
            <a:ext cx="11078877" cy="431800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267527468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031520"/>
            <a:ext cx="5486400" cy="10370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19288" y="5031520"/>
            <a:ext cx="5486400" cy="10370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308D325-22F4-4749-924E-3E2321A1D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616521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0BA406-50AB-5047-915D-F4519C15B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9288" y="4604163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159415054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00850" y="4620553"/>
            <a:ext cx="3573929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422592" y="4620553"/>
            <a:ext cx="3573929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2FCB35-A945-8A4C-ADAA-4ADBA4CEA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4333" y="4620552"/>
            <a:ext cx="3573929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6313DD-3E18-974E-895C-13265096DD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687" y="4205755"/>
            <a:ext cx="3569092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F3378B-EC84-1144-B551-C0784E0B88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2591" y="4205755"/>
            <a:ext cx="3569092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32CC78-1714-F04E-8514-1C59D5A4C6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747" y="4205755"/>
            <a:ext cx="3569092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22721490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17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20553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620553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0C7EB2C-F22B-B14F-A43D-C1117971FC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940037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C7720F-D785-EE4B-BC7B-7F70782AD9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5940037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01B83B3-050C-FF42-A834-3ED3EDBC84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205758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63E87CA-0F37-474F-835C-F3CCF7F8F7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525242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C6AC777-3F8F-1648-B937-50BB07D0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4202934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A2FFC02-1720-F141-AEE3-B390759C5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5525242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323789122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Section Header</a:t>
            </a: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ED7E8-3D8A-0F4F-B11E-2AEA08216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84" y="4150784"/>
            <a:ext cx="11207749" cy="241088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Subtext Here</a:t>
            </a:r>
          </a:p>
        </p:txBody>
      </p:sp>
    </p:spTree>
    <p:extLst>
      <p:ext uri="{BB962C8B-B14F-4D97-AF65-F5344CB8AC3E}">
        <p14:creationId xmlns:p14="http://schemas.microsoft.com/office/powerpoint/2010/main" val="169472029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1C48F-355C-524F-9BF2-1D83C4350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2965" y="1648884"/>
            <a:ext cx="11627660" cy="4521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485890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1C48F-355C-524F-9BF2-1D83C4350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2965" y="1648884"/>
            <a:ext cx="5833035" cy="4521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206253-460E-3F43-BC7D-F597F304B4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648884"/>
            <a:ext cx="5833035" cy="4521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86954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5451961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827781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7193813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04445-2083-984B-A043-7EBE63318A69}"/>
              </a:ext>
            </a:extLst>
          </p:cNvPr>
          <p:cNvSpPr/>
          <p:nvPr userDrawn="1"/>
        </p:nvSpPr>
        <p:spPr>
          <a:xfrm>
            <a:off x="0" y="2738449"/>
            <a:ext cx="12192000" cy="49244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7FCE-4D92-464F-B6C8-08908D4A51A1}"/>
              </a:ext>
            </a:extLst>
          </p:cNvPr>
          <p:cNvSpPr txBox="1"/>
          <p:nvPr userDrawn="1"/>
        </p:nvSpPr>
        <p:spPr>
          <a:xfrm>
            <a:off x="0" y="2567229"/>
            <a:ext cx="12192000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55098430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528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447804"/>
            <a:ext cx="10668000" cy="4281393"/>
          </a:xfrm>
        </p:spPr>
        <p:txBody>
          <a:bodyPr/>
          <a:lstStyle>
            <a:lvl1pPr marL="457178" indent="-457178">
              <a:buClr>
                <a:srgbClr val="9C5556"/>
              </a:buClr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 marL="990550" indent="-380981">
              <a:buClr>
                <a:srgbClr val="9C5556"/>
              </a:buClr>
              <a:buSzPct val="80000"/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523925" indent="-304784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2133493" indent="-304784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743062" indent="-304784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122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19718"/>
            <a:ext cx="117856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897356"/>
            <a:ext cx="2438400" cy="8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8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70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633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5562601"/>
            <a:ext cx="3352800" cy="12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203" y="3124199"/>
            <a:ext cx="6858000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299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8B0C5"/>
          </a:solidFill>
        </p:spPr>
        <p:txBody>
          <a:bodyPr/>
          <a:lstStyle>
            <a:lvl1pPr algn="ctr">
              <a:defRPr>
                <a:solidFill>
                  <a:srgbClr val="F5ED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969000"/>
            <a:ext cx="2336800" cy="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>
            <a:off x="-406403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 flipH="1">
            <a:off x="7389480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22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1" y="805555"/>
            <a:ext cx="4277139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399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3" y="365128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1825625"/>
            <a:ext cx="9951208" cy="4351339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051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104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15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20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1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5"/>
            <a:ext cx="57350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31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726874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8"/>
            <a:ext cx="7329675" cy="3884923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2" y="1708063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5"/>
            <a:ext cx="57350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1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001821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RI brain scans ">
            <a:extLst>
              <a:ext uri="{FF2B5EF4-FFF2-40B4-BE49-F238E27FC236}">
                <a16:creationId xmlns:a16="http://schemas.microsoft.com/office/drawing/2014/main" id="{C4764C94-FF77-4090-90D1-F1EA1B011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429" y="3810"/>
            <a:ext cx="10275570" cy="6850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30613-246A-4C98-BA6C-13D2DBBB4A20}"/>
              </a:ext>
            </a:extLst>
          </p:cNvPr>
          <p:cNvSpPr txBox="1"/>
          <p:nvPr userDrawn="1"/>
        </p:nvSpPr>
        <p:spPr>
          <a:xfrm>
            <a:off x="9509854" y="6638746"/>
            <a:ext cx="26821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Courtesy NIDA,  MRI in IRP Neuroimaging 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3CCF-778B-894E-A1F0-7B7587B14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155" y="2450326"/>
            <a:ext cx="11346872" cy="923330"/>
          </a:xfrm>
        </p:spPr>
        <p:txBody>
          <a:bodyPr anchor="b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F2CC6-3FD7-B24E-A91B-4AC56217A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155" y="3813464"/>
            <a:ext cx="11346872" cy="590931"/>
          </a:xfrm>
        </p:spPr>
        <p:txBody>
          <a:bodyPr>
            <a:spAutoFit/>
          </a:bodyPr>
          <a:lstStyle>
            <a:lvl1pPr marL="0" indent="0" algn="l">
              <a:buNone/>
              <a:defRPr sz="3600">
                <a:solidFill>
                  <a:srgbClr val="2869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6E5EAA-946E-3849-B479-56DDAAC9226B}"/>
              </a:ext>
            </a:extLst>
          </p:cNvPr>
          <p:cNvSpPr/>
          <p:nvPr userDrawn="1"/>
        </p:nvSpPr>
        <p:spPr>
          <a:xfrm>
            <a:off x="11856027" y="6591869"/>
            <a:ext cx="263185" cy="26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7" name="Picture 6" descr="Logo for NIH. National Institute on Drug Abuse.">
            <a:extLst>
              <a:ext uri="{FF2B5EF4-FFF2-40B4-BE49-F238E27FC236}">
                <a16:creationId xmlns:a16="http://schemas.microsoft.com/office/drawing/2014/main" id="{8FF47C98-CEE1-4589-9B6A-6293927C6B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155" y="5863979"/>
            <a:ext cx="2077291" cy="54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D13B-4273-2A46-833B-FDFD41DE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430000" cy="96223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969C-D9C6-C44C-9495-E9B49C3F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1592825"/>
            <a:ext cx="11430000" cy="46635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69AB"/>
              </a:buClr>
              <a:buSzPct val="75000"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030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2738-9F37-BD46-BFA3-475BF951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430000" cy="960120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3DD40-A377-B34A-8676-8CADF7CB7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073" y="1612490"/>
            <a:ext cx="5539839" cy="4651150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732B7-B525-4B41-8FDF-71B88D660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12490"/>
            <a:ext cx="5714010" cy="4651150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84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128EC-2309-C84B-98BB-4C07F5BF1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0" y="1065820"/>
            <a:ext cx="5634865" cy="40207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10B2-74E2-6042-BE4E-25C1E1AE5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710" y="1590261"/>
            <a:ext cx="5634865" cy="4599402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FB53B-EE9C-A945-A585-CFD19998E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065820"/>
            <a:ext cx="5662616" cy="40207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D8F00-1C36-DD40-8073-C8AA9679F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1590261"/>
            <a:ext cx="5662616" cy="4599402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075C18-E3AB-A948-AFB4-F476D27D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6"/>
            <a:ext cx="11430000" cy="5303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35C2-4039-AB42-AD89-F7823F36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365126"/>
            <a:ext cx="11430000" cy="1158874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702C1D6-6DB6-3942-8BDF-C56C4741D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663" y="1641986"/>
            <a:ext cx="11505537" cy="462165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5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60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A2CB-C3D1-6448-80A4-ED5CC04F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BC35A97-2324-9940-807D-87B8EF6FBAB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4650" y="1260475"/>
            <a:ext cx="11385550" cy="4884738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9DABD6C-025A-DF43-B613-01A666818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680086"/>
            <a:ext cx="11054080" cy="48693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FB89F-D40F-9F49-9C11-4A507808D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960" y="5811520"/>
            <a:ext cx="11318240" cy="68135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0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38BB47-A3DE-A045-8730-2C470100A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10028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EF651-F22C-0249-AB9E-1FBE091E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6" y="332511"/>
            <a:ext cx="4621877" cy="1403032"/>
          </a:xfrm>
        </p:spPr>
        <p:txBody>
          <a:bodyPr anchor="b"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F9CAE-0E39-BC48-AF71-736F22253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196" y="1933996"/>
            <a:ext cx="4621877" cy="45914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6D66E9-9D2A-4F42-BCBE-76D71A48DDD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451600" y="6382932"/>
            <a:ext cx="5567680" cy="28511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4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Autoradi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BD2560-BA1D-A446-B165-23043FD42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308070" cy="6929979"/>
          </a:xfrm>
          <a:prstGeom prst="rect">
            <a:avLst/>
          </a:prstGeom>
        </p:spPr>
      </p:pic>
      <p:sp>
        <p:nvSpPr>
          <p:cNvPr id="7" name="TextBox 6" descr="Autoradiographic Visualization: Areas show intricate pattern of opioid receptor distribution in well-defined brain areas. Receptors are marked by [³H]naloxone binding and subsequent and autoradiographic visualization in emulsion-coated brain sections. Courtesy of Miles Herkenham, NIH/NIMH&#10;">
            <a:extLst>
              <a:ext uri="{FF2B5EF4-FFF2-40B4-BE49-F238E27FC236}">
                <a16:creationId xmlns:a16="http://schemas.microsoft.com/office/drawing/2014/main" id="{37E0E4FB-0F5D-2448-91EE-B911768D36F6}"/>
              </a:ext>
            </a:extLst>
          </p:cNvPr>
          <p:cNvSpPr txBox="1"/>
          <p:nvPr userDrawn="1"/>
        </p:nvSpPr>
        <p:spPr>
          <a:xfrm>
            <a:off x="383156" y="6265992"/>
            <a:ext cx="1140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Autoradiographic Visualization: Areas show intricate pattern of opioid receptor distribution in well-defined brain areas. Receptors are marked by [³H]naloxone binding and subsequent and autoradiographic visualization in emulsion-coated brain sections. 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Courtesy of Miles Herkenham, NIH/NIMH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56" y="680086"/>
            <a:ext cx="11054080" cy="48693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Mitochondrial Fragm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B732D-E85B-8A4E-9C75-B5F0C7015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36018" y="-35991"/>
            <a:ext cx="12631667" cy="7112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024A7-EAD1-8E44-83E2-06FFFFE66596}"/>
              </a:ext>
            </a:extLst>
          </p:cNvPr>
          <p:cNvSpPr txBox="1"/>
          <p:nvPr userDrawn="1"/>
        </p:nvSpPr>
        <p:spPr>
          <a:xfrm>
            <a:off x="383156" y="6441440"/>
            <a:ext cx="10630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Mitochondrial fragmentation,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Courtesy NIDA/IRP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56" y="680086"/>
            <a:ext cx="11054080" cy="48693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0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GD Gangliosid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E052C-D9F6-40B5-A7F5-097A4CBB2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719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335A6-6FFA-8D48-8029-A64FAE918335}"/>
              </a:ext>
            </a:extLst>
          </p:cNvPr>
          <p:cNvSpPr txBox="1"/>
          <p:nvPr userDrawn="1"/>
        </p:nvSpPr>
        <p:spPr>
          <a:xfrm>
            <a:off x="394778" y="6256774"/>
            <a:ext cx="1140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imaging of [M–H]</a:t>
            </a:r>
            <a:r>
              <a:rPr lang="en-US" sz="12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−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[M–H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O–H]</a:t>
            </a:r>
            <a:r>
              <a:rPr lang="en-US" sz="12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−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mass peaks for GD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gangliosides showed different distribution, reflecting the different spatial distribution of GD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1a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and GD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1b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. Courtesy of NIDA/IRP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680086"/>
            <a:ext cx="11054080" cy="486930"/>
          </a:xfrm>
          <a:noFill/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Br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85249-109E-4946-A18E-75520010C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21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335A6-6FFA-8D48-8029-A64FAE918335}"/>
              </a:ext>
            </a:extLst>
          </p:cNvPr>
          <p:cNvSpPr txBox="1"/>
          <p:nvPr userDrawn="1"/>
        </p:nvSpPr>
        <p:spPr>
          <a:xfrm>
            <a:off x="283265" y="6430522"/>
            <a:ext cx="1140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Artwork by ABCD Study participant</a:t>
            </a:r>
            <a:endParaRPr lang="en-US" sz="12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E26762-30A0-BC4B-8171-37CCCED9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676656"/>
            <a:ext cx="11055096" cy="484632"/>
          </a:xfrm>
        </p:spPr>
        <p:txBody>
          <a:bodyPr>
            <a:noAutofit/>
          </a:bodyPr>
          <a:lstStyle>
            <a:lvl1pPr>
              <a:defRPr sz="4400">
                <a:solidFill>
                  <a:srgbClr val="20558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Bra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2BC8F-13F8-2C48-931D-C7EEB1B6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039"/>
            <a:ext cx="12192000" cy="6917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676656"/>
            <a:ext cx="11055096" cy="4846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335A6-6FFA-8D48-8029-A64FAE918335}"/>
              </a:ext>
            </a:extLst>
          </p:cNvPr>
          <p:cNvSpPr txBox="1"/>
          <p:nvPr userDrawn="1"/>
        </p:nvSpPr>
        <p:spPr>
          <a:xfrm>
            <a:off x="285185" y="6397574"/>
            <a:ext cx="11536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Artwork by ABCD Study participant</a:t>
            </a:r>
            <a:endParaRPr lang="en-US" sz="12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0AA5C9-328C-4BD2-802B-1B08D24A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B9ACA-ABC5-40AD-9413-51214651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47BF4-1BB5-45FC-954D-39E092C4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422713-A887-46B6-8B34-6714D08079F2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7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4267" b="1" baseline="0">
                <a:solidFill>
                  <a:srgbClr val="862391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862391"/>
              </a:buClr>
              <a:buSzPct val="70000"/>
              <a:buFont typeface="Arial" panose="020B0604020202020204" pitchFamily="34" charset="0"/>
              <a:buChar char="•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1066773" indent="-457189">
              <a:buClr>
                <a:srgbClr val="00853F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1600160" indent="-380990">
              <a:buClr>
                <a:srgbClr val="00853F"/>
              </a:buClr>
              <a:buSzPct val="100000"/>
              <a:buFont typeface="Wingdings" panose="05000000000000000000" pitchFamily="2" charset="2"/>
              <a:buChar char="§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2133547" indent="-304792">
              <a:buClr>
                <a:srgbClr val="00853F"/>
              </a:buClr>
              <a:buSzPct val="70000"/>
              <a:buFont typeface="Wingdings" panose="05000000000000000000" pitchFamily="2" charset="2"/>
              <a:buChar char="§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667" b="1" baseline="0">
                <a:solidFill>
                  <a:schemeClr val="accent6">
                    <a:lumMod val="50000"/>
                    <a:lumOff val="50000"/>
                  </a:schemeClr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02196"/>
            <a:ext cx="12196549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94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12800" y="430503"/>
            <a:ext cx="10972800" cy="86836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ts val="3200"/>
              </a:lnSpc>
              <a:defRPr lang="en-US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8440" y="93030"/>
            <a:ext cx="661021" cy="1809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lang="en-US" smtClean="0"/>
            </a:lvl1pPr>
          </a:lstStyle>
          <a:p>
            <a:fld id="{295008BC-DA31-4D19-837B-EFA4386B05F5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" name="Straight Connector 2"/>
          <p:cNvCxnSpPr>
            <a:stCxn id="6" idx="3"/>
            <a:endCxn id="6" idx="3"/>
          </p:cNvCxnSpPr>
          <p:nvPr userDrawn="1"/>
        </p:nvCxnSpPr>
        <p:spPr>
          <a:xfrm>
            <a:off x="11859461" y="183489"/>
            <a:ext cx="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11785600" y="90459"/>
            <a:ext cx="0" cy="1524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277600" y="90459"/>
            <a:ext cx="0" cy="1524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 bwMode="auto">
          <a:xfrm>
            <a:off x="1" y="1"/>
            <a:ext cx="564444" cy="1117599"/>
          </a:xfrm>
          <a:prstGeom prst="rect">
            <a:avLst/>
          </a:prstGeom>
          <a:solidFill>
            <a:srgbClr val="EFC20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</a:pPr>
            <a:endParaRPr lang="en-US" sz="1800" b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1120777" y="1178468"/>
            <a:ext cx="10593057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EFC20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 userDrawn="1"/>
        </p:nvSpPr>
        <p:spPr bwMode="auto">
          <a:xfrm>
            <a:off x="0" y="1320801"/>
            <a:ext cx="541867" cy="55372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</a:pPr>
            <a:endParaRPr lang="en-US" sz="1800" b="1" dirty="0">
              <a:solidFill>
                <a:srgbClr val="005F9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69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1033"/>
            <a:ext cx="1219200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4" cy="2387600"/>
          </a:xfrm>
        </p:spPr>
        <p:txBody>
          <a:bodyPr anchor="b">
            <a:normAutofit/>
          </a:bodyPr>
          <a:lstStyle>
            <a:lvl1pPr algn="r">
              <a:defRPr sz="5398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4" cy="1655762"/>
          </a:xfrm>
        </p:spPr>
        <p:txBody>
          <a:bodyPr/>
          <a:lstStyle>
            <a:lvl1pPr marL="0" indent="0" algn="r">
              <a:buNone/>
              <a:defRPr sz="2399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6" y="5466718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70" y="632460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576074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6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2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4"/>
            <a:ext cx="57350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0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3782681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1" y="805554"/>
            <a:ext cx="4277139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399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3" y="365127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1825625"/>
            <a:ext cx="9951208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063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126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189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251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1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4"/>
            <a:ext cx="57350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30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653774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6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2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4"/>
            <a:ext cx="57350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0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5224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6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6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9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379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6" r:id="rId6"/>
    <p:sldLayoutId id="2147483751" r:id="rId7"/>
    <p:sldLayoutId id="2147483752" r:id="rId8"/>
    <p:sldLayoutId id="2147483753" r:id="rId9"/>
    <p:sldLayoutId id="2147483755" r:id="rId10"/>
    <p:sldLayoutId id="2147483754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14515"/>
            <a:ext cx="1066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Arial Font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1447802"/>
            <a:ext cx="10668000" cy="438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Arial Font</a:t>
            </a:r>
          </a:p>
          <a:p>
            <a:pPr lvl="1"/>
            <a:r>
              <a:rPr lang="en-US" dirty="0"/>
              <a:t>Arial Font</a:t>
            </a:r>
          </a:p>
        </p:txBody>
      </p:sp>
    </p:spTree>
    <p:extLst>
      <p:ext uri="{BB962C8B-B14F-4D97-AF65-F5344CB8AC3E}">
        <p14:creationId xmlns:p14="http://schemas.microsoft.com/office/powerpoint/2010/main" val="11988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2" r:id="rId13"/>
    <p:sldLayoutId id="2147483773" r:id="rId14"/>
    <p:sldLayoutId id="2147483774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67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3200" kern="1200">
          <a:solidFill>
            <a:srgbClr val="4D4D4F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Arial" pitchFamily="34" charset="0"/>
        <a:buChar char="•"/>
        <a:defRPr sz="2667" kern="1200">
          <a:solidFill>
            <a:srgbClr val="4D4D4F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19" y="6187073"/>
            <a:ext cx="332781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0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ransition spd="med"/>
  <p:txStyles>
    <p:titleStyle>
      <a:lvl1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891" marR="0" indent="-342891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78650" marR="0" indent="-321461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88689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88080" marR="0" indent="-316515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646" marR="0" indent="-342891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255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443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632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820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585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917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875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833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792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750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7093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6678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D0946-6B65-654E-800D-187B49AF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6"/>
            <a:ext cx="11385711" cy="48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6C262-507A-5349-A721-2135725CE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130531"/>
            <a:ext cx="11385711" cy="5063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3FE5BE0-27FD-0E4A-B9C1-392DE2792AB1}"/>
              </a:ext>
            </a:extLst>
          </p:cNvPr>
          <p:cNvSpPr txBox="1">
            <a:spLocks/>
          </p:cNvSpPr>
          <p:nvPr userDrawn="1"/>
        </p:nvSpPr>
        <p:spPr>
          <a:xfrm>
            <a:off x="11804072" y="6632369"/>
            <a:ext cx="387928" cy="225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143C"/>
              </a:buClr>
              <a:buFontTx/>
              <a:buNone/>
              <a:defRPr sz="1000" kern="1200">
                <a:solidFill>
                  <a:srgbClr val="2869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558A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1973"/>
              </a:buClr>
              <a:buFont typeface="System Font Regular"/>
              <a:buChar char="‣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143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143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C067D-5FDF-064C-9DE7-D1A9DCDEDADD}" type="slidenum"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7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20558A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143C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558A"/>
        </a:buClr>
        <a:buFont typeface="Wingdings" pitchFamily="2" charset="2"/>
        <a:buChar char="§"/>
        <a:defRPr sz="24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F1973"/>
        </a:buClr>
        <a:buSzPct val="75000"/>
        <a:buFont typeface="Wingdings 3" panose="05040102010807070707" pitchFamily="18" charset="2"/>
        <a:buChar char=""/>
        <a:defRPr sz="20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143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143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cid:354ed21d-fac9-410b-9ca6-33891cd6f297@namprd02.prod.outlook.com" TargetMode="Externa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234693-894A-9146-A073-6FA6CD68A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1322049"/>
            <a:ext cx="6684258" cy="2386979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bg2"/>
                </a:solidFill>
              </a:rPr>
              <a:t>Text-Delivered Counseling for Adolescent Substance Misuse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FCC6A-BE23-42D4-B467-78CD5EE0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097" y="5465665"/>
            <a:ext cx="3028161" cy="1209289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01964128-B883-4460-B0F5-E107F3C24649}"/>
              </a:ext>
            </a:extLst>
          </p:cNvPr>
          <p:cNvSpPr txBox="1">
            <a:spLocks/>
          </p:cNvSpPr>
          <p:nvPr/>
        </p:nvSpPr>
        <p:spPr>
          <a:xfrm>
            <a:off x="6128869" y="4142571"/>
            <a:ext cx="5488284" cy="505387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00B0F0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4">
              <a:defRPr/>
            </a:pPr>
            <a:r>
              <a:rPr lang="en-US" sz="2399" dirty="0">
                <a:solidFill>
                  <a:prstClr val="white"/>
                </a:solidFill>
                <a:sym typeface="Arial"/>
              </a:rPr>
              <a:t>December 6</a:t>
            </a:r>
            <a:r>
              <a:rPr lang="en-US" sz="2399" baseline="30000" dirty="0">
                <a:solidFill>
                  <a:prstClr val="white"/>
                </a:solidFill>
                <a:sym typeface="Arial"/>
              </a:rPr>
              <a:t>th</a:t>
            </a:r>
            <a:r>
              <a:rPr lang="en-US" sz="2399" dirty="0">
                <a:solidFill>
                  <a:prstClr val="white"/>
                </a:solidFill>
                <a:sym typeface="Arial"/>
              </a:rPr>
              <a:t>, 2022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12BAA558-C724-4BF9-A7AE-A6FF3219E24E}"/>
              </a:ext>
            </a:extLst>
          </p:cNvPr>
          <p:cNvSpPr txBox="1">
            <a:spLocks/>
          </p:cNvSpPr>
          <p:nvPr/>
        </p:nvSpPr>
        <p:spPr>
          <a:xfrm>
            <a:off x="8711145" y="6467999"/>
            <a:ext cx="2657033" cy="505387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00B0F0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4">
              <a:defRPr/>
            </a:pPr>
            <a:r>
              <a:rPr lang="en-US" sz="1400" b="1" dirty="0">
                <a:solidFill>
                  <a:srgbClr val="394C96"/>
                </a:solidFill>
                <a:sym typeface="Arial"/>
              </a:rPr>
              <a:t>cadca.org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5F04F1-0345-4CF7-A218-821557B38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8" t="20061" r="17036" b="12306"/>
          <a:stretch/>
        </p:blipFill>
        <p:spPr>
          <a:xfrm>
            <a:off x="9793830" y="4936903"/>
            <a:ext cx="1568725" cy="1531095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1D87652-65C0-BD48-9172-E06FEA35D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926" y="5403684"/>
            <a:ext cx="7734153" cy="666624"/>
          </a:xfrm>
        </p:spPr>
        <p:txBody>
          <a:bodyPr>
            <a:normAutofit/>
          </a:bodyPr>
          <a:lstStyle/>
          <a:p>
            <a:pPr algn="l"/>
            <a:r>
              <a:rPr lang="en-US" sz="3599" b="1" dirty="0"/>
              <a:t>Research into Action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262745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0E876-4343-1334-A363-5DF6485A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821" y="210972"/>
            <a:ext cx="3323192" cy="6436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E9859-D353-18E6-03A9-5DF53BFBA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14" y="258434"/>
            <a:ext cx="3236465" cy="6388591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7B622B0-EC19-4896-3A32-0F8996E09F77}"/>
              </a:ext>
            </a:extLst>
          </p:cNvPr>
          <p:cNvSpPr txBox="1">
            <a:spLocks/>
          </p:cNvSpPr>
          <p:nvPr/>
        </p:nvSpPr>
        <p:spPr>
          <a:xfrm>
            <a:off x="356485" y="635619"/>
            <a:ext cx="5194769" cy="557784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Sample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Adolescent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Text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Conversation</a:t>
            </a:r>
          </a:p>
          <a:p>
            <a:pPr marL="0" indent="0">
              <a:buNone/>
            </a:pPr>
            <a:endParaRPr lang="en-US" sz="2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n=34 teens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6" name="Picture 15" descr="Young girl using tablet">
            <a:extLst>
              <a:ext uri="{FF2B5EF4-FFF2-40B4-BE49-F238E27FC236}">
                <a16:creationId xmlns:a16="http://schemas.microsoft.com/office/drawing/2014/main" id="{4F2E365A-38A6-11BB-DBC8-09B467275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880" y="635619"/>
            <a:ext cx="2044635" cy="601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2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CF702-E99B-3F0F-9AB2-B41B8823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353" y="123092"/>
            <a:ext cx="3516924" cy="6611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B9C18-8A1A-4681-FDB8-5403E2C85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64" y="49028"/>
            <a:ext cx="3516924" cy="6759944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B33319D-8476-ABF7-4792-FBE1BD428D54}"/>
              </a:ext>
            </a:extLst>
          </p:cNvPr>
          <p:cNvSpPr txBox="1">
            <a:spLocks/>
          </p:cNvSpPr>
          <p:nvPr/>
        </p:nvSpPr>
        <p:spPr>
          <a:xfrm>
            <a:off x="493642" y="744484"/>
            <a:ext cx="5194769" cy="557784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Sample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Parent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Text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Conversation</a:t>
            </a:r>
          </a:p>
          <a:p>
            <a:pPr marL="0" indent="0">
              <a:buNone/>
            </a:pPr>
            <a:endParaRPr lang="en-US" sz="2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n=23 parents</a:t>
            </a:r>
          </a:p>
          <a:p>
            <a:pPr marL="0" indent="0">
              <a:buNone/>
            </a:pPr>
            <a:r>
              <a:rPr lang="en-US" sz="28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1" name="Picture 10" descr="Business woman using phone">
            <a:extLst>
              <a:ext uri="{FF2B5EF4-FFF2-40B4-BE49-F238E27FC236}">
                <a16:creationId xmlns:a16="http://schemas.microsoft.com/office/drawing/2014/main" id="{CA55F7DA-FBB9-8695-35E9-514DF6D18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519" y="624467"/>
            <a:ext cx="1599762" cy="59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D8EBD-0E2D-167E-0E4E-5D9B513D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108"/>
            <a:ext cx="12192000" cy="46116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FF9011-11CD-240E-E680-267536FB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Example of intervention programming</a:t>
            </a:r>
          </a:p>
        </p:txBody>
      </p:sp>
    </p:spTree>
    <p:extLst>
      <p:ext uri="{BB962C8B-B14F-4D97-AF65-F5344CB8AC3E}">
        <p14:creationId xmlns:p14="http://schemas.microsoft.com/office/powerpoint/2010/main" val="34493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26278-BA23-E3C7-6871-443F9E38B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284"/>
            <a:ext cx="12192000" cy="42562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7E9F8C-BCAE-47AF-E294-06D6621DE083}"/>
              </a:ext>
            </a:extLst>
          </p:cNvPr>
          <p:cNvSpPr txBox="1">
            <a:spLocks/>
          </p:cNvSpPr>
          <p:nvPr/>
        </p:nvSpPr>
        <p:spPr>
          <a:xfrm>
            <a:off x="575894" y="729658"/>
            <a:ext cx="11029616" cy="988332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latin typeface="Georgia" panose="02040502050405020303" pitchFamily="18" charset="0"/>
              </a:rPr>
              <a:t>Example of intervention programming</a:t>
            </a:r>
          </a:p>
        </p:txBody>
      </p:sp>
    </p:spTree>
    <p:extLst>
      <p:ext uri="{BB962C8B-B14F-4D97-AF65-F5344CB8AC3E}">
        <p14:creationId xmlns:p14="http://schemas.microsoft.com/office/powerpoint/2010/main" val="380586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9BE4-5FE0-A24A-BB2E-7A80D37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0653-D520-9D4C-9A43-28120121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98929"/>
            <a:ext cx="11029616" cy="445691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Georgia" panose="02040502050405020303" pitchFamily="18" charset="0"/>
              </a:rPr>
              <a:t>Age, sex, and race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Georgia" panose="02040502050405020303" pitchFamily="18" charset="0"/>
              </a:rPr>
              <a:t>Frequency and completion of intervention (feasibility)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Georgia" panose="02040502050405020303" pitchFamily="18" charset="0"/>
              </a:rPr>
              <a:t>Program satisfaction (acceptability)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Georgia" panose="02040502050405020303" pitchFamily="18" charset="0"/>
              </a:rPr>
              <a:t>Anxiety and Depression – PHQ-4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Georgia" panose="02040502050405020303" pitchFamily="18" charset="0"/>
              </a:rPr>
              <a:t>Adolescent-Parent Relationship Quality – Parent Relations from BASC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Georgia" panose="02040502050405020303" pitchFamily="18" charset="0"/>
              </a:rPr>
              <a:t>Parenting Skills – Parenting Practices Scale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Georgia" panose="02040502050405020303" pitchFamily="18" charset="0"/>
              </a:rPr>
              <a:t>Saliva drug screen – baseline &amp; 3-month follow-up</a:t>
            </a:r>
          </a:p>
        </p:txBody>
      </p:sp>
    </p:spTree>
    <p:extLst>
      <p:ext uri="{BB962C8B-B14F-4D97-AF65-F5344CB8AC3E}">
        <p14:creationId xmlns:p14="http://schemas.microsoft.com/office/powerpoint/2010/main" val="119089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86DF-BF05-2B17-0F56-660F9430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Adolescent substance use – sample results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DC71494-63FF-848C-79F9-4557C001E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491010"/>
              </p:ext>
            </p:extLst>
          </p:nvPr>
        </p:nvGraphicFramePr>
        <p:xfrm>
          <a:off x="2239168" y="2258056"/>
          <a:ext cx="7713663" cy="3453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667">
                  <a:extLst>
                    <a:ext uri="{9D8B030D-6E8A-4147-A177-3AD203B41FA5}">
                      <a16:colId xmlns:a16="http://schemas.microsoft.com/office/drawing/2014/main" val="3121835600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193706029"/>
                    </a:ext>
                  </a:extLst>
                </a:gridCol>
                <a:gridCol w="1676718">
                  <a:extLst>
                    <a:ext uri="{9D8B030D-6E8A-4147-A177-3AD203B41FA5}">
                      <a16:colId xmlns:a16="http://schemas.microsoft.com/office/drawing/2014/main" val="1090997732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940738591"/>
                    </a:ext>
                  </a:extLst>
                </a:gridCol>
                <a:gridCol w="1676718">
                  <a:extLst>
                    <a:ext uri="{9D8B030D-6E8A-4147-A177-3AD203B41FA5}">
                      <a16:colId xmlns:a16="http://schemas.microsoft.com/office/drawing/2014/main" val="1446709342"/>
                    </a:ext>
                  </a:extLst>
                </a:gridCol>
              </a:tblGrid>
              <a:tr h="531101">
                <a:tc>
                  <a:txBody>
                    <a:bodyPr/>
                    <a:lstStyle/>
                    <a:p>
                      <a:endParaRPr lang="en-US" sz="2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Baseline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3 Months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80529"/>
                  </a:ext>
                </a:extLst>
              </a:tr>
              <a:tr h="549906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Control </a:t>
                      </a:r>
                    </a:p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Treatment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Georgia" panose="02040502050405020303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Control </a:t>
                      </a:r>
                    </a:p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Treatment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Georgia" panose="02040502050405020303" pitchFamily="18" charset="0"/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357980"/>
                  </a:ext>
                </a:extLst>
              </a:tr>
              <a:tr h="549906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Any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11.4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20.6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5.9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7356400"/>
                  </a:ext>
                </a:extLst>
              </a:tr>
              <a:tr h="487157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Marijuana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11.8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442221"/>
                  </a:ext>
                </a:extLst>
              </a:tr>
              <a:tr h="50946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Cocaine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13.5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798601"/>
                  </a:ext>
                </a:extLst>
              </a:tr>
              <a:tr h="553007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Opiate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46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5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0EFE-F46B-DF30-375F-EC9FFCEB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Feasibility &amp; acceptability of interventions</a:t>
            </a:r>
            <a:endParaRPr lang="en-US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CCBFB27-5B90-F17F-83AB-9A9D89F3628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6750731"/>
              </p:ext>
            </p:extLst>
          </p:nvPr>
        </p:nvGraphicFramePr>
        <p:xfrm>
          <a:off x="1242472" y="1717990"/>
          <a:ext cx="9707056" cy="3933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2155">
                  <a:extLst>
                    <a:ext uri="{9D8B030D-6E8A-4147-A177-3AD203B41FA5}">
                      <a16:colId xmlns:a16="http://schemas.microsoft.com/office/drawing/2014/main" val="3121835600"/>
                    </a:ext>
                  </a:extLst>
                </a:gridCol>
                <a:gridCol w="3044283">
                  <a:extLst>
                    <a:ext uri="{9D8B030D-6E8A-4147-A177-3AD203B41FA5}">
                      <a16:colId xmlns:a16="http://schemas.microsoft.com/office/drawing/2014/main" val="193706029"/>
                    </a:ext>
                  </a:extLst>
                </a:gridCol>
                <a:gridCol w="2400618">
                  <a:extLst>
                    <a:ext uri="{9D8B030D-6E8A-4147-A177-3AD203B41FA5}">
                      <a16:colId xmlns:a16="http://schemas.microsoft.com/office/drawing/2014/main" val="2940738591"/>
                    </a:ext>
                  </a:extLst>
                </a:gridCol>
              </a:tblGrid>
              <a:tr h="531101">
                <a:tc>
                  <a:txBody>
                    <a:bodyPr/>
                    <a:lstStyle/>
                    <a:p>
                      <a:endParaRPr lang="en-US" sz="2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Adolescent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Parent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480529"/>
                  </a:ext>
                </a:extLst>
              </a:tr>
              <a:tr h="549906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Completed text conversations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94%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98%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7356400"/>
                  </a:ext>
                </a:extLst>
              </a:tr>
              <a:tr h="487157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Tried at least 1 text-based counseling recommendation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91%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442221"/>
                  </a:ext>
                </a:extLst>
              </a:tr>
              <a:tr h="50946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Found the texts helpful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78%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798601"/>
                  </a:ext>
                </a:extLst>
              </a:tr>
              <a:tr h="591014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Indicated texts felt 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91%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eorgia" panose="02040502050405020303" pitchFamily="18" charset="0"/>
                        </a:rPr>
                        <a:t>61%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316580"/>
                  </a:ext>
                </a:extLst>
              </a:tr>
              <a:tr h="92904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Georgia" panose="02040502050405020303" pitchFamily="18" charset="0"/>
                        </a:rPr>
                        <a:t>Most frequently tried skill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Georgia" panose="02040502050405020303" pitchFamily="18" charset="0"/>
                        </a:rPr>
                        <a:t>Stress management (exercise, relaxation)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Georgia" panose="02040502050405020303" pitchFamily="18" charset="0"/>
                        </a:rPr>
                        <a:t>Active listening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4660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9840B58-A31C-7955-7B28-DFB250F89961}"/>
              </a:ext>
            </a:extLst>
          </p:cNvPr>
          <p:cNvSpPr txBox="1"/>
          <p:nvPr/>
        </p:nvSpPr>
        <p:spPr>
          <a:xfrm>
            <a:off x="914400" y="5832088"/>
            <a:ext cx="10392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79% of teens said they learned new ways to deal with stress</a:t>
            </a:r>
          </a:p>
          <a:p>
            <a:r>
              <a:rPr lang="en-US" sz="2000" dirty="0">
                <a:latin typeface="Georgia" panose="02040502050405020303" pitchFamily="18" charset="0"/>
              </a:rPr>
              <a:t>91% of parents reported the texts made them think about their relationship with their teen</a:t>
            </a:r>
          </a:p>
        </p:txBody>
      </p:sp>
    </p:spTree>
    <p:extLst>
      <p:ext uri="{BB962C8B-B14F-4D97-AF65-F5344CB8AC3E}">
        <p14:creationId xmlns:p14="http://schemas.microsoft.com/office/powerpoint/2010/main" val="827498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039E-44DF-A769-EB29-8D7EC0DE6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4ECC7-93F5-FF6F-4952-AF6B6675F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Adolescents in the Intervention Group:</a:t>
            </a:r>
          </a:p>
          <a:p>
            <a:r>
              <a:rPr lang="en-US" sz="2400" dirty="0">
                <a:latin typeface="Georgia" panose="02040502050405020303" pitchFamily="18" charset="0"/>
              </a:rPr>
              <a:t>Reduced depression and anxiety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Higher quality of parental relationship and parenting skills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Marginally lower odds of positive drug tests</a:t>
            </a: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Parents in the Intervention Group:</a:t>
            </a:r>
          </a:p>
          <a:p>
            <a:r>
              <a:rPr lang="en-US" sz="2400" dirty="0">
                <a:latin typeface="Georgia" panose="02040502050405020303" pitchFamily="18" charset="0"/>
              </a:rPr>
              <a:t>No significant effects on parent-adolescent relationship or parenting skills</a:t>
            </a:r>
          </a:p>
          <a:p>
            <a:r>
              <a:rPr lang="en-US" sz="2400" dirty="0">
                <a:latin typeface="Georgia" panose="02040502050405020303" pitchFamily="18" charset="0"/>
              </a:rPr>
              <a:t>Treatment &amp; control conditions increased, bigger increases for intervention group </a:t>
            </a:r>
          </a:p>
          <a:p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15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19B3-1504-B663-A694-E057E6AB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DEF83-A209-7CEF-2B3A-743D470F6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Text-based counseling may be effective in targeting risk &amp; protective factors for adolescent substance use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Effects were 2-3x size of those from internet-delivered interventions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Text-based counseling is a cost-effective, scalable option to reach larger populations</a:t>
            </a:r>
          </a:p>
          <a:p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5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8241-5565-DA71-D244-C6AAA2FE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Our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6C6CC-570D-758D-2ACE-7DEFA6392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890876"/>
            <a:ext cx="11442195" cy="36344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Conducting interviews with teens, parents, &amp; FQHC staff – improve recruitment, enrollment, engagement with trial &amp; interventions, clinic integration</a:t>
            </a:r>
          </a:p>
          <a:p>
            <a:r>
              <a:rPr lang="en-US" sz="2400" dirty="0">
                <a:latin typeface="Georgia" panose="02040502050405020303" pitchFamily="18" charset="0"/>
              </a:rPr>
              <a:t>Translating into Spanish – FQHC serves large immigrant &amp; refugee population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NIDA grant application for larger trial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Examine improvements in anxiety, depression, coping as mechanisms for preventing substance use</a:t>
            </a:r>
          </a:p>
        </p:txBody>
      </p:sp>
    </p:spTree>
    <p:extLst>
      <p:ext uri="{BB962C8B-B14F-4D97-AF65-F5344CB8AC3E}">
        <p14:creationId xmlns:p14="http://schemas.microsoft.com/office/powerpoint/2010/main" val="418036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E3C86BA-7EDB-3B43-B420-0AB340E6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02" y="5610320"/>
            <a:ext cx="2640912" cy="812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222EE6-E137-AF4B-B1CE-001B2840A3A7}"/>
              </a:ext>
            </a:extLst>
          </p:cNvPr>
          <p:cNvSpPr/>
          <p:nvPr/>
        </p:nvSpPr>
        <p:spPr>
          <a:xfrm>
            <a:off x="6096001" y="5464725"/>
            <a:ext cx="6094413" cy="609441"/>
          </a:xfrm>
          <a:prstGeom prst="rect">
            <a:avLst/>
          </a:prstGeom>
          <a:solidFill>
            <a:srgbClr val="394C96"/>
          </a:solidFill>
          <a:ln>
            <a:solidFill>
              <a:srgbClr val="39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C5D0C-1285-DE4D-88B2-5243CF4FBF1C}"/>
              </a:ext>
            </a:extLst>
          </p:cNvPr>
          <p:cNvSpPr txBox="1"/>
          <p:nvPr/>
        </p:nvSpPr>
        <p:spPr>
          <a:xfrm>
            <a:off x="1277351" y="2766940"/>
            <a:ext cx="3108150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Today’s Presenter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97A1-6AE1-EC46-A3BD-F2D9DFA9332C}"/>
              </a:ext>
            </a:extLst>
          </p:cNvPr>
          <p:cNvSpPr txBox="1"/>
          <p:nvPr/>
        </p:nvSpPr>
        <p:spPr>
          <a:xfrm>
            <a:off x="6121502" y="4074648"/>
            <a:ext cx="5537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Nikola Zaharakis, PhD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D2163-590E-7443-8FF9-A2F15290CD7F}"/>
              </a:ext>
            </a:extLst>
          </p:cNvPr>
          <p:cNvSpPr txBox="1"/>
          <p:nvPr/>
        </p:nvSpPr>
        <p:spPr>
          <a:xfrm>
            <a:off x="4852302" y="4566626"/>
            <a:ext cx="7986920" cy="738640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Research Assistant Professor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University of Tennessee, Knoxville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4CF2B-65E0-3484-5F60-60FAB8EB5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4" b="24010"/>
          <a:stretch>
            <a:fillRect/>
          </a:stretch>
        </p:blipFill>
        <p:spPr bwMode="auto">
          <a:xfrm>
            <a:off x="7806501" y="1460150"/>
            <a:ext cx="2316036" cy="2509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17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09C30D-2213-BA48-8DA7-72FC6D3B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from CADCA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C83288-3958-C547-AF66-FA9BA4608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1579326"/>
            <a:ext cx="10625168" cy="5031065"/>
          </a:xfrm>
        </p:spPr>
        <p:txBody>
          <a:bodyPr lIns="45718" tIns="45720" rIns="45718" bIns="45720" anchor="t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Source Sans Pro"/>
              </a:rPr>
              <a:t>What specific aspects</a:t>
            </a:r>
            <a:r>
              <a:rPr lang="en-US" dirty="0">
                <a:latin typeface="Source Sans Pro"/>
                <a:ea typeface="Source Sans Pro" panose="020B0503030403020204" pitchFamily="34" charset="0"/>
              </a:rPr>
              <a:t> of the intervention did you feel were most effective in reducing these risk factors (e.g., anxiety &amp; depression) in adolescents?</a:t>
            </a: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>
              <a:ea typeface="Source Sans Pro" panose="020B05030304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Source Sans Pro"/>
                <a:ea typeface="Source Sans Pro" panose="020B0503030403020204" pitchFamily="34" charset="0"/>
              </a:rPr>
              <a:t>A more accessible and wide-reaching form of substance misuse counseling is certainly of great interest to us. Do you foresee any barriers to effective implementation? And if so, how can we navigate these challenges?</a:t>
            </a: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>
              <a:latin typeface="Source Sans Pro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Source Sans Pro"/>
              </a:rPr>
              <a:t>In the future, how can community coalition members incorporate text-based counseling into their respective intervention strategies? How can we ensure that these messages and questions are yielding fruitful discussions?</a:t>
            </a: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>
              <a:latin typeface="Arial"/>
              <a:ea typeface="Source Sans Pro" panose="020B05030304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Source Sans Pro"/>
                <a:ea typeface="Source Sans Pro" panose="020B0503030403020204" pitchFamily="34" charset="0"/>
              </a:rPr>
              <a:t>Through your research, have you discovered any </a:t>
            </a:r>
            <a:r>
              <a:rPr lang="en-US" dirty="0">
                <a:effectLst/>
                <a:latin typeface="Source Sans Pro"/>
                <a:ea typeface="Source Sans Pro" panose="020B0503030403020204" pitchFamily="34" charset="0"/>
              </a:rPr>
              <a:t>resources that you would recommend coalitions to utilize</a:t>
            </a:r>
            <a:r>
              <a:rPr lang="en-US" dirty="0">
                <a:latin typeface="Source Sans Pro"/>
                <a:ea typeface="Source Sans Pro" panose="020B0503030403020204" pitchFamily="34" charset="0"/>
              </a:rPr>
              <a:t> today</a:t>
            </a:r>
            <a:r>
              <a:rPr lang="en-US" dirty="0">
                <a:effectLst/>
                <a:latin typeface="Source Sans Pro"/>
                <a:ea typeface="Source Sans Pro" panose="020B0503030403020204" pitchFamily="34" charset="0"/>
              </a:rPr>
              <a:t>?</a:t>
            </a:r>
            <a:r>
              <a:rPr lang="en-US" dirty="0">
                <a:latin typeface="Source Sans Pro"/>
                <a:ea typeface="Source Sans Pro" panose="020B0503030403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E3C86BA-7EDB-3B43-B420-0AB340E6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03" y="5610321"/>
            <a:ext cx="2640912" cy="812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222EE6-E137-AF4B-B1CE-001B2840A3A7}"/>
              </a:ext>
            </a:extLst>
          </p:cNvPr>
          <p:cNvSpPr/>
          <p:nvPr/>
        </p:nvSpPr>
        <p:spPr>
          <a:xfrm>
            <a:off x="6096002" y="5456181"/>
            <a:ext cx="6094413" cy="609441"/>
          </a:xfrm>
          <a:prstGeom prst="rect">
            <a:avLst/>
          </a:prstGeom>
          <a:solidFill>
            <a:srgbClr val="394C96"/>
          </a:solidFill>
          <a:ln>
            <a:solidFill>
              <a:srgbClr val="39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4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C5D0C-1285-DE4D-88B2-5243CF4FBF1C}"/>
              </a:ext>
            </a:extLst>
          </p:cNvPr>
          <p:cNvSpPr txBox="1"/>
          <p:nvPr/>
        </p:nvSpPr>
        <p:spPr>
          <a:xfrm>
            <a:off x="4029096" y="588168"/>
            <a:ext cx="4133813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4">
              <a:defRPr/>
            </a:pPr>
            <a:r>
              <a:rPr lang="en-US" sz="4799" b="1" dirty="0">
                <a:solidFill>
                  <a:srgbClr val="394C9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D2163-590E-7443-8FF9-A2F15290CD7F}"/>
              </a:ext>
            </a:extLst>
          </p:cNvPr>
          <p:cNvSpPr txBox="1"/>
          <p:nvPr/>
        </p:nvSpPr>
        <p:spPr>
          <a:xfrm>
            <a:off x="7088909" y="3217312"/>
            <a:ext cx="4211696" cy="2215198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algn="r" defTabSz="914104">
              <a:defRPr/>
            </a:pPr>
            <a:r>
              <a:rPr lang="en-US" sz="2350" dirty="0">
                <a:latin typeface="Source Sans Pro"/>
                <a:ea typeface="Source Sans Pro" panose="020B0503030403020204" pitchFamily="34" charset="0"/>
                <a:cs typeface="Arial"/>
                <a:sym typeface="Arial"/>
              </a:rPr>
              <a:t>For help with any evaluation or research related issue, or questions about this webinar, please send an email to </a:t>
            </a:r>
            <a:r>
              <a:rPr lang="en-US" sz="2350" dirty="0">
                <a:solidFill>
                  <a:srgbClr val="00B0F0"/>
                </a:solidFill>
                <a:latin typeface="Source Sans Pro"/>
                <a:ea typeface="Source Sans Pro" panose="020B0503030403020204" pitchFamily="34" charset="0"/>
                <a:cs typeface="Arial"/>
                <a:sym typeface="Arial"/>
              </a:rPr>
              <a:t>evaluation@cadca.org</a:t>
            </a:r>
            <a:r>
              <a:rPr lang="en-US" sz="1950" dirty="0">
                <a:latin typeface="Source Sans Pro"/>
                <a:ea typeface="Source Sans Pro" panose="020B0503030403020204" pitchFamily="34" charset="0"/>
                <a:cs typeface="Arial"/>
                <a:sym typeface="Arial"/>
              </a:rPr>
              <a:t>. </a:t>
            </a:r>
            <a:endParaRPr lang="en-US" sz="1999" dirty="0">
              <a:solidFill>
                <a:prstClr val="white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285115" indent="-285115" algn="r" defTabSz="914104">
              <a:buFont typeface="Wingdings" pitchFamily="2" charset="2"/>
              <a:buChar char="v"/>
              <a:defRPr/>
            </a:pPr>
            <a:endParaRPr lang="en-US" sz="1799" dirty="0">
              <a:solidFill>
                <a:prstClr val="white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42D7E-DBF1-4FD2-8350-2C0587CD0982}"/>
              </a:ext>
            </a:extLst>
          </p:cNvPr>
          <p:cNvSpPr txBox="1"/>
          <p:nvPr/>
        </p:nvSpPr>
        <p:spPr>
          <a:xfrm>
            <a:off x="891396" y="2459757"/>
            <a:ext cx="3408139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4" hangingPunct="0">
              <a:defRPr/>
            </a:pPr>
            <a:r>
              <a:rPr lang="en-US" sz="2399" kern="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CADCA wishes to thank Dr. Nikola Zaharakis for her timely and insightful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14119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8E5C-2E33-2080-A33C-7D6C724FD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Text-delivered counseling for adolescent substance misuse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3DAF3-6D79-FBDD-2D12-7D82D47F1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Nikola Zaharakis, PhD – research assistant professor, university of Tennessee, </a:t>
            </a:r>
            <a:r>
              <a:rPr lang="en-US" dirty="0" err="1">
                <a:latin typeface="Georgia" panose="02040502050405020303" pitchFamily="18" charset="0"/>
              </a:rPr>
              <a:t>knoxville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7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9BE4-5FE0-A24A-BB2E-7A80D37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Adolescent substance misuse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0653-D520-9D4C-9A43-28120121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4791"/>
            <a:ext cx="11029616" cy="501992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Reducing substance use among adolescents </a:t>
            </a:r>
            <a:r>
              <a:rPr lang="en-US" sz="2000" dirty="0"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Georgia" panose="02040502050405020303" pitchFamily="18" charset="0"/>
              </a:rPr>
              <a:t>prevent current and future problems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Influenced by demographic, individual, and social factors 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Interventions should target </a:t>
            </a:r>
            <a:r>
              <a:rPr lang="en-US" sz="2000" b="1" u="sng" dirty="0">
                <a:latin typeface="Georgia" panose="02040502050405020303" pitchFamily="18" charset="0"/>
              </a:rPr>
              <a:t>malleable</a:t>
            </a:r>
            <a:r>
              <a:rPr lang="en-US" sz="2000" dirty="0">
                <a:latin typeface="Georgia" panose="02040502050405020303" pitchFamily="18" charset="0"/>
              </a:rPr>
              <a:t> risk and protective factors</a:t>
            </a:r>
          </a:p>
          <a:p>
            <a:pPr marL="0" indent="0">
              <a:buNone/>
            </a:pPr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Two key malleable factors: 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1. Adolescent depression and anxiety symptoms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2. Parenting skills </a:t>
            </a:r>
          </a:p>
          <a:p>
            <a:pPr marL="0" indent="0">
              <a:buNone/>
            </a:pPr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Mobile health interventions 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Allow broader reach 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Shown success in reducing adolescent alcohol and tobacco use 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5" name="Picture 14" descr="A picture containing person, sitting, people&#10;&#10;Description automatically generated">
            <a:extLst>
              <a:ext uri="{FF2B5EF4-FFF2-40B4-BE49-F238E27FC236}">
                <a16:creationId xmlns:a16="http://schemas.microsoft.com/office/drawing/2014/main" id="{EAFF212B-660B-6DC5-4DB6-E6AB755C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74" y="3846504"/>
            <a:ext cx="4190115" cy="27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7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9BE4-5FE0-A24A-BB2E-7A80D37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0653-D520-9D4C-9A43-28120121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5"/>
            <a:ext cx="11029616" cy="4456915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Evaluate text-based intervention for substance use, with a focus on prescription opioid misuse, in partnership with a Federally Qualified Health Center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Feasibility:  integration of procedures to screen, evaluate, and recruit eligible participants</a:t>
            </a:r>
          </a:p>
          <a:p>
            <a:endParaRPr lang="en-US" sz="1800" dirty="0">
              <a:latin typeface="Georgia" panose="02040502050405020303" pitchFamily="18" charset="0"/>
            </a:endParaRP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Acceptability:  participants perceptions of the intervention and its activities </a:t>
            </a:r>
          </a:p>
          <a:p>
            <a:endParaRPr lang="en-US" sz="1800" dirty="0">
              <a:latin typeface="Georgia" panose="02040502050405020303" pitchFamily="18" charset="0"/>
            </a:endParaRP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Efficacy:  examining the change in risk and protective factors following the intervention</a:t>
            </a:r>
          </a:p>
        </p:txBody>
      </p:sp>
    </p:spTree>
    <p:extLst>
      <p:ext uri="{BB962C8B-B14F-4D97-AF65-F5344CB8AC3E}">
        <p14:creationId xmlns:p14="http://schemas.microsoft.com/office/powerpoint/2010/main" val="27965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9BE4-5FE0-A24A-BB2E-7A80D37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0653-D520-9D4C-9A43-28120121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5"/>
            <a:ext cx="11029616" cy="4456915"/>
          </a:xfrm>
        </p:spPr>
        <p:txBody>
          <a:bodyPr anchor="t">
            <a:normAutofit lnSpcReduction="10000"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69 adolescents, randomly assigned to intervention or waitlist control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52 parents enrolled &amp; assigned to same condition as their teen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Eligibility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Adolescents:  aged 13-18, fluent in English, access to a text capable phone, no medical condition preventing participation, patients at the FQHC 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Parents and legal guardians were offered the opportunity to participate at the same time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FQHC:  Cherokee Health System – serves 71.5k in Knoxville &amp; Eastern TN annually</a:t>
            </a:r>
          </a:p>
          <a:p>
            <a:pPr lvl="2"/>
            <a:r>
              <a:rPr lang="en-US" sz="1600" dirty="0">
                <a:latin typeface="Georgia" panose="02040502050405020303" pitchFamily="18" charset="0"/>
              </a:rPr>
              <a:t>42% Medicaid, 17% Medicare, 25% self-pay, 16% insurance 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Assessments:  baseline, 1-, 2-, and 3-months following enrollment</a:t>
            </a:r>
          </a:p>
        </p:txBody>
      </p:sp>
    </p:spTree>
    <p:extLst>
      <p:ext uri="{BB962C8B-B14F-4D97-AF65-F5344CB8AC3E}">
        <p14:creationId xmlns:p14="http://schemas.microsoft.com/office/powerpoint/2010/main" val="307064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ps | TN Entertainment Commission | Tennessee Entertainment Commission">
            <a:extLst>
              <a:ext uri="{FF2B5EF4-FFF2-40B4-BE49-F238E27FC236}">
                <a16:creationId xmlns:a16="http://schemas.microsoft.com/office/drawing/2014/main" id="{31DDCD22-1F58-DD40-790E-2B9A8864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8" y="4043607"/>
            <a:ext cx="6444465" cy="18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375D7-6C7F-8DC9-9205-FC61734FE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" t="5655" r="14806" b="7489"/>
          <a:stretch/>
        </p:blipFill>
        <p:spPr>
          <a:xfrm>
            <a:off x="6547280" y="3324879"/>
            <a:ext cx="5443555" cy="3285204"/>
          </a:xfrm>
          <a:prstGeom prst="rect">
            <a:avLst/>
          </a:prstGeom>
        </p:spPr>
      </p:pic>
      <p:pic>
        <p:nvPicPr>
          <p:cNvPr id="1026" name="Picture 2" descr="Clinic in Center City, Knoxville, TN | Cherokee Health Systems">
            <a:extLst>
              <a:ext uri="{FF2B5EF4-FFF2-40B4-BE49-F238E27FC236}">
                <a16:creationId xmlns:a16="http://schemas.microsoft.com/office/drawing/2014/main" id="{F28D9657-8348-5665-2B3B-E45D0210E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8" b="1"/>
          <a:stretch/>
        </p:blipFill>
        <p:spPr bwMode="auto">
          <a:xfrm>
            <a:off x="5906501" y="1336147"/>
            <a:ext cx="5636857" cy="19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54E59-96E4-F2C2-968C-4A24172806C4}"/>
              </a:ext>
            </a:extLst>
          </p:cNvPr>
          <p:cNvSpPr txBox="1"/>
          <p:nvPr/>
        </p:nvSpPr>
        <p:spPr>
          <a:xfrm>
            <a:off x="932275" y="2917595"/>
            <a:ext cx="384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Center for Behavioral Health Research, College of Social Work</a:t>
            </a:r>
          </a:p>
        </p:txBody>
      </p:sp>
      <p:pic>
        <p:nvPicPr>
          <p:cNvPr id="2052" name="Picture 4" descr="Campus Guide - The University of Tennessee System">
            <a:extLst>
              <a:ext uri="{FF2B5EF4-FFF2-40B4-BE49-F238E27FC236}">
                <a16:creationId xmlns:a16="http://schemas.microsoft.com/office/drawing/2014/main" id="{0DF1AE14-6E2E-35B6-38FD-1BF664BD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7" y="704021"/>
            <a:ext cx="4996080" cy="21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5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B67B21-9C96-EF59-3981-317F7447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Interventions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AD614-D65E-C274-1CFC-5A5B37BE3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512969"/>
            <a:ext cx="5194769" cy="557784"/>
          </a:xfrm>
        </p:spPr>
        <p:txBody>
          <a:bodyPr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Adolescent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E5CF9-8434-75D0-EB33-3606E2B47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0595" y="2209423"/>
            <a:ext cx="5675959" cy="3918919"/>
          </a:xfrm>
        </p:spPr>
        <p:txBody>
          <a:bodyPr>
            <a:normAutofit fontScale="47500" lnSpcReduction="20000"/>
          </a:bodyPr>
          <a:lstStyle/>
          <a:p>
            <a:r>
              <a:rPr lang="en-US" sz="3300" dirty="0">
                <a:latin typeface="Georgia" panose="02040502050405020303" pitchFamily="18" charset="0"/>
              </a:rPr>
              <a:t>Adapted Peer Network Counseling (PNC) </a:t>
            </a:r>
          </a:p>
          <a:p>
            <a:endParaRPr lang="en-US" sz="3300" dirty="0">
              <a:latin typeface="Georgia" panose="02040502050405020303" pitchFamily="18" charset="0"/>
            </a:endParaRPr>
          </a:p>
          <a:p>
            <a:r>
              <a:rPr lang="en-US" sz="3300" dirty="0">
                <a:latin typeface="Georgia" panose="02040502050405020303" pitchFamily="18" charset="0"/>
              </a:rPr>
              <a:t>PNC (Mason et al., 2016; 2018a; 2018b)</a:t>
            </a:r>
          </a:p>
          <a:p>
            <a:pPr lvl="1"/>
            <a:r>
              <a:rPr lang="en-US" sz="3300" dirty="0">
                <a:latin typeface="Georgia" panose="02040502050405020303" pitchFamily="18" charset="0"/>
              </a:rPr>
              <a:t>Motivational Interviewing &amp; Social Cognitive Theory</a:t>
            </a:r>
          </a:p>
          <a:p>
            <a:pPr lvl="1"/>
            <a:r>
              <a:rPr lang="en-US" sz="3300" dirty="0">
                <a:latin typeface="Georgia" panose="02040502050405020303" pitchFamily="18" charset="0"/>
              </a:rPr>
              <a:t>Close peers prosocial &amp; risky behaviors &amp; places where behavior occur </a:t>
            </a:r>
          </a:p>
          <a:p>
            <a:pPr lvl="1"/>
            <a:r>
              <a:rPr lang="en-US" sz="3300" dirty="0">
                <a:latin typeface="Georgia" panose="02040502050405020303" pitchFamily="18" charset="0"/>
              </a:rPr>
              <a:t>Evidence for indicated prevention &amp; treatment – reducing tobacco use in teens, cannabis use in YA, increased motivation to change alcohol use in YA</a:t>
            </a:r>
          </a:p>
          <a:p>
            <a:pPr lvl="1"/>
            <a:endParaRPr lang="en-US" sz="3300" dirty="0">
              <a:latin typeface="Georgia" panose="02040502050405020303" pitchFamily="18" charset="0"/>
            </a:endParaRPr>
          </a:p>
          <a:p>
            <a:r>
              <a:rPr lang="en-US" sz="3300" dirty="0">
                <a:latin typeface="Georgia" panose="02040502050405020303" pitchFamily="18" charset="0"/>
              </a:rPr>
              <a:t>16 days, automated, personalized text conversations</a:t>
            </a:r>
          </a:p>
          <a:p>
            <a:r>
              <a:rPr lang="en-US" sz="3300" dirty="0">
                <a:latin typeface="Georgia" panose="02040502050405020303" pitchFamily="18" charset="0"/>
              </a:rPr>
              <a:t>Risk reduction, health promotion – e.g., stress, coping</a:t>
            </a:r>
          </a:p>
          <a:p>
            <a:r>
              <a:rPr lang="en-US" sz="3300" dirty="0">
                <a:latin typeface="Georgia" panose="02040502050405020303" pitchFamily="18" charset="0"/>
              </a:rPr>
              <a:t>“Boost” option – extra supportive messages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719716-CC9A-355A-05FF-334A1409C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7" y="1512969"/>
            <a:ext cx="5194770" cy="553373"/>
          </a:xfrm>
        </p:spPr>
        <p:txBody>
          <a:bodyPr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Parent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68BD86-5AEE-49DD-F662-F5A65536D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4885" y="2209423"/>
            <a:ext cx="5675958" cy="417183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Created for this study – Parenting Practices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Behavioral-skill developmental framework (Dishion et al 2016; Patterson et al., 1982)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Parenting skills prevent &amp; reduce substance use</a:t>
            </a:r>
          </a:p>
          <a:p>
            <a:pPr lvl="1"/>
            <a:r>
              <a:rPr lang="en-US" sz="1600" dirty="0">
                <a:latin typeface="Georgia" panose="02040502050405020303" pitchFamily="18" charset="0"/>
              </a:rPr>
              <a:t>Parent-child communication</a:t>
            </a:r>
          </a:p>
          <a:p>
            <a:pPr lvl="1"/>
            <a:r>
              <a:rPr lang="en-US" sz="1600" dirty="0">
                <a:latin typeface="Georgia" panose="02040502050405020303" pitchFamily="18" charset="0"/>
              </a:rPr>
              <a:t>Parental monitoring</a:t>
            </a:r>
          </a:p>
          <a:p>
            <a:pPr lvl="1"/>
            <a:r>
              <a:rPr lang="en-US" sz="1600" dirty="0">
                <a:latin typeface="Georgia" panose="02040502050405020303" pitchFamily="18" charset="0"/>
              </a:rPr>
              <a:t>Parent disapproval of substance use</a:t>
            </a:r>
          </a:p>
          <a:p>
            <a:pPr lvl="1"/>
            <a:r>
              <a:rPr lang="en-US" sz="1600" dirty="0">
                <a:latin typeface="Georgia" panose="02040502050405020303" pitchFamily="18" charset="0"/>
              </a:rPr>
              <a:t>Parental involvement </a:t>
            </a:r>
          </a:p>
          <a:p>
            <a:pPr lvl="1"/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16 days automated text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63267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92F9-CBB9-A936-1601-C7119A5B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Georgia" panose="02040502050405020303" pitchFamily="18" charset="0"/>
              </a:rPr>
              <a:t>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36186-AB40-E5D1-310B-713117980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872726"/>
            <a:ext cx="5194767" cy="16521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69 adolescents, 67% female</a:t>
            </a:r>
          </a:p>
          <a:p>
            <a:r>
              <a:rPr lang="en-US" sz="2400" dirty="0">
                <a:latin typeface="Georgia" panose="02040502050405020303" pitchFamily="18" charset="0"/>
              </a:rPr>
              <a:t>M-age = 15.2 years old (SD = 1.4)</a:t>
            </a:r>
          </a:p>
          <a:p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42BBC9-1FAA-555F-C3AD-B3B8DB82C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39" y="1872726"/>
            <a:ext cx="5194769" cy="221018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52 parents, 90.4% female</a:t>
            </a:r>
          </a:p>
          <a:p>
            <a:r>
              <a:rPr lang="en-US" sz="2400" dirty="0">
                <a:latin typeface="Georgia" panose="02040502050405020303" pitchFamily="18" charset="0"/>
              </a:rPr>
              <a:t>23.1% held bachelor’s degree</a:t>
            </a:r>
          </a:p>
          <a:p>
            <a:r>
              <a:rPr lang="en-US" sz="2400" dirty="0">
                <a:latin typeface="Georgia" panose="02040502050405020303" pitchFamily="18" charset="0"/>
              </a:rPr>
              <a:t>36.5% had private insurance </a:t>
            </a:r>
          </a:p>
          <a:p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B68BD1-1150-BBE1-CBFC-4B34AF2B4C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511376"/>
              </p:ext>
            </p:extLst>
          </p:nvPr>
        </p:nvGraphicFramePr>
        <p:xfrm>
          <a:off x="578147" y="3257719"/>
          <a:ext cx="5197813" cy="288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B82FE7-B732-D861-545B-1D55E64834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908563"/>
              </p:ext>
            </p:extLst>
          </p:nvPr>
        </p:nvGraphicFramePr>
        <p:xfrm>
          <a:off x="6727423" y="3724066"/>
          <a:ext cx="48833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842869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Default Theme">
  <a:themeElements>
    <a:clrScheme name="New Branding">
      <a:dk1>
        <a:srgbClr val="00ACC8"/>
      </a:dk1>
      <a:lt1>
        <a:srgbClr val="004A97"/>
      </a:lt1>
      <a:dk2>
        <a:srgbClr val="404040"/>
      </a:dk2>
      <a:lt2>
        <a:srgbClr val="FFFFFF"/>
      </a:lt2>
      <a:accent1>
        <a:srgbClr val="00ACC8"/>
      </a:accent1>
      <a:accent2>
        <a:srgbClr val="004A97"/>
      </a:accent2>
      <a:accent3>
        <a:srgbClr val="AB004F"/>
      </a:accent3>
      <a:accent4>
        <a:srgbClr val="7F56C5"/>
      </a:accent4>
      <a:accent5>
        <a:srgbClr val="77BC1F"/>
      </a:accent5>
      <a:accent6>
        <a:srgbClr val="939598"/>
      </a:accent6>
      <a:hlink>
        <a:srgbClr val="2152AD"/>
      </a:hlink>
      <a:folHlink>
        <a:srgbClr val="00B7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024B"/>
      </a:accent1>
      <a:accent2>
        <a:srgbClr val="2C57A7"/>
      </a:accent2>
      <a:accent3>
        <a:srgbClr val="99ADB9"/>
      </a:accent3>
      <a:accent4>
        <a:srgbClr val="4569B2"/>
      </a:accent4>
      <a:accent5>
        <a:srgbClr val="65151D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DA-PPT-Template-051021  -  Read-Only" id="{ED1F5121-31C1-47EF-8406-2AE55AFA9D41}" vid="{2A0A5C0B-35D7-447D-A793-34811F698F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5C1ACF5F17B418460BEC721E05191" ma:contentTypeVersion="57" ma:contentTypeDescription="Create a new document." ma:contentTypeScope="" ma:versionID="5a2ff337c4755c53e236954df1405c26">
  <xsd:schema xmlns:xsd="http://www.w3.org/2001/XMLSchema" xmlns:xs="http://www.w3.org/2001/XMLSchema" xmlns:p="http://schemas.microsoft.com/office/2006/metadata/properties" xmlns:ns2="d4a5d8e1-7af2-46b4-aca7-8ef4da1cadb2" xmlns:ns3="cab16fb9-e759-4e81-8441-caf28a14be9a" targetNamespace="http://schemas.microsoft.com/office/2006/metadata/properties" ma:root="true" ma:fieldsID="af35e208c8671cf9d2029f40592bb877" ns2:_="" ns3:_="">
    <xsd:import namespace="d4a5d8e1-7af2-46b4-aca7-8ef4da1cadb2"/>
    <xsd:import namespace="cab16fb9-e759-4e81-8441-caf28a14b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5d8e1-7af2-46b4-aca7-8ef4da1ca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2ab8051-8cab-41c9-8784-85292bf6b4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16fb9-e759-4e81-8441-caf28a14be9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a85bb13-9c06-40a6-853d-0848d5d83572}" ma:internalName="TaxCatchAll" ma:showField="CatchAllData" ma:web="cab16fb9-e759-4e81-8441-caf28a14be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b16fb9-e759-4e81-8441-caf28a14be9a" xsi:nil="true"/>
    <lcf76f155ced4ddcb4097134ff3c332f xmlns="d4a5d8e1-7af2-46b4-aca7-8ef4da1cad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16A4A6-793D-4FF8-ADDA-7403F2C9CC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a5d8e1-7af2-46b4-aca7-8ef4da1cadb2"/>
    <ds:schemaRef ds:uri="cab16fb9-e759-4e81-8441-caf28a14b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8C940E-3CC1-4C46-B8F6-8F6A159E19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A30656-DEAA-429B-B56C-BF19D6E3D565}">
  <ds:schemaRefs>
    <ds:schemaRef ds:uri="http://schemas.microsoft.com/office/2006/metadata/properties"/>
    <ds:schemaRef ds:uri="http://schemas.microsoft.com/office/infopath/2007/PartnerControls"/>
    <ds:schemaRef ds:uri="cab16fb9-e759-4e81-8441-caf28a14be9a"/>
    <ds:schemaRef ds:uri="d4a5d8e1-7af2-46b4-aca7-8ef4da1cadb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1034</Words>
  <Application>Microsoft Office PowerPoint</Application>
  <PresentationFormat>Widescreen</PresentationFormat>
  <Paragraphs>197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Courier New</vt:lpstr>
      <vt:lpstr>Georgia</vt:lpstr>
      <vt:lpstr>Open Sans</vt:lpstr>
      <vt:lpstr>Source Sans Pro</vt:lpstr>
      <vt:lpstr>Times New Roman</vt:lpstr>
      <vt:lpstr>Tw Cen MT</vt:lpstr>
      <vt:lpstr>Wingdings</vt:lpstr>
      <vt:lpstr>Wingdings 2</vt:lpstr>
      <vt:lpstr>Wingdings 3</vt:lpstr>
      <vt:lpstr>DividendVTI</vt:lpstr>
      <vt:lpstr>Default Theme</vt:lpstr>
      <vt:lpstr>Office Theme</vt:lpstr>
      <vt:lpstr>1_Office Theme</vt:lpstr>
      <vt:lpstr>Text-Delivered Counseling for Adolescent Substance Misuse</vt:lpstr>
      <vt:lpstr>PowerPoint Presentation</vt:lpstr>
      <vt:lpstr>Text-delivered counseling for adolescent substance misuse</vt:lpstr>
      <vt:lpstr>Adolescent substance misuse</vt:lpstr>
      <vt:lpstr>GOALS</vt:lpstr>
      <vt:lpstr>Methods</vt:lpstr>
      <vt:lpstr>PowerPoint Presentation</vt:lpstr>
      <vt:lpstr>Interventions</vt:lpstr>
      <vt:lpstr>sample</vt:lpstr>
      <vt:lpstr>PowerPoint Presentation</vt:lpstr>
      <vt:lpstr>PowerPoint Presentation</vt:lpstr>
      <vt:lpstr>Example of intervention programming</vt:lpstr>
      <vt:lpstr>PowerPoint Presentation</vt:lpstr>
      <vt:lpstr>Measures</vt:lpstr>
      <vt:lpstr>Adolescent substance use – sample results</vt:lpstr>
      <vt:lpstr>Feasibility &amp; acceptability of interventions</vt:lpstr>
      <vt:lpstr>Results</vt:lpstr>
      <vt:lpstr>takeaways</vt:lpstr>
      <vt:lpstr>Our next steps</vt:lpstr>
      <vt:lpstr>Questions from CADCA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 of the Weed Study</dc:title>
  <dc:creator>Wallis, Dorothy Ann</dc:creator>
  <cp:lastModifiedBy>Seok Jin (Justin)  Hong</cp:lastModifiedBy>
  <cp:revision>235</cp:revision>
  <dcterms:created xsi:type="dcterms:W3CDTF">2020-07-13T20:27:42Z</dcterms:created>
  <dcterms:modified xsi:type="dcterms:W3CDTF">2022-12-06T18:20:25Z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0x010100A365C1ACF5F17B418460BEC721E05191</vt:lpwstr>
  </property>
  <property fmtid="{D5CDD505-2E9C-101B-9397-08002B2CF9AE}" pid="3" name="MediaServiceImageTags">
    <vt:lpwstr/>
  </property>
</Properties>
</file>