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1" r:id="rId1"/>
  </p:sldMasterIdLst>
  <p:sldIdLst>
    <p:sldId id="257" r:id="rId2"/>
    <p:sldId id="258" r:id="rId3"/>
  </p:sldIdLst>
  <p:sldSz cx="9144000" cy="5143500" type="screen16x9"/>
  <p:notesSz cx="6794500" cy="99314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1738"/>
    <a:srgbClr val="58B0C2"/>
    <a:srgbClr val="AA1E1D"/>
    <a:srgbClr val="902D84"/>
    <a:srgbClr val="1B9979"/>
    <a:srgbClr val="010E5C"/>
    <a:srgbClr val="D30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46" d="100"/>
          <a:sy n="146" d="100"/>
        </p:scale>
        <p:origin x="168" y="4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3327"/>
            <a:ext cx="8229600" cy="857250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914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09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0165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17537"/>
            <a:ext cx="4038600" cy="2777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17537"/>
            <a:ext cx="4038600" cy="2777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438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76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632" y="1219109"/>
            <a:ext cx="8413464" cy="8081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632" y="2027254"/>
            <a:ext cx="8413464" cy="2410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13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3" r:id="rId2"/>
    <p:sldLayoutId id="2147483682" r:id="rId3"/>
    <p:sldLayoutId id="2147483685" r:id="rId4"/>
    <p:sldLayoutId id="2147483688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8C1738"/>
          </a:solidFill>
          <a:latin typeface="Source Sans Pro"/>
          <a:ea typeface="+mj-ea"/>
          <a:cs typeface="Source Sans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58B0C2"/>
        </a:buClr>
        <a:buFont typeface="Arial"/>
        <a:buChar char="•"/>
        <a:defRPr sz="3200" b="0" i="0" kern="1200">
          <a:solidFill>
            <a:schemeClr val="tx1"/>
          </a:solidFill>
          <a:latin typeface="Source Sans Pro"/>
          <a:ea typeface="+mn-ea"/>
          <a:cs typeface="Source Sans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Source Sans Pro"/>
          <a:ea typeface="+mn-ea"/>
          <a:cs typeface="Source Sans Pro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58B0C2"/>
        </a:buClr>
        <a:buFont typeface="Arial"/>
        <a:buChar char="•"/>
        <a:defRPr sz="2400" b="0" i="0" kern="1200">
          <a:solidFill>
            <a:schemeClr val="tx1"/>
          </a:solidFill>
          <a:latin typeface="Source Sans Pro"/>
          <a:ea typeface="+mn-ea"/>
          <a:cs typeface="Source Sans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Source Sans Pro"/>
          <a:ea typeface="+mn-ea"/>
          <a:cs typeface="Source Sans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Source Sans Pro"/>
          <a:ea typeface="+mn-ea"/>
          <a:cs typeface="Source Sans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9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66FEC9B0A6741A8887A260F0201EE" ma:contentTypeVersion="12" ma:contentTypeDescription="Create a new document." ma:contentTypeScope="" ma:versionID="8d48ef3a18c8dfe2289bc6afaaf3be47">
  <xsd:schema xmlns:xsd="http://www.w3.org/2001/XMLSchema" xmlns:xs="http://www.w3.org/2001/XMLSchema" xmlns:p="http://schemas.microsoft.com/office/2006/metadata/properties" xmlns:ns2="c2d1b21b-0095-44af-9605-e314b6178b3c" xmlns:ns3="dfc89b0f-9ff3-4964-9535-1d8d9f9005c3" targetNamespace="http://schemas.microsoft.com/office/2006/metadata/properties" ma:root="true" ma:fieldsID="c5b66a25bfed86fb457d1885530ea7b7" ns2:_="" ns3:_="">
    <xsd:import namespace="c2d1b21b-0095-44af-9605-e314b6178b3c"/>
    <xsd:import namespace="dfc89b0f-9ff3-4964-9535-1d8d9f9005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d1b21b-0095-44af-9605-e314b6178b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89b0f-9ff3-4964-9535-1d8d9f9005c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38627-1CDE-4C15-83B8-F4CA899AC024}"/>
</file>

<file path=customXml/itemProps2.xml><?xml version="1.0" encoding="utf-8"?>
<ds:datastoreItem xmlns:ds="http://schemas.openxmlformats.org/officeDocument/2006/customXml" ds:itemID="{E4D572C6-8365-45A1-88CA-B8149DA2B7B9}"/>
</file>

<file path=customXml/itemProps3.xml><?xml version="1.0" encoding="utf-8"?>
<ds:datastoreItem xmlns:ds="http://schemas.openxmlformats.org/officeDocument/2006/customXml" ds:itemID="{60C8BBD1-CD27-4523-AFC5-8E365D7F51D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Source Sans Pro</vt:lpstr>
      <vt:lpstr>Office Theme</vt:lpstr>
      <vt:lpstr>PowerPoint Presentation</vt:lpstr>
      <vt:lpstr>PowerPoint Presentation</vt:lpstr>
    </vt:vector>
  </TitlesOfParts>
  <Company>BZ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Zaczek</dc:creator>
  <cp:lastModifiedBy>Brenda Zaczek</cp:lastModifiedBy>
  <cp:revision>12</cp:revision>
  <dcterms:created xsi:type="dcterms:W3CDTF">2018-09-26T16:23:01Z</dcterms:created>
  <dcterms:modified xsi:type="dcterms:W3CDTF">2021-03-17T19:29:04Z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0x01010067B66FEC9B0A6741A8887A260F0201EE</vt:lpwstr>
  </property>
</Properties>
</file>