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sldIdLst>
    <p:sldId id="257" r:id="rId2"/>
    <p:sldId id="258" r:id="rId3"/>
  </p:sldIdLst>
  <p:sldSz cx="9144000" cy="5143500" type="screen16x9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738"/>
    <a:srgbClr val="58B0C2"/>
    <a:srgbClr val="AA1E1D"/>
    <a:srgbClr val="902D84"/>
    <a:srgbClr val="1B9979"/>
    <a:srgbClr val="010E5C"/>
    <a:srgbClr val="D30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6" d="100"/>
          <a:sy n="146" d="100"/>
        </p:scale>
        <p:origin x="168" y="4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163327"/>
            <a:ext cx="8229600" cy="857250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914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0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16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3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76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632" y="1219109"/>
            <a:ext cx="8413464" cy="8081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32" y="2027254"/>
            <a:ext cx="8413464" cy="2410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813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2" r:id="rId3"/>
    <p:sldLayoutId id="2147483685" r:id="rId4"/>
    <p:sldLayoutId id="2147483688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8C1738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3200" b="0" i="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2400" b="0" i="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9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66FEC9B0A6741A8887A260F0201EE" ma:contentTypeVersion="12" ma:contentTypeDescription="Create a new document." ma:contentTypeScope="" ma:versionID="8d48ef3a18c8dfe2289bc6afaaf3be47">
  <xsd:schema xmlns:xsd="http://www.w3.org/2001/XMLSchema" xmlns:xs="http://www.w3.org/2001/XMLSchema" xmlns:p="http://schemas.microsoft.com/office/2006/metadata/properties" xmlns:ns2="c2d1b21b-0095-44af-9605-e314b6178b3c" xmlns:ns3="dfc89b0f-9ff3-4964-9535-1d8d9f9005c3" targetNamespace="http://schemas.microsoft.com/office/2006/metadata/properties" ma:root="true" ma:fieldsID="c5b66a25bfed86fb457d1885530ea7b7" ns2:_="" ns3:_="">
    <xsd:import namespace="c2d1b21b-0095-44af-9605-e314b6178b3c"/>
    <xsd:import namespace="dfc89b0f-9ff3-4964-9535-1d8d9f900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1b21b-0095-44af-9605-e314b6178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89b0f-9ff3-4964-9535-1d8d9f9005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4841A6-D1E2-48A1-84B7-D6E13493082D}"/>
</file>

<file path=customXml/itemProps2.xml><?xml version="1.0" encoding="utf-8"?>
<ds:datastoreItem xmlns:ds="http://schemas.openxmlformats.org/officeDocument/2006/customXml" ds:itemID="{330AB67F-B3FD-40A2-BDAF-9E72A63EAA68}"/>
</file>

<file path=customXml/itemProps3.xml><?xml version="1.0" encoding="utf-8"?>
<ds:datastoreItem xmlns:ds="http://schemas.openxmlformats.org/officeDocument/2006/customXml" ds:itemID="{9CB555F5-6FBA-4BC2-B2BA-BA9C5BD941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Source Sans Pro</vt:lpstr>
      <vt:lpstr>Office Theme</vt:lpstr>
      <vt:lpstr>PowerPoint Presentation</vt:lpstr>
      <vt:lpstr>PowerPoint Presentation</vt:lpstr>
    </vt:vector>
  </TitlesOfParts>
  <Company>BZ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Zaczek</dc:creator>
  <cp:lastModifiedBy>Brenda Zaczek</cp:lastModifiedBy>
  <cp:revision>10</cp:revision>
  <dcterms:created xsi:type="dcterms:W3CDTF">2018-09-26T16:23:01Z</dcterms:created>
  <dcterms:modified xsi:type="dcterms:W3CDTF">2021-03-16T17:19:00Z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0x01010067B66FEC9B0A6741A8887A260F0201EE</vt:lpwstr>
  </property>
</Properties>
</file>