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4"/>
  </p:notesMasterIdLst>
  <p:sldIdLst>
    <p:sldId id="257" r:id="rId5"/>
    <p:sldId id="259" r:id="rId6"/>
    <p:sldId id="300" r:id="rId7"/>
    <p:sldId id="261" r:id="rId8"/>
    <p:sldId id="260" r:id="rId9"/>
    <p:sldId id="297" r:id="rId10"/>
    <p:sldId id="299" r:id="rId11"/>
    <p:sldId id="298" r:id="rId12"/>
    <p:sldId id="302" r:id="rId13"/>
    <p:sldId id="304" r:id="rId14"/>
    <p:sldId id="301" r:id="rId15"/>
    <p:sldId id="307" r:id="rId16"/>
    <p:sldId id="305" r:id="rId17"/>
    <p:sldId id="303" r:id="rId18"/>
    <p:sldId id="306" r:id="rId19"/>
    <p:sldId id="309" r:id="rId20"/>
    <p:sldId id="308" r:id="rId21"/>
    <p:sldId id="258" r:id="rId22"/>
    <p:sldId id="291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erriweather Light" panose="00000400000000000000" pitchFamily="2" charset="0"/>
      <p:regular r:id="rId29"/>
      <p:italic r:id="rId30"/>
    </p:embeddedFont>
    <p:embeddedFont>
      <p:font typeface="Source Sans Pro" panose="020B0503030403020204" pitchFamily="34" charset="0"/>
      <p:regular r:id="rId31"/>
      <p:bold r:id="rId32"/>
      <p:italic r:id="rId33"/>
      <p:boldItalic r:id="rId34"/>
    </p:embeddedFont>
    <p:embeddedFont>
      <p:font typeface="Source Sans Pro Semibold" panose="020B060303040302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lja Ugrinic" initials="RU" lastIdx="1" clrIdx="0">
    <p:extLst>
      <p:ext uri="{19B8F6BF-5375-455C-9EA6-DF929625EA0E}">
        <p15:presenceInfo xmlns:p15="http://schemas.microsoft.com/office/powerpoint/2012/main" userId="S::rugrinic@cadca.org::de63dadf-ab78-4342-8067-e109c75a1f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BB5"/>
    <a:srgbClr val="263B88"/>
    <a:srgbClr val="ED2E26"/>
    <a:srgbClr val="6D2C91"/>
    <a:srgbClr val="8CC53F"/>
    <a:srgbClr val="394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8"/>
    <p:restoredTop sz="94694"/>
  </p:normalViewPr>
  <p:slideViewPr>
    <p:cSldViewPr snapToGrid="0" snapToObjects="1">
      <p:cViewPr varScale="1">
        <p:scale>
          <a:sx n="112" d="100"/>
          <a:sy n="112" d="100"/>
        </p:scale>
        <p:origin x="94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88A10-6EBB-4E82-A3FF-FE82C7AF937D}" type="doc">
      <dgm:prSet loTypeId="urn:microsoft.com/office/officeart/2005/8/layout/bProcess3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9D14EE8-C0D6-4E2E-899E-C08A1ED8DAF2}">
      <dgm:prSet phldrT="[Text]" custT="1"/>
      <dgm:spPr>
        <a:ln w="28575">
          <a:solidFill>
            <a:srgbClr val="263BB5"/>
          </a:solidFill>
        </a:ln>
      </dgm:spPr>
      <dgm:t>
        <a:bodyPr/>
        <a:lstStyle/>
        <a:p>
          <a:r>
            <a:rPr lang="en-US" sz="1700" dirty="0">
              <a:latin typeface="Source Sans Pro" panose="020B0503030403020204" pitchFamily="34" charset="0"/>
              <a:ea typeface="Source Sans Pro" panose="020B0503030403020204" pitchFamily="34" charset="0"/>
            </a:rPr>
            <a:t>If you </a:t>
          </a:r>
          <a:r>
            <a:rPr lang="en-US" sz="1700" b="1" i="1" dirty="0">
              <a:latin typeface="Source Sans Pro" panose="020B0503030403020204" pitchFamily="34" charset="0"/>
              <a:ea typeface="Source Sans Pro" panose="020B0503030403020204" pitchFamily="34" charset="0"/>
            </a:rPr>
            <a:t>have</a:t>
          </a:r>
          <a:r>
            <a:rPr lang="en-US" sz="1700" dirty="0">
              <a:latin typeface="Source Sans Pro" panose="020B0503030403020204" pitchFamily="34" charset="0"/>
              <a:ea typeface="Source Sans Pro" panose="020B0503030403020204" pitchFamily="34" charset="0"/>
            </a:rPr>
            <a:t> been to a CADCA Training Event…</a:t>
          </a:r>
        </a:p>
        <a:p>
          <a:r>
            <a:rPr lang="en-US" sz="1700" b="1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Slide 3</a:t>
          </a:r>
        </a:p>
      </dgm:t>
    </dgm:pt>
    <dgm:pt modelId="{194FFA3C-CD7E-4068-9BB4-D38CFBAD1A12}" type="parTrans" cxnId="{60430D77-4209-4C30-A6C4-C7A5B754A192}">
      <dgm:prSet/>
      <dgm:spPr/>
      <dgm:t>
        <a:bodyPr/>
        <a:lstStyle/>
        <a:p>
          <a:endParaRPr lang="en-US"/>
        </a:p>
      </dgm:t>
    </dgm:pt>
    <dgm:pt modelId="{0F141B9B-05F6-4936-A088-80B2BF39E463}" type="sibTrans" cxnId="{60430D77-4209-4C30-A6C4-C7A5B754A192}">
      <dgm:prSet/>
      <dgm:spPr>
        <a:ln>
          <a:solidFill>
            <a:srgbClr val="263BB5"/>
          </a:solidFill>
        </a:ln>
      </dgm:spPr>
      <dgm:t>
        <a:bodyPr/>
        <a:lstStyle/>
        <a:p>
          <a:endParaRPr lang="en-US"/>
        </a:p>
      </dgm:t>
    </dgm:pt>
    <dgm:pt modelId="{12709D96-7800-46BC-88C3-AE37CE650B39}">
      <dgm:prSet phldrT="[Text]" custT="1"/>
      <dgm:spPr>
        <a:ln w="28575">
          <a:solidFill>
            <a:srgbClr val="263BB5"/>
          </a:solidFill>
        </a:ln>
      </dgm:spPr>
      <dgm:t>
        <a:bodyPr/>
        <a:lstStyle/>
        <a:p>
          <a:r>
            <a:rPr lang="en-US" sz="1700" dirty="0">
              <a:latin typeface="Source Sans Pro" panose="020B0503030403020204" pitchFamily="34" charset="0"/>
              <a:ea typeface="Source Sans Pro" panose="020B0503030403020204" pitchFamily="34" charset="0"/>
            </a:rPr>
            <a:t>If you </a:t>
          </a:r>
          <a:r>
            <a:rPr lang="en-US" sz="1700" b="1" i="1" dirty="0">
              <a:latin typeface="Source Sans Pro" panose="020B0503030403020204" pitchFamily="34" charset="0"/>
              <a:ea typeface="Source Sans Pro" panose="020B0503030403020204" pitchFamily="34" charset="0"/>
            </a:rPr>
            <a:t>have NOT </a:t>
          </a:r>
          <a:r>
            <a:rPr lang="en-US" sz="1700" dirty="0">
              <a:latin typeface="Source Sans Pro" panose="020B0503030403020204" pitchFamily="34" charset="0"/>
              <a:ea typeface="Source Sans Pro" panose="020B0503030403020204" pitchFamily="34" charset="0"/>
            </a:rPr>
            <a:t>been to a CADCA Training Event…</a:t>
          </a:r>
        </a:p>
        <a:p>
          <a:r>
            <a:rPr lang="en-US" sz="1700" b="1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Slide 4</a:t>
          </a:r>
        </a:p>
      </dgm:t>
    </dgm:pt>
    <dgm:pt modelId="{A43F2934-05A9-4645-9297-3AC1395484A8}" type="parTrans" cxnId="{3633D005-3F24-428F-8A22-4477DEE67E81}">
      <dgm:prSet/>
      <dgm:spPr/>
      <dgm:t>
        <a:bodyPr/>
        <a:lstStyle/>
        <a:p>
          <a:endParaRPr lang="en-US"/>
        </a:p>
      </dgm:t>
    </dgm:pt>
    <dgm:pt modelId="{65E2C815-137E-44CC-8E43-A3FA068A83A3}" type="sibTrans" cxnId="{3633D005-3F24-428F-8A22-4477DEE67E81}">
      <dgm:prSet/>
      <dgm:spPr>
        <a:ln>
          <a:solidFill>
            <a:srgbClr val="263BB5"/>
          </a:solidFill>
        </a:ln>
      </dgm:spPr>
      <dgm:t>
        <a:bodyPr/>
        <a:lstStyle/>
        <a:p>
          <a:endParaRPr lang="en-US"/>
        </a:p>
      </dgm:t>
    </dgm:pt>
    <dgm:pt modelId="{7381334D-A204-4329-B446-2338F7EEB2F5}">
      <dgm:prSet phldrT="[Text]" custT="1"/>
      <dgm:spPr>
        <a:ln w="28575">
          <a:solidFill>
            <a:srgbClr val="263BB5"/>
          </a:solidFill>
        </a:ln>
      </dgm:spPr>
      <dgm:t>
        <a:bodyPr/>
        <a:lstStyle/>
        <a:p>
          <a:r>
            <a:rPr lang="en-US" sz="1700" dirty="0">
              <a:latin typeface="Source Sans Pro" panose="020B0503030403020204" pitchFamily="34" charset="0"/>
              <a:ea typeface="Source Sans Pro" panose="020B0503030403020204" pitchFamily="34" charset="0"/>
            </a:rPr>
            <a:t>Registration Process…</a:t>
          </a:r>
        </a:p>
        <a:p>
          <a:r>
            <a:rPr lang="en-US" sz="1700" b="1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Slide 5-12 </a:t>
          </a:r>
        </a:p>
      </dgm:t>
    </dgm:pt>
    <dgm:pt modelId="{85D677B2-FE2C-4E15-92E5-4018B50EE11F}" type="parTrans" cxnId="{ED54141D-080E-4C6D-BEC2-B39E0917D287}">
      <dgm:prSet/>
      <dgm:spPr/>
      <dgm:t>
        <a:bodyPr/>
        <a:lstStyle/>
        <a:p>
          <a:endParaRPr lang="en-US"/>
        </a:p>
      </dgm:t>
    </dgm:pt>
    <dgm:pt modelId="{6DAF38B2-352E-4384-BBED-A38C29BF19D1}" type="sibTrans" cxnId="{ED54141D-080E-4C6D-BEC2-B39E0917D287}">
      <dgm:prSet/>
      <dgm:spPr>
        <a:ln>
          <a:solidFill>
            <a:srgbClr val="263BB5"/>
          </a:solidFill>
        </a:ln>
      </dgm:spPr>
      <dgm:t>
        <a:bodyPr/>
        <a:lstStyle/>
        <a:p>
          <a:endParaRPr lang="en-US"/>
        </a:p>
      </dgm:t>
    </dgm:pt>
    <dgm:pt modelId="{DBAB5BFB-23B4-4AF4-8674-4E54FA3B8A95}">
      <dgm:prSet phldrT="[Text]" custT="1"/>
      <dgm:spPr>
        <a:ln w="28575">
          <a:solidFill>
            <a:srgbClr val="263BB5"/>
          </a:solidFill>
        </a:ln>
      </dgm:spPr>
      <dgm:t>
        <a:bodyPr/>
        <a:lstStyle/>
        <a:p>
          <a:r>
            <a:rPr lang="en-US" sz="1700" dirty="0">
              <a:latin typeface="Source Sans Pro" panose="020B0503030403020204" pitchFamily="34" charset="0"/>
              <a:ea typeface="Source Sans Pro" panose="020B0503030403020204" pitchFamily="34" charset="0"/>
            </a:rPr>
            <a:t>Youth Registration &amp; Special Note…</a:t>
          </a:r>
        </a:p>
        <a:p>
          <a:r>
            <a:rPr lang="en-US" sz="1700" b="1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Slide 11</a:t>
          </a:r>
        </a:p>
      </dgm:t>
    </dgm:pt>
    <dgm:pt modelId="{CFCBDE48-F23D-4D71-B3CE-F706EC65BB5A}" type="parTrans" cxnId="{F67E9883-9D0B-463C-84E6-4BDC8DE30080}">
      <dgm:prSet/>
      <dgm:spPr/>
      <dgm:t>
        <a:bodyPr/>
        <a:lstStyle/>
        <a:p>
          <a:endParaRPr lang="en-US"/>
        </a:p>
      </dgm:t>
    </dgm:pt>
    <dgm:pt modelId="{B966C982-8720-4A01-BE7F-CAB5B51A6E61}" type="sibTrans" cxnId="{F67E9883-9D0B-463C-84E6-4BDC8DE30080}">
      <dgm:prSet/>
      <dgm:spPr>
        <a:ln>
          <a:solidFill>
            <a:srgbClr val="263BB5"/>
          </a:solidFill>
        </a:ln>
      </dgm:spPr>
      <dgm:t>
        <a:bodyPr/>
        <a:lstStyle/>
        <a:p>
          <a:endParaRPr lang="en-US"/>
        </a:p>
      </dgm:t>
    </dgm:pt>
    <dgm:pt modelId="{568427FD-0426-4DD7-85D2-BBCE63D10740}">
      <dgm:prSet phldrT="[Text]" custT="1"/>
      <dgm:spPr>
        <a:ln w="28575">
          <a:solidFill>
            <a:srgbClr val="263BB5"/>
          </a:solidFill>
        </a:ln>
      </dgm:spPr>
      <dgm:t>
        <a:bodyPr/>
        <a:lstStyle/>
        <a:p>
          <a:r>
            <a:rPr lang="en-US" sz="1700" dirty="0">
              <a:latin typeface="Source Sans Pro" panose="020B0503030403020204" pitchFamily="34" charset="0"/>
              <a:ea typeface="Source Sans Pro" panose="020B0503030403020204" pitchFamily="34" charset="0"/>
            </a:rPr>
            <a:t>Payment/Shopping Cart…</a:t>
          </a:r>
        </a:p>
        <a:p>
          <a:r>
            <a:rPr lang="en-US" sz="1700" b="1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Slide 13-17</a:t>
          </a:r>
        </a:p>
      </dgm:t>
    </dgm:pt>
    <dgm:pt modelId="{2013E11F-E7A0-4E7D-8F3E-31006D7F5E1F}" type="parTrans" cxnId="{FB5E8B1F-32A8-4BC7-9FB2-B57DA1BB228E}">
      <dgm:prSet/>
      <dgm:spPr/>
      <dgm:t>
        <a:bodyPr/>
        <a:lstStyle/>
        <a:p>
          <a:endParaRPr lang="en-US"/>
        </a:p>
      </dgm:t>
    </dgm:pt>
    <dgm:pt modelId="{7F268B01-B66D-4222-9967-9C9CFD294287}" type="sibTrans" cxnId="{FB5E8B1F-32A8-4BC7-9FB2-B57DA1BB228E}">
      <dgm:prSet/>
      <dgm:spPr>
        <a:ln>
          <a:solidFill>
            <a:srgbClr val="263BB5"/>
          </a:solidFill>
        </a:ln>
      </dgm:spPr>
      <dgm:t>
        <a:bodyPr/>
        <a:lstStyle/>
        <a:p>
          <a:endParaRPr lang="en-US"/>
        </a:p>
      </dgm:t>
    </dgm:pt>
    <dgm:pt modelId="{B5F266C0-978E-4A8C-85F8-33615368AA3E}">
      <dgm:prSet phldrT="[Text]" custT="1"/>
      <dgm:spPr>
        <a:ln w="28575">
          <a:solidFill>
            <a:srgbClr val="263BB5"/>
          </a:solidFill>
        </a:ln>
      </dgm:spPr>
      <dgm:t>
        <a:bodyPr/>
        <a:lstStyle/>
        <a:p>
          <a:r>
            <a:rPr lang="en-US" sz="1700" dirty="0">
              <a:latin typeface="Source Sans Pro" panose="020B0503030403020204" pitchFamily="34" charset="0"/>
              <a:ea typeface="Source Sans Pro" panose="020B0503030403020204" pitchFamily="34" charset="0"/>
            </a:rPr>
            <a:t>Confirmation…</a:t>
          </a:r>
        </a:p>
        <a:p>
          <a:r>
            <a:rPr lang="en-US" sz="1700" b="1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Slide 18</a:t>
          </a:r>
        </a:p>
      </dgm:t>
    </dgm:pt>
    <dgm:pt modelId="{A7E89FB6-F661-4B1D-9A75-E6EA9B44E7AD}" type="parTrans" cxnId="{96EE5C52-AD5D-464E-B79B-0F3C4CB9A5C6}">
      <dgm:prSet/>
      <dgm:spPr/>
      <dgm:t>
        <a:bodyPr/>
        <a:lstStyle/>
        <a:p>
          <a:endParaRPr lang="en-US"/>
        </a:p>
      </dgm:t>
    </dgm:pt>
    <dgm:pt modelId="{3E844F79-44F2-4024-A8BA-A69102CAC9D3}" type="sibTrans" cxnId="{96EE5C52-AD5D-464E-B79B-0F3C4CB9A5C6}">
      <dgm:prSet/>
      <dgm:spPr>
        <a:ln>
          <a:solidFill>
            <a:srgbClr val="263BB5"/>
          </a:solidFill>
        </a:ln>
      </dgm:spPr>
      <dgm:t>
        <a:bodyPr/>
        <a:lstStyle/>
        <a:p>
          <a:endParaRPr lang="en-US"/>
        </a:p>
      </dgm:t>
    </dgm:pt>
    <dgm:pt modelId="{178D56BE-8D8D-465F-9536-94C7EC32C6A7}">
      <dgm:prSet custT="1"/>
      <dgm:spPr>
        <a:ln w="28575">
          <a:solidFill>
            <a:srgbClr val="263BB5"/>
          </a:solidFill>
        </a:ln>
      </dgm:spPr>
      <dgm:t>
        <a:bodyPr/>
        <a:lstStyle/>
        <a:p>
          <a:r>
            <a:rPr lang="en-US" sz="1700" dirty="0">
              <a:latin typeface="Source Sans Pro" panose="020B0503030403020204" pitchFamily="34" charset="0"/>
              <a:ea typeface="Source Sans Pro" panose="020B0503030403020204" pitchFamily="34" charset="0"/>
            </a:rPr>
            <a:t>Help/Contact Us…</a:t>
          </a:r>
        </a:p>
        <a:p>
          <a:r>
            <a:rPr lang="en-US" sz="1700" b="1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Slide 19</a:t>
          </a:r>
        </a:p>
      </dgm:t>
    </dgm:pt>
    <dgm:pt modelId="{ED0DC0D6-18B8-4D10-B28D-73ED2887E9A4}" type="parTrans" cxnId="{A881792A-7FC9-4D7B-8140-9C0DF1C760A0}">
      <dgm:prSet/>
      <dgm:spPr/>
      <dgm:t>
        <a:bodyPr/>
        <a:lstStyle/>
        <a:p>
          <a:endParaRPr lang="en-US"/>
        </a:p>
      </dgm:t>
    </dgm:pt>
    <dgm:pt modelId="{77B67C20-BB37-4B04-8FC0-576471B048F0}" type="sibTrans" cxnId="{A881792A-7FC9-4D7B-8140-9C0DF1C760A0}">
      <dgm:prSet/>
      <dgm:spPr/>
      <dgm:t>
        <a:bodyPr/>
        <a:lstStyle/>
        <a:p>
          <a:endParaRPr lang="en-US"/>
        </a:p>
      </dgm:t>
    </dgm:pt>
    <dgm:pt modelId="{DBB10C7C-5BF4-46F5-8006-7FDDDE5FA177}" type="pres">
      <dgm:prSet presAssocID="{28988A10-6EBB-4E82-A3FF-FE82C7AF937D}" presName="Name0" presStyleCnt="0">
        <dgm:presLayoutVars>
          <dgm:dir/>
          <dgm:resizeHandles val="exact"/>
        </dgm:presLayoutVars>
      </dgm:prSet>
      <dgm:spPr/>
    </dgm:pt>
    <dgm:pt modelId="{39FB07E7-3DBD-48C8-9C01-112D532E94BE}" type="pres">
      <dgm:prSet presAssocID="{D9D14EE8-C0D6-4E2E-899E-C08A1ED8DAF2}" presName="node" presStyleLbl="node1" presStyleIdx="0" presStyleCnt="7">
        <dgm:presLayoutVars>
          <dgm:bulletEnabled val="1"/>
        </dgm:presLayoutVars>
      </dgm:prSet>
      <dgm:spPr/>
    </dgm:pt>
    <dgm:pt modelId="{9E73EBDB-1129-44E4-A0FA-87142E47EDD8}" type="pres">
      <dgm:prSet presAssocID="{0F141B9B-05F6-4936-A088-80B2BF39E463}" presName="sibTrans" presStyleLbl="sibTrans1D1" presStyleIdx="0" presStyleCnt="6"/>
      <dgm:spPr/>
    </dgm:pt>
    <dgm:pt modelId="{CAD49DD9-D7C4-4FAF-A9F1-A51BDA7FF8B7}" type="pres">
      <dgm:prSet presAssocID="{0F141B9B-05F6-4936-A088-80B2BF39E463}" presName="connectorText" presStyleLbl="sibTrans1D1" presStyleIdx="0" presStyleCnt="6"/>
      <dgm:spPr/>
    </dgm:pt>
    <dgm:pt modelId="{E81BEBB6-44C9-451B-9C97-62DA8B8240AD}" type="pres">
      <dgm:prSet presAssocID="{12709D96-7800-46BC-88C3-AE37CE650B39}" presName="node" presStyleLbl="node1" presStyleIdx="1" presStyleCnt="7" custScaleX="108188">
        <dgm:presLayoutVars>
          <dgm:bulletEnabled val="1"/>
        </dgm:presLayoutVars>
      </dgm:prSet>
      <dgm:spPr/>
    </dgm:pt>
    <dgm:pt modelId="{FEA2434E-0B2A-4B54-82A0-83739EAF71B0}" type="pres">
      <dgm:prSet presAssocID="{65E2C815-137E-44CC-8E43-A3FA068A83A3}" presName="sibTrans" presStyleLbl="sibTrans1D1" presStyleIdx="1" presStyleCnt="6"/>
      <dgm:spPr/>
    </dgm:pt>
    <dgm:pt modelId="{FDB9DF89-7D23-4281-8EC6-4AE976B1947B}" type="pres">
      <dgm:prSet presAssocID="{65E2C815-137E-44CC-8E43-A3FA068A83A3}" presName="connectorText" presStyleLbl="sibTrans1D1" presStyleIdx="1" presStyleCnt="6"/>
      <dgm:spPr/>
    </dgm:pt>
    <dgm:pt modelId="{B9AFFB29-0C55-4598-8BD6-07E3969D3D51}" type="pres">
      <dgm:prSet presAssocID="{7381334D-A204-4329-B446-2338F7EEB2F5}" presName="node" presStyleLbl="node1" presStyleIdx="2" presStyleCnt="7">
        <dgm:presLayoutVars>
          <dgm:bulletEnabled val="1"/>
        </dgm:presLayoutVars>
      </dgm:prSet>
      <dgm:spPr/>
    </dgm:pt>
    <dgm:pt modelId="{C57E580E-4734-46A7-8C9F-4D46A4BDF25D}" type="pres">
      <dgm:prSet presAssocID="{6DAF38B2-352E-4384-BBED-A38C29BF19D1}" presName="sibTrans" presStyleLbl="sibTrans1D1" presStyleIdx="2" presStyleCnt="6"/>
      <dgm:spPr/>
    </dgm:pt>
    <dgm:pt modelId="{34957775-0B0D-4626-8281-126912F74D0B}" type="pres">
      <dgm:prSet presAssocID="{6DAF38B2-352E-4384-BBED-A38C29BF19D1}" presName="connectorText" presStyleLbl="sibTrans1D1" presStyleIdx="2" presStyleCnt="6"/>
      <dgm:spPr/>
    </dgm:pt>
    <dgm:pt modelId="{06D098B7-718B-4556-BD1E-C408030708F0}" type="pres">
      <dgm:prSet presAssocID="{DBAB5BFB-23B4-4AF4-8674-4E54FA3B8A95}" presName="node" presStyleLbl="node1" presStyleIdx="3" presStyleCnt="7">
        <dgm:presLayoutVars>
          <dgm:bulletEnabled val="1"/>
        </dgm:presLayoutVars>
      </dgm:prSet>
      <dgm:spPr/>
    </dgm:pt>
    <dgm:pt modelId="{0F16A8A4-E073-4D22-80B3-097D98A30C70}" type="pres">
      <dgm:prSet presAssocID="{B966C982-8720-4A01-BE7F-CAB5B51A6E61}" presName="sibTrans" presStyleLbl="sibTrans1D1" presStyleIdx="3" presStyleCnt="6"/>
      <dgm:spPr/>
    </dgm:pt>
    <dgm:pt modelId="{89CEB3E8-6E9D-4F28-B1D4-79E24DFFBFE3}" type="pres">
      <dgm:prSet presAssocID="{B966C982-8720-4A01-BE7F-CAB5B51A6E61}" presName="connectorText" presStyleLbl="sibTrans1D1" presStyleIdx="3" presStyleCnt="6"/>
      <dgm:spPr/>
    </dgm:pt>
    <dgm:pt modelId="{99E4AB21-78B6-43A8-9D8C-E89BDA97937F}" type="pres">
      <dgm:prSet presAssocID="{568427FD-0426-4DD7-85D2-BBCE63D10740}" presName="node" presStyleLbl="node1" presStyleIdx="4" presStyleCnt="7" custScaleX="111993">
        <dgm:presLayoutVars>
          <dgm:bulletEnabled val="1"/>
        </dgm:presLayoutVars>
      </dgm:prSet>
      <dgm:spPr/>
    </dgm:pt>
    <dgm:pt modelId="{CC4FB85F-BCA6-4969-837D-719322B7B462}" type="pres">
      <dgm:prSet presAssocID="{7F268B01-B66D-4222-9967-9C9CFD294287}" presName="sibTrans" presStyleLbl="sibTrans1D1" presStyleIdx="4" presStyleCnt="6"/>
      <dgm:spPr/>
    </dgm:pt>
    <dgm:pt modelId="{AFA13DAF-5121-44E0-B8BD-223DB42C5B92}" type="pres">
      <dgm:prSet presAssocID="{7F268B01-B66D-4222-9967-9C9CFD294287}" presName="connectorText" presStyleLbl="sibTrans1D1" presStyleIdx="4" presStyleCnt="6"/>
      <dgm:spPr/>
    </dgm:pt>
    <dgm:pt modelId="{AC292E3B-19B4-4F67-A7FD-6A49077D7B91}" type="pres">
      <dgm:prSet presAssocID="{B5F266C0-978E-4A8C-85F8-33615368AA3E}" presName="node" presStyleLbl="node1" presStyleIdx="5" presStyleCnt="7">
        <dgm:presLayoutVars>
          <dgm:bulletEnabled val="1"/>
        </dgm:presLayoutVars>
      </dgm:prSet>
      <dgm:spPr/>
    </dgm:pt>
    <dgm:pt modelId="{39126A53-1193-4A94-A97D-A6BF9FCEA697}" type="pres">
      <dgm:prSet presAssocID="{3E844F79-44F2-4024-A8BA-A69102CAC9D3}" presName="sibTrans" presStyleLbl="sibTrans1D1" presStyleIdx="5" presStyleCnt="6"/>
      <dgm:spPr/>
    </dgm:pt>
    <dgm:pt modelId="{B5D39C67-3428-4B3C-97CB-AB5F26444FEF}" type="pres">
      <dgm:prSet presAssocID="{3E844F79-44F2-4024-A8BA-A69102CAC9D3}" presName="connectorText" presStyleLbl="sibTrans1D1" presStyleIdx="5" presStyleCnt="6"/>
      <dgm:spPr/>
    </dgm:pt>
    <dgm:pt modelId="{6470AFCF-3DF3-4793-9597-21FF5C2C5FF3}" type="pres">
      <dgm:prSet presAssocID="{178D56BE-8D8D-465F-9536-94C7EC32C6A7}" presName="node" presStyleLbl="node1" presStyleIdx="6" presStyleCnt="7" custScaleX="114922" custScaleY="88987" custLinFactX="22076" custLinFactNeighborX="100000" custLinFactNeighborY="197">
        <dgm:presLayoutVars>
          <dgm:bulletEnabled val="1"/>
        </dgm:presLayoutVars>
      </dgm:prSet>
      <dgm:spPr/>
    </dgm:pt>
  </dgm:ptLst>
  <dgm:cxnLst>
    <dgm:cxn modelId="{3633D005-3F24-428F-8A22-4477DEE67E81}" srcId="{28988A10-6EBB-4E82-A3FF-FE82C7AF937D}" destId="{12709D96-7800-46BC-88C3-AE37CE650B39}" srcOrd="1" destOrd="0" parTransId="{A43F2934-05A9-4645-9297-3AC1395484A8}" sibTransId="{65E2C815-137E-44CC-8E43-A3FA068A83A3}"/>
    <dgm:cxn modelId="{04194210-9BE9-4ABC-B9D7-06CBA9E71DC7}" type="presOf" srcId="{7381334D-A204-4329-B446-2338F7EEB2F5}" destId="{B9AFFB29-0C55-4598-8BD6-07E3969D3D51}" srcOrd="0" destOrd="0" presId="urn:microsoft.com/office/officeart/2005/8/layout/bProcess3"/>
    <dgm:cxn modelId="{ED54141D-080E-4C6D-BEC2-B39E0917D287}" srcId="{28988A10-6EBB-4E82-A3FF-FE82C7AF937D}" destId="{7381334D-A204-4329-B446-2338F7EEB2F5}" srcOrd="2" destOrd="0" parTransId="{85D677B2-FE2C-4E15-92E5-4018B50EE11F}" sibTransId="{6DAF38B2-352E-4384-BBED-A38C29BF19D1}"/>
    <dgm:cxn modelId="{FB5E8B1F-32A8-4BC7-9FB2-B57DA1BB228E}" srcId="{28988A10-6EBB-4E82-A3FF-FE82C7AF937D}" destId="{568427FD-0426-4DD7-85D2-BBCE63D10740}" srcOrd="4" destOrd="0" parTransId="{2013E11F-E7A0-4E7D-8F3E-31006D7F5E1F}" sibTransId="{7F268B01-B66D-4222-9967-9C9CFD294287}"/>
    <dgm:cxn modelId="{1BC5CB21-0CF5-48C5-B1A8-A8E178828436}" type="presOf" srcId="{B966C982-8720-4A01-BE7F-CAB5B51A6E61}" destId="{89CEB3E8-6E9D-4F28-B1D4-79E24DFFBFE3}" srcOrd="1" destOrd="0" presId="urn:microsoft.com/office/officeart/2005/8/layout/bProcess3"/>
    <dgm:cxn modelId="{A881792A-7FC9-4D7B-8140-9C0DF1C760A0}" srcId="{28988A10-6EBB-4E82-A3FF-FE82C7AF937D}" destId="{178D56BE-8D8D-465F-9536-94C7EC32C6A7}" srcOrd="6" destOrd="0" parTransId="{ED0DC0D6-18B8-4D10-B28D-73ED2887E9A4}" sibTransId="{77B67C20-BB37-4B04-8FC0-576471B048F0}"/>
    <dgm:cxn modelId="{DDB6B02E-75A8-4E26-861D-12F4D2014346}" type="presOf" srcId="{7F268B01-B66D-4222-9967-9C9CFD294287}" destId="{CC4FB85F-BCA6-4969-837D-719322B7B462}" srcOrd="0" destOrd="0" presId="urn:microsoft.com/office/officeart/2005/8/layout/bProcess3"/>
    <dgm:cxn modelId="{AB5E2148-AAA8-4CB9-A16D-EEAEA6E4DF87}" type="presOf" srcId="{178D56BE-8D8D-465F-9536-94C7EC32C6A7}" destId="{6470AFCF-3DF3-4793-9597-21FF5C2C5FF3}" srcOrd="0" destOrd="0" presId="urn:microsoft.com/office/officeart/2005/8/layout/bProcess3"/>
    <dgm:cxn modelId="{98FD2A68-7D7A-4E56-9349-70CCFB228E43}" type="presOf" srcId="{568427FD-0426-4DD7-85D2-BBCE63D10740}" destId="{99E4AB21-78B6-43A8-9D8C-E89BDA97937F}" srcOrd="0" destOrd="0" presId="urn:microsoft.com/office/officeart/2005/8/layout/bProcess3"/>
    <dgm:cxn modelId="{2D4EE468-3ED8-405A-832E-7E261AB2F4A5}" type="presOf" srcId="{0F141B9B-05F6-4936-A088-80B2BF39E463}" destId="{9E73EBDB-1129-44E4-A0FA-87142E47EDD8}" srcOrd="0" destOrd="0" presId="urn:microsoft.com/office/officeart/2005/8/layout/bProcess3"/>
    <dgm:cxn modelId="{422FE14B-17FF-4BA8-8891-A5E9C1762217}" type="presOf" srcId="{6DAF38B2-352E-4384-BBED-A38C29BF19D1}" destId="{34957775-0B0D-4626-8281-126912F74D0B}" srcOrd="1" destOrd="0" presId="urn:microsoft.com/office/officeart/2005/8/layout/bProcess3"/>
    <dgm:cxn modelId="{A20A6C6C-2AD9-47DF-A4CF-BA30EECC4979}" type="presOf" srcId="{28988A10-6EBB-4E82-A3FF-FE82C7AF937D}" destId="{DBB10C7C-5BF4-46F5-8006-7FDDDE5FA177}" srcOrd="0" destOrd="0" presId="urn:microsoft.com/office/officeart/2005/8/layout/bProcess3"/>
    <dgm:cxn modelId="{4C5DD16C-6108-4380-99A7-100BB929B5FC}" type="presOf" srcId="{B5F266C0-978E-4A8C-85F8-33615368AA3E}" destId="{AC292E3B-19B4-4F67-A7FD-6A49077D7B91}" srcOrd="0" destOrd="0" presId="urn:microsoft.com/office/officeart/2005/8/layout/bProcess3"/>
    <dgm:cxn modelId="{96EE5C52-AD5D-464E-B79B-0F3C4CB9A5C6}" srcId="{28988A10-6EBB-4E82-A3FF-FE82C7AF937D}" destId="{B5F266C0-978E-4A8C-85F8-33615368AA3E}" srcOrd="5" destOrd="0" parTransId="{A7E89FB6-F661-4B1D-9A75-E6EA9B44E7AD}" sibTransId="{3E844F79-44F2-4024-A8BA-A69102CAC9D3}"/>
    <dgm:cxn modelId="{60430D77-4209-4C30-A6C4-C7A5B754A192}" srcId="{28988A10-6EBB-4E82-A3FF-FE82C7AF937D}" destId="{D9D14EE8-C0D6-4E2E-899E-C08A1ED8DAF2}" srcOrd="0" destOrd="0" parTransId="{194FFA3C-CD7E-4068-9BB4-D38CFBAD1A12}" sibTransId="{0F141B9B-05F6-4936-A088-80B2BF39E463}"/>
    <dgm:cxn modelId="{4075767E-1136-4868-AA95-8D9594D92F98}" type="presOf" srcId="{3E844F79-44F2-4024-A8BA-A69102CAC9D3}" destId="{B5D39C67-3428-4B3C-97CB-AB5F26444FEF}" srcOrd="1" destOrd="0" presId="urn:microsoft.com/office/officeart/2005/8/layout/bProcess3"/>
    <dgm:cxn modelId="{F67E9883-9D0B-463C-84E6-4BDC8DE30080}" srcId="{28988A10-6EBB-4E82-A3FF-FE82C7AF937D}" destId="{DBAB5BFB-23B4-4AF4-8674-4E54FA3B8A95}" srcOrd="3" destOrd="0" parTransId="{CFCBDE48-F23D-4D71-B3CE-F706EC65BB5A}" sibTransId="{B966C982-8720-4A01-BE7F-CAB5B51A6E61}"/>
    <dgm:cxn modelId="{1363CC87-9932-4E72-8720-208833648B5A}" type="presOf" srcId="{7F268B01-B66D-4222-9967-9C9CFD294287}" destId="{AFA13DAF-5121-44E0-B8BD-223DB42C5B92}" srcOrd="1" destOrd="0" presId="urn:microsoft.com/office/officeart/2005/8/layout/bProcess3"/>
    <dgm:cxn modelId="{71DF998F-2B02-455E-B822-A3F3AB34FB61}" type="presOf" srcId="{3E844F79-44F2-4024-A8BA-A69102CAC9D3}" destId="{39126A53-1193-4A94-A97D-A6BF9FCEA697}" srcOrd="0" destOrd="0" presId="urn:microsoft.com/office/officeart/2005/8/layout/bProcess3"/>
    <dgm:cxn modelId="{247FCF93-47B8-436A-BD12-A8B60CA6C5ED}" type="presOf" srcId="{DBAB5BFB-23B4-4AF4-8674-4E54FA3B8A95}" destId="{06D098B7-718B-4556-BD1E-C408030708F0}" srcOrd="0" destOrd="0" presId="urn:microsoft.com/office/officeart/2005/8/layout/bProcess3"/>
    <dgm:cxn modelId="{B75B33A4-679B-45A7-B192-7460D4B90D5B}" type="presOf" srcId="{0F141B9B-05F6-4936-A088-80B2BF39E463}" destId="{CAD49DD9-D7C4-4FAF-A9F1-A51BDA7FF8B7}" srcOrd="1" destOrd="0" presId="urn:microsoft.com/office/officeart/2005/8/layout/bProcess3"/>
    <dgm:cxn modelId="{5E4CE2A5-D719-4AA2-A3EC-90103CD9CEEE}" type="presOf" srcId="{65E2C815-137E-44CC-8E43-A3FA068A83A3}" destId="{FEA2434E-0B2A-4B54-82A0-83739EAF71B0}" srcOrd="0" destOrd="0" presId="urn:microsoft.com/office/officeart/2005/8/layout/bProcess3"/>
    <dgm:cxn modelId="{E276C9C2-3882-487D-8284-5FE3A29A6C5E}" type="presOf" srcId="{65E2C815-137E-44CC-8E43-A3FA068A83A3}" destId="{FDB9DF89-7D23-4281-8EC6-4AE976B1947B}" srcOrd="1" destOrd="0" presId="urn:microsoft.com/office/officeart/2005/8/layout/bProcess3"/>
    <dgm:cxn modelId="{8BBA82CB-E6A4-405C-BBD8-EBC4999A19C0}" type="presOf" srcId="{6DAF38B2-352E-4384-BBED-A38C29BF19D1}" destId="{C57E580E-4734-46A7-8C9F-4D46A4BDF25D}" srcOrd="0" destOrd="0" presId="urn:microsoft.com/office/officeart/2005/8/layout/bProcess3"/>
    <dgm:cxn modelId="{79AAD5DA-D067-4C1B-9580-5F3B6C56F194}" type="presOf" srcId="{B966C982-8720-4A01-BE7F-CAB5B51A6E61}" destId="{0F16A8A4-E073-4D22-80B3-097D98A30C70}" srcOrd="0" destOrd="0" presId="urn:microsoft.com/office/officeart/2005/8/layout/bProcess3"/>
    <dgm:cxn modelId="{4AC872EB-559C-4C93-9763-5957E565E442}" type="presOf" srcId="{D9D14EE8-C0D6-4E2E-899E-C08A1ED8DAF2}" destId="{39FB07E7-3DBD-48C8-9C01-112D532E94BE}" srcOrd="0" destOrd="0" presId="urn:microsoft.com/office/officeart/2005/8/layout/bProcess3"/>
    <dgm:cxn modelId="{2B92CFEB-5F0C-4E7B-AA33-334BC2912A92}" type="presOf" srcId="{12709D96-7800-46BC-88C3-AE37CE650B39}" destId="{E81BEBB6-44C9-451B-9C97-62DA8B8240AD}" srcOrd="0" destOrd="0" presId="urn:microsoft.com/office/officeart/2005/8/layout/bProcess3"/>
    <dgm:cxn modelId="{E1BB5A89-6079-4CEB-9269-2A7CD5AA7F95}" type="presParOf" srcId="{DBB10C7C-5BF4-46F5-8006-7FDDDE5FA177}" destId="{39FB07E7-3DBD-48C8-9C01-112D532E94BE}" srcOrd="0" destOrd="0" presId="urn:microsoft.com/office/officeart/2005/8/layout/bProcess3"/>
    <dgm:cxn modelId="{86038D57-FAD6-430B-AFBF-5CF135B40A58}" type="presParOf" srcId="{DBB10C7C-5BF4-46F5-8006-7FDDDE5FA177}" destId="{9E73EBDB-1129-44E4-A0FA-87142E47EDD8}" srcOrd="1" destOrd="0" presId="urn:microsoft.com/office/officeart/2005/8/layout/bProcess3"/>
    <dgm:cxn modelId="{7733A3AC-68A9-4DBE-9C27-0B0F07873F85}" type="presParOf" srcId="{9E73EBDB-1129-44E4-A0FA-87142E47EDD8}" destId="{CAD49DD9-D7C4-4FAF-A9F1-A51BDA7FF8B7}" srcOrd="0" destOrd="0" presId="urn:microsoft.com/office/officeart/2005/8/layout/bProcess3"/>
    <dgm:cxn modelId="{2FE639CB-CAF1-42C6-83F2-BCED21221F99}" type="presParOf" srcId="{DBB10C7C-5BF4-46F5-8006-7FDDDE5FA177}" destId="{E81BEBB6-44C9-451B-9C97-62DA8B8240AD}" srcOrd="2" destOrd="0" presId="urn:microsoft.com/office/officeart/2005/8/layout/bProcess3"/>
    <dgm:cxn modelId="{46553518-DD71-44FB-8243-FC0CB4AC5589}" type="presParOf" srcId="{DBB10C7C-5BF4-46F5-8006-7FDDDE5FA177}" destId="{FEA2434E-0B2A-4B54-82A0-83739EAF71B0}" srcOrd="3" destOrd="0" presId="urn:microsoft.com/office/officeart/2005/8/layout/bProcess3"/>
    <dgm:cxn modelId="{48ACF97F-EC03-4065-B9B1-D8B692301FD8}" type="presParOf" srcId="{FEA2434E-0B2A-4B54-82A0-83739EAF71B0}" destId="{FDB9DF89-7D23-4281-8EC6-4AE976B1947B}" srcOrd="0" destOrd="0" presId="urn:microsoft.com/office/officeart/2005/8/layout/bProcess3"/>
    <dgm:cxn modelId="{BFFC7D99-03A8-4515-8179-2ED506E21555}" type="presParOf" srcId="{DBB10C7C-5BF4-46F5-8006-7FDDDE5FA177}" destId="{B9AFFB29-0C55-4598-8BD6-07E3969D3D51}" srcOrd="4" destOrd="0" presId="urn:microsoft.com/office/officeart/2005/8/layout/bProcess3"/>
    <dgm:cxn modelId="{272E2936-BFDE-44E6-BEA8-5118B935C9AA}" type="presParOf" srcId="{DBB10C7C-5BF4-46F5-8006-7FDDDE5FA177}" destId="{C57E580E-4734-46A7-8C9F-4D46A4BDF25D}" srcOrd="5" destOrd="0" presId="urn:microsoft.com/office/officeart/2005/8/layout/bProcess3"/>
    <dgm:cxn modelId="{110F4764-EE7B-41F4-83AF-3B28091D1C97}" type="presParOf" srcId="{C57E580E-4734-46A7-8C9F-4D46A4BDF25D}" destId="{34957775-0B0D-4626-8281-126912F74D0B}" srcOrd="0" destOrd="0" presId="urn:microsoft.com/office/officeart/2005/8/layout/bProcess3"/>
    <dgm:cxn modelId="{150019BF-4B6C-43B0-9163-4B0D6064FCE3}" type="presParOf" srcId="{DBB10C7C-5BF4-46F5-8006-7FDDDE5FA177}" destId="{06D098B7-718B-4556-BD1E-C408030708F0}" srcOrd="6" destOrd="0" presId="urn:microsoft.com/office/officeart/2005/8/layout/bProcess3"/>
    <dgm:cxn modelId="{AF0B43A0-BDBC-40F8-847D-8B2EA3C61D52}" type="presParOf" srcId="{DBB10C7C-5BF4-46F5-8006-7FDDDE5FA177}" destId="{0F16A8A4-E073-4D22-80B3-097D98A30C70}" srcOrd="7" destOrd="0" presId="urn:microsoft.com/office/officeart/2005/8/layout/bProcess3"/>
    <dgm:cxn modelId="{E4524617-9B17-4AB7-A999-98E3571ED567}" type="presParOf" srcId="{0F16A8A4-E073-4D22-80B3-097D98A30C70}" destId="{89CEB3E8-6E9D-4F28-B1D4-79E24DFFBFE3}" srcOrd="0" destOrd="0" presId="urn:microsoft.com/office/officeart/2005/8/layout/bProcess3"/>
    <dgm:cxn modelId="{089AF6CE-297C-4763-9F67-CBA0EE183411}" type="presParOf" srcId="{DBB10C7C-5BF4-46F5-8006-7FDDDE5FA177}" destId="{99E4AB21-78B6-43A8-9D8C-E89BDA97937F}" srcOrd="8" destOrd="0" presId="urn:microsoft.com/office/officeart/2005/8/layout/bProcess3"/>
    <dgm:cxn modelId="{48B687EE-CE60-4DB7-81E5-85380DA5AF6B}" type="presParOf" srcId="{DBB10C7C-5BF4-46F5-8006-7FDDDE5FA177}" destId="{CC4FB85F-BCA6-4969-837D-719322B7B462}" srcOrd="9" destOrd="0" presId="urn:microsoft.com/office/officeart/2005/8/layout/bProcess3"/>
    <dgm:cxn modelId="{B88D0623-FB56-4C3C-A0D1-EB99438BC2CC}" type="presParOf" srcId="{CC4FB85F-BCA6-4969-837D-719322B7B462}" destId="{AFA13DAF-5121-44E0-B8BD-223DB42C5B92}" srcOrd="0" destOrd="0" presId="urn:microsoft.com/office/officeart/2005/8/layout/bProcess3"/>
    <dgm:cxn modelId="{7C86B230-8945-4877-83ED-460353767C3B}" type="presParOf" srcId="{DBB10C7C-5BF4-46F5-8006-7FDDDE5FA177}" destId="{AC292E3B-19B4-4F67-A7FD-6A49077D7B91}" srcOrd="10" destOrd="0" presId="urn:microsoft.com/office/officeart/2005/8/layout/bProcess3"/>
    <dgm:cxn modelId="{D3CF7764-51A5-4DB8-8E4A-5A27DE92C365}" type="presParOf" srcId="{DBB10C7C-5BF4-46F5-8006-7FDDDE5FA177}" destId="{39126A53-1193-4A94-A97D-A6BF9FCEA697}" srcOrd="11" destOrd="0" presId="urn:microsoft.com/office/officeart/2005/8/layout/bProcess3"/>
    <dgm:cxn modelId="{AAD92D8D-FEDA-487B-9411-E262226FDD42}" type="presParOf" srcId="{39126A53-1193-4A94-A97D-A6BF9FCEA697}" destId="{B5D39C67-3428-4B3C-97CB-AB5F26444FEF}" srcOrd="0" destOrd="0" presId="urn:microsoft.com/office/officeart/2005/8/layout/bProcess3"/>
    <dgm:cxn modelId="{E0A2DF37-EF12-4084-B098-F14BD71DB65A}" type="presParOf" srcId="{DBB10C7C-5BF4-46F5-8006-7FDDDE5FA177}" destId="{6470AFCF-3DF3-4793-9597-21FF5C2C5FF3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3EBDB-1129-44E4-A0FA-87142E47EDD8}">
      <dsp:nvSpPr>
        <dsp:cNvPr id="0" name=""/>
        <dsp:cNvSpPr/>
      </dsp:nvSpPr>
      <dsp:spPr>
        <a:xfrm>
          <a:off x="2243295" y="690684"/>
          <a:ext cx="4856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645" y="45720"/>
              </a:lnTo>
            </a:path>
          </a:pathLst>
        </a:custGeom>
        <a:noFill/>
        <a:ln w="6350" cap="flat" cmpd="sng" algn="ctr">
          <a:solidFill>
            <a:srgbClr val="263BB5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3212" y="733823"/>
        <a:ext cx="25812" cy="5162"/>
      </dsp:txXfrm>
    </dsp:sp>
    <dsp:sp modelId="{39FB07E7-3DBD-48C8-9C01-112D532E94BE}">
      <dsp:nvSpPr>
        <dsp:cNvPr id="0" name=""/>
        <dsp:cNvSpPr/>
      </dsp:nvSpPr>
      <dsp:spPr>
        <a:xfrm>
          <a:off x="549" y="63040"/>
          <a:ext cx="2244546" cy="13467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63BB5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If you </a:t>
          </a:r>
          <a:r>
            <a:rPr lang="en-US" sz="1700" b="1" i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have</a:t>
          </a:r>
          <a:r>
            <a:rPr lang="en-US" sz="17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 been to a CADCA Training Event…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Slide 3</a:t>
          </a:r>
        </a:p>
      </dsp:txBody>
      <dsp:txXfrm>
        <a:off x="549" y="63040"/>
        <a:ext cx="2244546" cy="1346727"/>
      </dsp:txXfrm>
    </dsp:sp>
    <dsp:sp modelId="{FEA2434E-0B2A-4B54-82A0-83739EAF71B0}">
      <dsp:nvSpPr>
        <dsp:cNvPr id="0" name=""/>
        <dsp:cNvSpPr/>
      </dsp:nvSpPr>
      <dsp:spPr>
        <a:xfrm>
          <a:off x="5187871" y="690684"/>
          <a:ext cx="4856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645" y="45720"/>
              </a:lnTo>
            </a:path>
          </a:pathLst>
        </a:custGeom>
        <a:noFill/>
        <a:ln w="6350" cap="flat" cmpd="sng" algn="ctr">
          <a:solidFill>
            <a:srgbClr val="263BB5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17788" y="733823"/>
        <a:ext cx="25812" cy="5162"/>
      </dsp:txXfrm>
    </dsp:sp>
    <dsp:sp modelId="{E81BEBB6-44C9-451B-9C97-62DA8B8240AD}">
      <dsp:nvSpPr>
        <dsp:cNvPr id="0" name=""/>
        <dsp:cNvSpPr/>
      </dsp:nvSpPr>
      <dsp:spPr>
        <a:xfrm>
          <a:off x="2761341" y="63040"/>
          <a:ext cx="2428329" cy="13467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63BB5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If you </a:t>
          </a:r>
          <a:r>
            <a:rPr lang="en-US" sz="1700" b="1" i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have NOT </a:t>
          </a:r>
          <a:r>
            <a:rPr lang="en-US" sz="17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been to a CADCA Training Event…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Slide 4</a:t>
          </a:r>
        </a:p>
      </dsp:txBody>
      <dsp:txXfrm>
        <a:off x="2761341" y="63040"/>
        <a:ext cx="2428329" cy="1346727"/>
      </dsp:txXfrm>
    </dsp:sp>
    <dsp:sp modelId="{C57E580E-4734-46A7-8C9F-4D46A4BDF25D}">
      <dsp:nvSpPr>
        <dsp:cNvPr id="0" name=""/>
        <dsp:cNvSpPr/>
      </dsp:nvSpPr>
      <dsp:spPr>
        <a:xfrm>
          <a:off x="1122822" y="1407968"/>
          <a:ext cx="5705367" cy="485645"/>
        </a:xfrm>
        <a:custGeom>
          <a:avLst/>
          <a:gdLst/>
          <a:ahLst/>
          <a:cxnLst/>
          <a:rect l="0" t="0" r="0" b="0"/>
          <a:pathLst>
            <a:path>
              <a:moveTo>
                <a:pt x="5705367" y="0"/>
              </a:moveTo>
              <a:lnTo>
                <a:pt x="5705367" y="259922"/>
              </a:lnTo>
              <a:lnTo>
                <a:pt x="0" y="259922"/>
              </a:lnTo>
              <a:lnTo>
                <a:pt x="0" y="485645"/>
              </a:lnTo>
            </a:path>
          </a:pathLst>
        </a:custGeom>
        <a:noFill/>
        <a:ln w="6350" cap="flat" cmpd="sng" algn="ctr">
          <a:solidFill>
            <a:srgbClr val="263BB5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2289" y="1648210"/>
        <a:ext cx="286433" cy="5162"/>
      </dsp:txXfrm>
    </dsp:sp>
    <dsp:sp modelId="{B9AFFB29-0C55-4598-8BD6-07E3969D3D51}">
      <dsp:nvSpPr>
        <dsp:cNvPr id="0" name=""/>
        <dsp:cNvSpPr/>
      </dsp:nvSpPr>
      <dsp:spPr>
        <a:xfrm>
          <a:off x="5705917" y="63040"/>
          <a:ext cx="2244546" cy="13467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63BB5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Registration Process…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Slide 5-12 </a:t>
          </a:r>
        </a:p>
      </dsp:txBody>
      <dsp:txXfrm>
        <a:off x="5705917" y="63040"/>
        <a:ext cx="2244546" cy="1346727"/>
      </dsp:txXfrm>
    </dsp:sp>
    <dsp:sp modelId="{0F16A8A4-E073-4D22-80B3-097D98A30C70}">
      <dsp:nvSpPr>
        <dsp:cNvPr id="0" name=""/>
        <dsp:cNvSpPr/>
      </dsp:nvSpPr>
      <dsp:spPr>
        <a:xfrm>
          <a:off x="2243295" y="2553658"/>
          <a:ext cx="4856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645" y="45720"/>
              </a:lnTo>
            </a:path>
          </a:pathLst>
        </a:custGeom>
        <a:noFill/>
        <a:ln w="6350" cap="flat" cmpd="sng" algn="ctr">
          <a:solidFill>
            <a:srgbClr val="263BB5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3212" y="2596796"/>
        <a:ext cx="25812" cy="5162"/>
      </dsp:txXfrm>
    </dsp:sp>
    <dsp:sp modelId="{06D098B7-718B-4556-BD1E-C408030708F0}">
      <dsp:nvSpPr>
        <dsp:cNvPr id="0" name=""/>
        <dsp:cNvSpPr/>
      </dsp:nvSpPr>
      <dsp:spPr>
        <a:xfrm>
          <a:off x="549" y="1926014"/>
          <a:ext cx="2244546" cy="13467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63BB5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Youth Registration &amp; Special Note…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Slide 11</a:t>
          </a:r>
        </a:p>
      </dsp:txBody>
      <dsp:txXfrm>
        <a:off x="549" y="1926014"/>
        <a:ext cx="2244546" cy="1346727"/>
      </dsp:txXfrm>
    </dsp:sp>
    <dsp:sp modelId="{CC4FB85F-BCA6-4969-837D-719322B7B462}">
      <dsp:nvSpPr>
        <dsp:cNvPr id="0" name=""/>
        <dsp:cNvSpPr/>
      </dsp:nvSpPr>
      <dsp:spPr>
        <a:xfrm>
          <a:off x="5273276" y="2553658"/>
          <a:ext cx="4856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645" y="45720"/>
              </a:lnTo>
            </a:path>
          </a:pathLst>
        </a:custGeom>
        <a:noFill/>
        <a:ln w="6350" cap="flat" cmpd="sng" algn="ctr">
          <a:solidFill>
            <a:srgbClr val="263BB5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03193" y="2596796"/>
        <a:ext cx="25812" cy="5162"/>
      </dsp:txXfrm>
    </dsp:sp>
    <dsp:sp modelId="{99E4AB21-78B6-43A8-9D8C-E89BDA97937F}">
      <dsp:nvSpPr>
        <dsp:cNvPr id="0" name=""/>
        <dsp:cNvSpPr/>
      </dsp:nvSpPr>
      <dsp:spPr>
        <a:xfrm>
          <a:off x="2761341" y="1926014"/>
          <a:ext cx="2513734" cy="13467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63BB5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Payment/Shopping Cart…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Slide 13-17</a:t>
          </a:r>
        </a:p>
      </dsp:txBody>
      <dsp:txXfrm>
        <a:off x="2761341" y="1926014"/>
        <a:ext cx="2513734" cy="1346727"/>
      </dsp:txXfrm>
    </dsp:sp>
    <dsp:sp modelId="{39126A53-1193-4A94-A97D-A6BF9FCEA697}">
      <dsp:nvSpPr>
        <dsp:cNvPr id="0" name=""/>
        <dsp:cNvSpPr/>
      </dsp:nvSpPr>
      <dsp:spPr>
        <a:xfrm>
          <a:off x="4030340" y="3270941"/>
          <a:ext cx="2883254" cy="488298"/>
        </a:xfrm>
        <a:custGeom>
          <a:avLst/>
          <a:gdLst/>
          <a:ahLst/>
          <a:cxnLst/>
          <a:rect l="0" t="0" r="0" b="0"/>
          <a:pathLst>
            <a:path>
              <a:moveTo>
                <a:pt x="2883254" y="0"/>
              </a:moveTo>
              <a:lnTo>
                <a:pt x="2883254" y="261249"/>
              </a:lnTo>
              <a:lnTo>
                <a:pt x="0" y="261249"/>
              </a:lnTo>
              <a:lnTo>
                <a:pt x="0" y="488298"/>
              </a:lnTo>
            </a:path>
          </a:pathLst>
        </a:custGeom>
        <a:noFill/>
        <a:ln w="6350" cap="flat" cmpd="sng" algn="ctr">
          <a:solidFill>
            <a:srgbClr val="263BB5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98728" y="3512510"/>
        <a:ext cx="146478" cy="5162"/>
      </dsp:txXfrm>
    </dsp:sp>
    <dsp:sp modelId="{AC292E3B-19B4-4F67-A7FD-6A49077D7B91}">
      <dsp:nvSpPr>
        <dsp:cNvPr id="0" name=""/>
        <dsp:cNvSpPr/>
      </dsp:nvSpPr>
      <dsp:spPr>
        <a:xfrm>
          <a:off x="5791322" y="1926014"/>
          <a:ext cx="2244546" cy="13467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63BB5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Confirmation…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Slide 18</a:t>
          </a:r>
        </a:p>
      </dsp:txBody>
      <dsp:txXfrm>
        <a:off x="5791322" y="1926014"/>
        <a:ext cx="2244546" cy="1346727"/>
      </dsp:txXfrm>
    </dsp:sp>
    <dsp:sp modelId="{6470AFCF-3DF3-4793-9597-21FF5C2C5FF3}">
      <dsp:nvSpPr>
        <dsp:cNvPr id="0" name=""/>
        <dsp:cNvSpPr/>
      </dsp:nvSpPr>
      <dsp:spPr>
        <a:xfrm>
          <a:off x="2740601" y="3791640"/>
          <a:ext cx="2579477" cy="1198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63BB5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Help/Contact Us…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Slide 19</a:t>
          </a:r>
        </a:p>
      </dsp:txBody>
      <dsp:txXfrm>
        <a:off x="2740601" y="3791640"/>
        <a:ext cx="2579477" cy="1198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1550A-0D43-CA44-89B3-0CAFB47152C7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0A504-20F5-7B4E-A06F-61822741C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1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0ACFEF-7930-2D43-AA79-3F34EF2EE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1033"/>
            <a:ext cx="12192000" cy="4438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D486C6-F4E7-6B45-92D4-3F3CC9C68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3660" y="878549"/>
            <a:ext cx="5489714" cy="2387600"/>
          </a:xfrm>
        </p:spPr>
        <p:txBody>
          <a:bodyPr anchor="b">
            <a:normAutofit/>
          </a:bodyPr>
          <a:lstStyle>
            <a:lvl1pPr algn="r">
              <a:defRPr sz="5400" b="1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6EC7A-3DD9-C442-9999-7ABB017DD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3660" y="3358224"/>
            <a:ext cx="5489714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0B0F0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166735" y="5466718"/>
            <a:ext cx="2256639" cy="587864"/>
            <a:chOff x="1046163" y="703263"/>
            <a:chExt cx="1133475" cy="295275"/>
          </a:xfrm>
        </p:grpSpPr>
        <p:sp>
          <p:nvSpPr>
            <p:cNvPr id="9" name="Freeform 3974"/>
            <p:cNvSpPr>
              <a:spLocks/>
            </p:cNvSpPr>
            <p:nvPr/>
          </p:nvSpPr>
          <p:spPr bwMode="auto">
            <a:xfrm>
              <a:off x="1046163" y="703263"/>
              <a:ext cx="176212" cy="16668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56" y="25"/>
                </a:cxn>
                <a:cxn ang="0">
                  <a:pos x="21" y="0"/>
                </a:cxn>
                <a:cxn ang="0">
                  <a:pos x="33" y="40"/>
                </a:cxn>
                <a:cxn ang="0">
                  <a:pos x="0" y="65"/>
                </a:cxn>
                <a:cxn ang="0">
                  <a:pos x="43" y="65"/>
                </a:cxn>
                <a:cxn ang="0">
                  <a:pos x="56" y="105"/>
                </a:cxn>
                <a:cxn ang="0">
                  <a:pos x="69" y="65"/>
                </a:cxn>
                <a:cxn ang="0">
                  <a:pos x="111" y="65"/>
                </a:cxn>
                <a:cxn ang="0">
                  <a:pos x="77" y="40"/>
                </a:cxn>
                <a:cxn ang="0">
                  <a:pos x="90" y="0"/>
                </a:cxn>
              </a:cxnLst>
              <a:rect l="0" t="0" r="r" b="b"/>
              <a:pathLst>
                <a:path w="111" h="105">
                  <a:moveTo>
                    <a:pt x="90" y="0"/>
                  </a:moveTo>
                  <a:lnTo>
                    <a:pt x="56" y="25"/>
                  </a:lnTo>
                  <a:lnTo>
                    <a:pt x="21" y="0"/>
                  </a:lnTo>
                  <a:lnTo>
                    <a:pt x="33" y="40"/>
                  </a:lnTo>
                  <a:lnTo>
                    <a:pt x="0" y="65"/>
                  </a:lnTo>
                  <a:lnTo>
                    <a:pt x="43" y="65"/>
                  </a:lnTo>
                  <a:lnTo>
                    <a:pt x="56" y="105"/>
                  </a:lnTo>
                  <a:lnTo>
                    <a:pt x="69" y="65"/>
                  </a:lnTo>
                  <a:lnTo>
                    <a:pt x="111" y="65"/>
                  </a:lnTo>
                  <a:lnTo>
                    <a:pt x="77" y="4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975"/>
            <p:cNvSpPr>
              <a:spLocks/>
            </p:cNvSpPr>
            <p:nvPr/>
          </p:nvSpPr>
          <p:spPr bwMode="auto">
            <a:xfrm>
              <a:off x="1135063" y="703263"/>
              <a:ext cx="184150" cy="16668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7" y="40"/>
                </a:cxn>
                <a:cxn ang="0">
                  <a:pos x="88" y="40"/>
                </a:cxn>
                <a:cxn ang="0">
                  <a:pos x="55" y="65"/>
                </a:cxn>
                <a:cxn ang="0">
                  <a:pos x="67" y="105"/>
                </a:cxn>
                <a:cxn ang="0">
                  <a:pos x="34" y="80"/>
                </a:cxn>
                <a:cxn ang="0">
                  <a:pos x="0" y="105"/>
                </a:cxn>
                <a:cxn ang="0">
                  <a:pos x="86" y="105"/>
                </a:cxn>
                <a:cxn ang="0">
                  <a:pos x="116" y="0"/>
                </a:cxn>
                <a:cxn ang="0">
                  <a:pos x="34" y="0"/>
                </a:cxn>
              </a:cxnLst>
              <a:rect l="0" t="0" r="r" b="b"/>
              <a:pathLst>
                <a:path w="116" h="105">
                  <a:moveTo>
                    <a:pt x="34" y="0"/>
                  </a:moveTo>
                  <a:lnTo>
                    <a:pt x="47" y="40"/>
                  </a:lnTo>
                  <a:lnTo>
                    <a:pt x="88" y="40"/>
                  </a:lnTo>
                  <a:lnTo>
                    <a:pt x="55" y="65"/>
                  </a:lnTo>
                  <a:lnTo>
                    <a:pt x="67" y="105"/>
                  </a:lnTo>
                  <a:lnTo>
                    <a:pt x="34" y="80"/>
                  </a:lnTo>
                  <a:lnTo>
                    <a:pt x="0" y="105"/>
                  </a:lnTo>
                  <a:lnTo>
                    <a:pt x="86" y="105"/>
                  </a:lnTo>
                  <a:lnTo>
                    <a:pt x="1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976"/>
            <p:cNvSpPr>
              <a:spLocks noEditPoints="1"/>
            </p:cNvSpPr>
            <p:nvPr/>
          </p:nvSpPr>
          <p:spPr bwMode="auto">
            <a:xfrm>
              <a:off x="1657350" y="706438"/>
              <a:ext cx="174625" cy="161925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0" y="4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37" y="0"/>
                </a:cxn>
                <a:cxn ang="0">
                  <a:pos x="49" y="1"/>
                </a:cxn>
                <a:cxn ang="0">
                  <a:pos x="59" y="3"/>
                </a:cxn>
                <a:cxn ang="0">
                  <a:pos x="73" y="10"/>
                </a:cxn>
                <a:cxn ang="0">
                  <a:pos x="79" y="19"/>
                </a:cxn>
                <a:cxn ang="0">
                  <a:pos x="82" y="28"/>
                </a:cxn>
                <a:cxn ang="0">
                  <a:pos x="83" y="41"/>
                </a:cxn>
                <a:cxn ang="0">
                  <a:pos x="81" y="52"/>
                </a:cxn>
                <a:cxn ang="0">
                  <a:pos x="79" y="59"/>
                </a:cxn>
                <a:cxn ang="0">
                  <a:pos x="68" y="70"/>
                </a:cxn>
                <a:cxn ang="0">
                  <a:pos x="55" y="75"/>
                </a:cxn>
                <a:cxn ang="0">
                  <a:pos x="46" y="76"/>
                </a:cxn>
                <a:cxn ang="0">
                  <a:pos x="42" y="76"/>
                </a:cxn>
                <a:cxn ang="0">
                  <a:pos x="16" y="77"/>
                </a:cxn>
                <a:cxn ang="0">
                  <a:pos x="14" y="76"/>
                </a:cxn>
                <a:cxn ang="0">
                  <a:pos x="14" y="43"/>
                </a:cxn>
                <a:cxn ang="0">
                  <a:pos x="27" y="65"/>
                </a:cxn>
                <a:cxn ang="0">
                  <a:pos x="30" y="71"/>
                </a:cxn>
                <a:cxn ang="0">
                  <a:pos x="41" y="71"/>
                </a:cxn>
                <a:cxn ang="0">
                  <a:pos x="56" y="67"/>
                </a:cxn>
                <a:cxn ang="0">
                  <a:pos x="61" y="63"/>
                </a:cxn>
                <a:cxn ang="0">
                  <a:pos x="67" y="52"/>
                </a:cxn>
                <a:cxn ang="0">
                  <a:pos x="68" y="39"/>
                </a:cxn>
                <a:cxn ang="0">
                  <a:pos x="66" y="22"/>
                </a:cxn>
                <a:cxn ang="0">
                  <a:pos x="64" y="18"/>
                </a:cxn>
                <a:cxn ang="0">
                  <a:pos x="58" y="10"/>
                </a:cxn>
                <a:cxn ang="0">
                  <a:pos x="51" y="7"/>
                </a:cxn>
                <a:cxn ang="0">
                  <a:pos x="40" y="5"/>
                </a:cxn>
                <a:cxn ang="0">
                  <a:pos x="28" y="7"/>
                </a:cxn>
                <a:cxn ang="0">
                  <a:pos x="27" y="39"/>
                </a:cxn>
              </a:cxnLst>
              <a:rect l="0" t="0" r="r" b="b"/>
              <a:pathLst>
                <a:path w="83" h="77">
                  <a:moveTo>
                    <a:pt x="14" y="43"/>
                  </a:moveTo>
                  <a:cubicBezTo>
                    <a:pt x="14" y="32"/>
                    <a:pt x="14" y="22"/>
                    <a:pt x="14" y="12"/>
                  </a:cubicBezTo>
                  <a:cubicBezTo>
                    <a:pt x="14" y="11"/>
                    <a:pt x="14" y="10"/>
                    <a:pt x="14" y="9"/>
                  </a:cubicBezTo>
                  <a:cubicBezTo>
                    <a:pt x="14" y="6"/>
                    <a:pt x="12" y="5"/>
                    <a:pt x="10" y="4"/>
                  </a:cubicBezTo>
                  <a:cubicBezTo>
                    <a:pt x="9" y="4"/>
                    <a:pt x="8" y="4"/>
                    <a:pt x="7" y="3"/>
                  </a:cubicBezTo>
                  <a:cubicBezTo>
                    <a:pt x="5" y="3"/>
                    <a:pt x="3" y="3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4" y="0"/>
                    <a:pt x="25" y="0"/>
                    <a:pt x="37" y="0"/>
                  </a:cubicBezTo>
                  <a:cubicBezTo>
                    <a:pt x="39" y="0"/>
                    <a:pt x="41" y="0"/>
                    <a:pt x="44" y="0"/>
                  </a:cubicBezTo>
                  <a:cubicBezTo>
                    <a:pt x="45" y="0"/>
                    <a:pt x="47" y="1"/>
                    <a:pt x="49" y="1"/>
                  </a:cubicBezTo>
                  <a:cubicBezTo>
                    <a:pt x="49" y="1"/>
                    <a:pt x="50" y="1"/>
                    <a:pt x="51" y="1"/>
                  </a:cubicBezTo>
                  <a:cubicBezTo>
                    <a:pt x="53" y="1"/>
                    <a:pt x="56" y="2"/>
                    <a:pt x="59" y="3"/>
                  </a:cubicBezTo>
                  <a:cubicBezTo>
                    <a:pt x="61" y="3"/>
                    <a:pt x="64" y="4"/>
                    <a:pt x="66" y="5"/>
                  </a:cubicBezTo>
                  <a:cubicBezTo>
                    <a:pt x="69" y="6"/>
                    <a:pt x="71" y="8"/>
                    <a:pt x="73" y="10"/>
                  </a:cubicBezTo>
                  <a:cubicBezTo>
                    <a:pt x="75" y="12"/>
                    <a:pt x="76" y="13"/>
                    <a:pt x="77" y="15"/>
                  </a:cubicBezTo>
                  <a:cubicBezTo>
                    <a:pt x="78" y="17"/>
                    <a:pt x="79" y="18"/>
                    <a:pt x="79" y="19"/>
                  </a:cubicBezTo>
                  <a:cubicBezTo>
                    <a:pt x="80" y="21"/>
                    <a:pt x="80" y="22"/>
                    <a:pt x="81" y="23"/>
                  </a:cubicBezTo>
                  <a:cubicBezTo>
                    <a:pt x="81" y="25"/>
                    <a:pt x="82" y="26"/>
                    <a:pt x="82" y="28"/>
                  </a:cubicBezTo>
                  <a:cubicBezTo>
                    <a:pt x="82" y="30"/>
                    <a:pt x="82" y="31"/>
                    <a:pt x="82" y="33"/>
                  </a:cubicBezTo>
                  <a:cubicBezTo>
                    <a:pt x="83" y="36"/>
                    <a:pt x="83" y="38"/>
                    <a:pt x="83" y="41"/>
                  </a:cubicBezTo>
                  <a:cubicBezTo>
                    <a:pt x="83" y="43"/>
                    <a:pt x="83" y="44"/>
                    <a:pt x="82" y="45"/>
                  </a:cubicBezTo>
                  <a:cubicBezTo>
                    <a:pt x="82" y="48"/>
                    <a:pt x="82" y="50"/>
                    <a:pt x="81" y="52"/>
                  </a:cubicBezTo>
                  <a:cubicBezTo>
                    <a:pt x="81" y="53"/>
                    <a:pt x="80" y="55"/>
                    <a:pt x="80" y="56"/>
                  </a:cubicBezTo>
                  <a:cubicBezTo>
                    <a:pt x="79" y="57"/>
                    <a:pt x="79" y="58"/>
                    <a:pt x="79" y="59"/>
                  </a:cubicBezTo>
                  <a:cubicBezTo>
                    <a:pt x="78" y="60"/>
                    <a:pt x="77" y="62"/>
                    <a:pt x="75" y="64"/>
                  </a:cubicBezTo>
                  <a:cubicBezTo>
                    <a:pt x="73" y="66"/>
                    <a:pt x="71" y="68"/>
                    <a:pt x="68" y="70"/>
                  </a:cubicBezTo>
                  <a:cubicBezTo>
                    <a:pt x="66" y="71"/>
                    <a:pt x="63" y="72"/>
                    <a:pt x="60" y="73"/>
                  </a:cubicBezTo>
                  <a:cubicBezTo>
                    <a:pt x="58" y="74"/>
                    <a:pt x="57" y="74"/>
                    <a:pt x="55" y="75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2" y="75"/>
                    <a:pt x="49" y="76"/>
                    <a:pt x="46" y="76"/>
                  </a:cubicBezTo>
                  <a:cubicBezTo>
                    <a:pt x="45" y="76"/>
                    <a:pt x="43" y="76"/>
                    <a:pt x="42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0" y="77"/>
                    <a:pt x="38" y="77"/>
                    <a:pt x="36" y="77"/>
                  </a:cubicBezTo>
                  <a:cubicBezTo>
                    <a:pt x="29" y="77"/>
                    <a:pt x="23" y="77"/>
                    <a:pt x="16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5" y="77"/>
                    <a:pt x="14" y="76"/>
                    <a:pt x="14" y="76"/>
                  </a:cubicBezTo>
                  <a:cubicBezTo>
                    <a:pt x="14" y="74"/>
                    <a:pt x="14" y="74"/>
                    <a:pt x="14" y="74"/>
                  </a:cubicBezTo>
                  <a:lnTo>
                    <a:pt x="14" y="43"/>
                  </a:lnTo>
                  <a:close/>
                  <a:moveTo>
                    <a:pt x="27" y="39"/>
                  </a:moveTo>
                  <a:cubicBezTo>
                    <a:pt x="27" y="47"/>
                    <a:pt x="27" y="56"/>
                    <a:pt x="27" y="65"/>
                  </a:cubicBezTo>
                  <a:cubicBezTo>
                    <a:pt x="27" y="66"/>
                    <a:pt x="27" y="68"/>
                    <a:pt x="28" y="69"/>
                  </a:cubicBezTo>
                  <a:cubicBezTo>
                    <a:pt x="28" y="70"/>
                    <a:pt x="29" y="71"/>
                    <a:pt x="30" y="71"/>
                  </a:cubicBezTo>
                  <a:cubicBezTo>
                    <a:pt x="31" y="71"/>
                    <a:pt x="33" y="72"/>
                    <a:pt x="35" y="72"/>
                  </a:cubicBezTo>
                  <a:cubicBezTo>
                    <a:pt x="37" y="72"/>
                    <a:pt x="39" y="71"/>
                    <a:pt x="41" y="71"/>
                  </a:cubicBezTo>
                  <a:cubicBezTo>
                    <a:pt x="44" y="71"/>
                    <a:pt x="47" y="70"/>
                    <a:pt x="50" y="69"/>
                  </a:cubicBezTo>
                  <a:cubicBezTo>
                    <a:pt x="52" y="69"/>
                    <a:pt x="54" y="68"/>
                    <a:pt x="56" y="67"/>
                  </a:cubicBezTo>
                  <a:cubicBezTo>
                    <a:pt x="56" y="67"/>
                    <a:pt x="57" y="67"/>
                    <a:pt x="57" y="66"/>
                  </a:cubicBezTo>
                  <a:cubicBezTo>
                    <a:pt x="58" y="65"/>
                    <a:pt x="59" y="64"/>
                    <a:pt x="61" y="63"/>
                  </a:cubicBezTo>
                  <a:cubicBezTo>
                    <a:pt x="62" y="61"/>
                    <a:pt x="64" y="59"/>
                    <a:pt x="65" y="57"/>
                  </a:cubicBezTo>
                  <a:cubicBezTo>
                    <a:pt x="65" y="56"/>
                    <a:pt x="66" y="54"/>
                    <a:pt x="67" y="52"/>
                  </a:cubicBezTo>
                  <a:cubicBezTo>
                    <a:pt x="67" y="50"/>
                    <a:pt x="68" y="48"/>
                    <a:pt x="68" y="46"/>
                  </a:cubicBezTo>
                  <a:cubicBezTo>
                    <a:pt x="68" y="44"/>
                    <a:pt x="68" y="42"/>
                    <a:pt x="68" y="39"/>
                  </a:cubicBezTo>
                  <a:cubicBezTo>
                    <a:pt x="68" y="35"/>
                    <a:pt x="68" y="30"/>
                    <a:pt x="67" y="26"/>
                  </a:cubicBezTo>
                  <a:cubicBezTo>
                    <a:pt x="67" y="24"/>
                    <a:pt x="66" y="23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5" y="19"/>
                    <a:pt x="64" y="18"/>
                  </a:cubicBezTo>
                  <a:cubicBezTo>
                    <a:pt x="64" y="17"/>
                    <a:pt x="63" y="16"/>
                    <a:pt x="62" y="15"/>
                  </a:cubicBezTo>
                  <a:cubicBezTo>
                    <a:pt x="61" y="13"/>
                    <a:pt x="60" y="12"/>
                    <a:pt x="58" y="10"/>
                  </a:cubicBezTo>
                  <a:cubicBezTo>
                    <a:pt x="57" y="10"/>
                    <a:pt x="55" y="9"/>
                    <a:pt x="54" y="8"/>
                  </a:cubicBezTo>
                  <a:cubicBezTo>
                    <a:pt x="53" y="7"/>
                    <a:pt x="52" y="7"/>
                    <a:pt x="51" y="7"/>
                  </a:cubicBezTo>
                  <a:cubicBezTo>
                    <a:pt x="49" y="6"/>
                    <a:pt x="47" y="6"/>
                    <a:pt x="45" y="5"/>
                  </a:cubicBezTo>
                  <a:cubicBezTo>
                    <a:pt x="43" y="5"/>
                    <a:pt x="42" y="5"/>
                    <a:pt x="40" y="5"/>
                  </a:cubicBezTo>
                  <a:cubicBezTo>
                    <a:pt x="37" y="4"/>
                    <a:pt x="33" y="5"/>
                    <a:pt x="30" y="5"/>
                  </a:cubicBezTo>
                  <a:cubicBezTo>
                    <a:pt x="29" y="6"/>
                    <a:pt x="28" y="6"/>
                    <a:pt x="28" y="7"/>
                  </a:cubicBezTo>
                  <a:cubicBezTo>
                    <a:pt x="28" y="9"/>
                    <a:pt x="27" y="11"/>
                    <a:pt x="27" y="12"/>
                  </a:cubicBezTo>
                  <a:cubicBezTo>
                    <a:pt x="27" y="21"/>
                    <a:pt x="27" y="30"/>
                    <a:pt x="27" y="39"/>
                  </a:cubicBezTo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977"/>
            <p:cNvSpPr>
              <a:spLocks noEditPoints="1"/>
            </p:cNvSpPr>
            <p:nvPr/>
          </p:nvSpPr>
          <p:spPr bwMode="auto">
            <a:xfrm>
              <a:off x="2008188" y="706438"/>
              <a:ext cx="171450" cy="161925"/>
            </a:xfrm>
            <a:custGeom>
              <a:avLst/>
              <a:gdLst/>
              <a:ahLst/>
              <a:cxnLst>
                <a:cxn ang="0">
                  <a:pos x="22" y="51"/>
                </a:cxn>
                <a:cxn ang="0">
                  <a:pos x="19" y="56"/>
                </a:cxn>
                <a:cxn ang="0">
                  <a:pos x="15" y="64"/>
                </a:cxn>
                <a:cxn ang="0">
                  <a:pos x="10" y="75"/>
                </a:cxn>
                <a:cxn ang="0">
                  <a:pos x="8" y="77"/>
                </a:cxn>
                <a:cxn ang="0">
                  <a:pos x="1" y="77"/>
                </a:cxn>
                <a:cxn ang="0">
                  <a:pos x="1" y="75"/>
                </a:cxn>
                <a:cxn ang="0">
                  <a:pos x="3" y="69"/>
                </a:cxn>
                <a:cxn ang="0">
                  <a:pos x="8" y="59"/>
                </a:cxn>
                <a:cxn ang="0">
                  <a:pos x="12" y="51"/>
                </a:cxn>
                <a:cxn ang="0">
                  <a:pos x="15" y="44"/>
                </a:cxn>
                <a:cxn ang="0">
                  <a:pos x="19" y="36"/>
                </a:cxn>
                <a:cxn ang="0">
                  <a:pos x="22" y="28"/>
                </a:cxn>
                <a:cxn ang="0">
                  <a:pos x="26" y="21"/>
                </a:cxn>
                <a:cxn ang="0">
                  <a:pos x="29" y="13"/>
                </a:cxn>
                <a:cxn ang="0">
                  <a:pos x="31" y="8"/>
                </a:cxn>
                <a:cxn ang="0">
                  <a:pos x="22" y="3"/>
                </a:cxn>
                <a:cxn ang="0">
                  <a:pos x="22" y="0"/>
                </a:cxn>
                <a:cxn ang="0">
                  <a:pos x="46" y="1"/>
                </a:cxn>
                <a:cxn ang="0">
                  <a:pos x="48" y="6"/>
                </a:cxn>
                <a:cxn ang="0">
                  <a:pos x="52" y="13"/>
                </a:cxn>
                <a:cxn ang="0">
                  <a:pos x="58" y="26"/>
                </a:cxn>
                <a:cxn ang="0">
                  <a:pos x="60" y="31"/>
                </a:cxn>
                <a:cxn ang="0">
                  <a:pos x="64" y="40"/>
                </a:cxn>
                <a:cxn ang="0">
                  <a:pos x="69" y="48"/>
                </a:cxn>
                <a:cxn ang="0">
                  <a:pos x="73" y="58"/>
                </a:cxn>
                <a:cxn ang="0">
                  <a:pos x="77" y="66"/>
                </a:cxn>
                <a:cxn ang="0">
                  <a:pos x="80" y="73"/>
                </a:cxn>
                <a:cxn ang="0">
                  <a:pos x="81" y="77"/>
                </a:cxn>
                <a:cxn ang="0">
                  <a:pos x="67" y="75"/>
                </a:cxn>
                <a:cxn ang="0">
                  <a:pos x="62" y="65"/>
                </a:cxn>
                <a:cxn ang="0">
                  <a:pos x="59" y="57"/>
                </a:cxn>
                <a:cxn ang="0">
                  <a:pos x="54" y="51"/>
                </a:cxn>
                <a:cxn ang="0">
                  <a:pos x="38" y="46"/>
                </a:cxn>
                <a:cxn ang="0">
                  <a:pos x="53" y="46"/>
                </a:cxn>
                <a:cxn ang="0">
                  <a:pos x="52" y="43"/>
                </a:cxn>
                <a:cxn ang="0">
                  <a:pos x="50" y="37"/>
                </a:cxn>
                <a:cxn ang="0">
                  <a:pos x="48" y="33"/>
                </a:cxn>
                <a:cxn ang="0">
                  <a:pos x="44" y="26"/>
                </a:cxn>
                <a:cxn ang="0">
                  <a:pos x="41" y="18"/>
                </a:cxn>
                <a:cxn ang="0">
                  <a:pos x="39" y="14"/>
                </a:cxn>
                <a:cxn ang="0">
                  <a:pos x="38" y="15"/>
                </a:cxn>
                <a:cxn ang="0">
                  <a:pos x="34" y="23"/>
                </a:cxn>
                <a:cxn ang="0">
                  <a:pos x="29" y="33"/>
                </a:cxn>
                <a:cxn ang="0">
                  <a:pos x="24" y="45"/>
                </a:cxn>
                <a:cxn ang="0">
                  <a:pos x="25" y="46"/>
                </a:cxn>
              </a:cxnLst>
              <a:rect l="0" t="0" r="r" b="b"/>
              <a:pathLst>
                <a:path w="82" h="77">
                  <a:moveTo>
                    <a:pt x="38" y="51"/>
                  </a:moveTo>
                  <a:cubicBezTo>
                    <a:pt x="33" y="51"/>
                    <a:pt x="28" y="51"/>
                    <a:pt x="22" y="51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20" y="54"/>
                    <a:pt x="19" y="55"/>
                    <a:pt x="19" y="56"/>
                  </a:cubicBezTo>
                  <a:cubicBezTo>
                    <a:pt x="18" y="57"/>
                    <a:pt x="18" y="58"/>
                    <a:pt x="18" y="58"/>
                  </a:cubicBezTo>
                  <a:cubicBezTo>
                    <a:pt x="17" y="60"/>
                    <a:pt x="16" y="62"/>
                    <a:pt x="15" y="64"/>
                  </a:cubicBezTo>
                  <a:cubicBezTo>
                    <a:pt x="14" y="66"/>
                    <a:pt x="13" y="68"/>
                    <a:pt x="13" y="70"/>
                  </a:cubicBezTo>
                  <a:cubicBezTo>
                    <a:pt x="12" y="71"/>
                    <a:pt x="11" y="73"/>
                    <a:pt x="10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9" y="77"/>
                    <a:pt x="9" y="77"/>
                    <a:pt x="8" y="77"/>
                  </a:cubicBezTo>
                  <a:cubicBezTo>
                    <a:pt x="6" y="77"/>
                    <a:pt x="4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0" y="76"/>
                    <a:pt x="0" y="76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4"/>
                    <a:pt x="2" y="73"/>
                    <a:pt x="2" y="72"/>
                  </a:cubicBezTo>
                  <a:cubicBezTo>
                    <a:pt x="3" y="71"/>
                    <a:pt x="3" y="70"/>
                    <a:pt x="3" y="69"/>
                  </a:cubicBezTo>
                  <a:cubicBezTo>
                    <a:pt x="4" y="68"/>
                    <a:pt x="5" y="66"/>
                    <a:pt x="6" y="64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7"/>
                    <a:pt x="10" y="56"/>
                    <a:pt x="10" y="54"/>
                  </a:cubicBezTo>
                  <a:cubicBezTo>
                    <a:pt x="11" y="53"/>
                    <a:pt x="11" y="52"/>
                    <a:pt x="12" y="51"/>
                  </a:cubicBezTo>
                  <a:cubicBezTo>
                    <a:pt x="12" y="50"/>
                    <a:pt x="12" y="50"/>
                    <a:pt x="13" y="49"/>
                  </a:cubicBezTo>
                  <a:cubicBezTo>
                    <a:pt x="14" y="47"/>
                    <a:pt x="14" y="46"/>
                    <a:pt x="15" y="44"/>
                  </a:cubicBezTo>
                  <a:cubicBezTo>
                    <a:pt x="16" y="43"/>
                    <a:pt x="16" y="42"/>
                    <a:pt x="16" y="41"/>
                  </a:cubicBezTo>
                  <a:cubicBezTo>
                    <a:pt x="17" y="39"/>
                    <a:pt x="18" y="38"/>
                    <a:pt x="19" y="36"/>
                  </a:cubicBezTo>
                  <a:cubicBezTo>
                    <a:pt x="19" y="35"/>
                    <a:pt x="20" y="33"/>
                    <a:pt x="21" y="32"/>
                  </a:cubicBezTo>
                  <a:cubicBezTo>
                    <a:pt x="21" y="31"/>
                    <a:pt x="22" y="29"/>
                    <a:pt x="22" y="28"/>
                  </a:cubicBezTo>
                  <a:cubicBezTo>
                    <a:pt x="23" y="28"/>
                    <a:pt x="23" y="27"/>
                    <a:pt x="23" y="26"/>
                  </a:cubicBezTo>
                  <a:cubicBezTo>
                    <a:pt x="24" y="25"/>
                    <a:pt x="25" y="23"/>
                    <a:pt x="26" y="21"/>
                  </a:cubicBezTo>
                  <a:cubicBezTo>
                    <a:pt x="26" y="20"/>
                    <a:pt x="27" y="18"/>
                    <a:pt x="28" y="17"/>
                  </a:cubicBezTo>
                  <a:cubicBezTo>
                    <a:pt x="28" y="16"/>
                    <a:pt x="29" y="15"/>
                    <a:pt x="29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2" y="6"/>
                    <a:pt x="31" y="5"/>
                    <a:pt x="29" y="4"/>
                  </a:cubicBezTo>
                  <a:cubicBezTo>
                    <a:pt x="27" y="4"/>
                    <a:pt x="24" y="3"/>
                    <a:pt x="22" y="3"/>
                  </a:cubicBezTo>
                  <a:cubicBezTo>
                    <a:pt x="21" y="2"/>
                    <a:pt x="21" y="2"/>
                    <a:pt x="21" y="1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9" y="0"/>
                    <a:pt x="37" y="0"/>
                    <a:pt x="44" y="0"/>
                  </a:cubicBezTo>
                  <a:cubicBezTo>
                    <a:pt x="45" y="0"/>
                    <a:pt x="45" y="0"/>
                    <a:pt x="46" y="1"/>
                  </a:cubicBezTo>
                  <a:cubicBezTo>
                    <a:pt x="46" y="2"/>
                    <a:pt x="47" y="3"/>
                    <a:pt x="47" y="4"/>
                  </a:cubicBezTo>
                  <a:cubicBezTo>
                    <a:pt x="48" y="4"/>
                    <a:pt x="48" y="5"/>
                    <a:pt x="48" y="6"/>
                  </a:cubicBezTo>
                  <a:cubicBezTo>
                    <a:pt x="49" y="7"/>
                    <a:pt x="50" y="9"/>
                    <a:pt x="51" y="11"/>
                  </a:cubicBezTo>
                  <a:cubicBezTo>
                    <a:pt x="51" y="11"/>
                    <a:pt x="51" y="12"/>
                    <a:pt x="52" y="13"/>
                  </a:cubicBezTo>
                  <a:cubicBezTo>
                    <a:pt x="52" y="15"/>
                    <a:pt x="53" y="17"/>
                    <a:pt x="54" y="19"/>
                  </a:cubicBezTo>
                  <a:cubicBezTo>
                    <a:pt x="56" y="21"/>
                    <a:pt x="57" y="24"/>
                    <a:pt x="58" y="26"/>
                  </a:cubicBezTo>
                  <a:cubicBezTo>
                    <a:pt x="58" y="27"/>
                    <a:pt x="59" y="28"/>
                    <a:pt x="59" y="29"/>
                  </a:cubicBezTo>
                  <a:cubicBezTo>
                    <a:pt x="60" y="30"/>
                    <a:pt x="60" y="31"/>
                    <a:pt x="60" y="31"/>
                  </a:cubicBezTo>
                  <a:cubicBezTo>
                    <a:pt x="61" y="33"/>
                    <a:pt x="62" y="35"/>
                    <a:pt x="63" y="37"/>
                  </a:cubicBezTo>
                  <a:cubicBezTo>
                    <a:pt x="64" y="38"/>
                    <a:pt x="64" y="39"/>
                    <a:pt x="64" y="40"/>
                  </a:cubicBezTo>
                  <a:cubicBezTo>
                    <a:pt x="65" y="40"/>
                    <a:pt x="65" y="41"/>
                    <a:pt x="65" y="42"/>
                  </a:cubicBezTo>
                  <a:cubicBezTo>
                    <a:pt x="66" y="44"/>
                    <a:pt x="68" y="46"/>
                    <a:pt x="69" y="48"/>
                  </a:cubicBezTo>
                  <a:cubicBezTo>
                    <a:pt x="69" y="50"/>
                    <a:pt x="70" y="51"/>
                    <a:pt x="71" y="53"/>
                  </a:cubicBezTo>
                  <a:cubicBezTo>
                    <a:pt x="71" y="54"/>
                    <a:pt x="72" y="56"/>
                    <a:pt x="73" y="58"/>
                  </a:cubicBezTo>
                  <a:cubicBezTo>
                    <a:pt x="74" y="59"/>
                    <a:pt x="74" y="60"/>
                    <a:pt x="74" y="60"/>
                  </a:cubicBezTo>
                  <a:cubicBezTo>
                    <a:pt x="75" y="62"/>
                    <a:pt x="76" y="64"/>
                    <a:pt x="77" y="66"/>
                  </a:cubicBezTo>
                  <a:cubicBezTo>
                    <a:pt x="78" y="67"/>
                    <a:pt x="78" y="69"/>
                    <a:pt x="79" y="70"/>
                  </a:cubicBezTo>
                  <a:cubicBezTo>
                    <a:pt x="80" y="71"/>
                    <a:pt x="80" y="72"/>
                    <a:pt x="80" y="73"/>
                  </a:cubicBezTo>
                  <a:cubicBezTo>
                    <a:pt x="81" y="74"/>
                    <a:pt x="81" y="75"/>
                    <a:pt x="82" y="75"/>
                  </a:cubicBezTo>
                  <a:cubicBezTo>
                    <a:pt x="82" y="76"/>
                    <a:pt x="82" y="77"/>
                    <a:pt x="81" y="77"/>
                  </a:cubicBezTo>
                  <a:cubicBezTo>
                    <a:pt x="77" y="77"/>
                    <a:pt x="73" y="77"/>
                    <a:pt x="69" y="77"/>
                  </a:cubicBezTo>
                  <a:cubicBezTo>
                    <a:pt x="68" y="77"/>
                    <a:pt x="67" y="76"/>
                    <a:pt x="67" y="75"/>
                  </a:cubicBezTo>
                  <a:cubicBezTo>
                    <a:pt x="66" y="73"/>
                    <a:pt x="65" y="72"/>
                    <a:pt x="64" y="70"/>
                  </a:cubicBezTo>
                  <a:cubicBezTo>
                    <a:pt x="64" y="68"/>
                    <a:pt x="63" y="66"/>
                    <a:pt x="62" y="65"/>
                  </a:cubicBezTo>
                  <a:cubicBezTo>
                    <a:pt x="61" y="63"/>
                    <a:pt x="61" y="61"/>
                    <a:pt x="60" y="60"/>
                  </a:cubicBezTo>
                  <a:cubicBezTo>
                    <a:pt x="59" y="59"/>
                    <a:pt x="59" y="58"/>
                    <a:pt x="59" y="57"/>
                  </a:cubicBezTo>
                  <a:cubicBezTo>
                    <a:pt x="58" y="56"/>
                    <a:pt x="57" y="54"/>
                    <a:pt x="56" y="53"/>
                  </a:cubicBezTo>
                  <a:cubicBezTo>
                    <a:pt x="56" y="52"/>
                    <a:pt x="55" y="51"/>
                    <a:pt x="54" y="51"/>
                  </a:cubicBezTo>
                  <a:cubicBezTo>
                    <a:pt x="49" y="51"/>
                    <a:pt x="44" y="51"/>
                    <a:pt x="38" y="51"/>
                  </a:cubicBezTo>
                  <a:moveTo>
                    <a:pt x="38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3" y="46"/>
                    <a:pt x="53" y="46"/>
                  </a:cubicBezTo>
                  <a:cubicBezTo>
                    <a:pt x="54" y="46"/>
                    <a:pt x="54" y="46"/>
                    <a:pt x="54" y="45"/>
                  </a:cubicBezTo>
                  <a:cubicBezTo>
                    <a:pt x="53" y="44"/>
                    <a:pt x="53" y="44"/>
                    <a:pt x="52" y="43"/>
                  </a:cubicBezTo>
                  <a:cubicBezTo>
                    <a:pt x="52" y="42"/>
                    <a:pt x="52" y="41"/>
                    <a:pt x="51" y="41"/>
                  </a:cubicBezTo>
                  <a:cubicBezTo>
                    <a:pt x="51" y="39"/>
                    <a:pt x="50" y="38"/>
                    <a:pt x="50" y="37"/>
                  </a:cubicBezTo>
                  <a:cubicBezTo>
                    <a:pt x="50" y="37"/>
                    <a:pt x="49" y="36"/>
                    <a:pt x="49" y="36"/>
                  </a:cubicBezTo>
                  <a:cubicBezTo>
                    <a:pt x="49" y="35"/>
                    <a:pt x="48" y="34"/>
                    <a:pt x="48" y="33"/>
                  </a:cubicBezTo>
                  <a:cubicBezTo>
                    <a:pt x="47" y="31"/>
                    <a:pt x="46" y="29"/>
                    <a:pt x="45" y="28"/>
                  </a:cubicBezTo>
                  <a:cubicBezTo>
                    <a:pt x="45" y="27"/>
                    <a:pt x="45" y="26"/>
                    <a:pt x="44" y="26"/>
                  </a:cubicBezTo>
                  <a:cubicBezTo>
                    <a:pt x="44" y="25"/>
                    <a:pt x="44" y="24"/>
                    <a:pt x="43" y="23"/>
                  </a:cubicBezTo>
                  <a:cubicBezTo>
                    <a:pt x="42" y="21"/>
                    <a:pt x="41" y="19"/>
                    <a:pt x="41" y="18"/>
                  </a:cubicBezTo>
                  <a:cubicBezTo>
                    <a:pt x="40" y="16"/>
                    <a:pt x="40" y="15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6"/>
                    <a:pt x="37" y="17"/>
                    <a:pt x="36" y="17"/>
                  </a:cubicBezTo>
                  <a:cubicBezTo>
                    <a:pt x="36" y="19"/>
                    <a:pt x="35" y="21"/>
                    <a:pt x="34" y="23"/>
                  </a:cubicBezTo>
                  <a:cubicBezTo>
                    <a:pt x="32" y="26"/>
                    <a:pt x="31" y="28"/>
                    <a:pt x="30" y="31"/>
                  </a:cubicBezTo>
                  <a:cubicBezTo>
                    <a:pt x="30" y="32"/>
                    <a:pt x="29" y="33"/>
                    <a:pt x="29" y="33"/>
                  </a:cubicBezTo>
                  <a:cubicBezTo>
                    <a:pt x="28" y="35"/>
                    <a:pt x="27" y="36"/>
                    <a:pt x="27" y="38"/>
                  </a:cubicBezTo>
                  <a:cubicBezTo>
                    <a:pt x="26" y="40"/>
                    <a:pt x="25" y="43"/>
                    <a:pt x="24" y="45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5" y="46"/>
                    <a:pt x="25" y="46"/>
                    <a:pt x="25" y="46"/>
                  </a:cubicBezTo>
                  <a:lnTo>
                    <a:pt x="38" y="46"/>
                  </a:ln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978"/>
            <p:cNvSpPr>
              <a:spLocks noEditPoints="1"/>
            </p:cNvSpPr>
            <p:nvPr/>
          </p:nvSpPr>
          <p:spPr bwMode="auto">
            <a:xfrm>
              <a:off x="1498600" y="706438"/>
              <a:ext cx="171450" cy="1619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7" y="4"/>
                </a:cxn>
                <a:cxn ang="0">
                  <a:pos x="51" y="12"/>
                </a:cxn>
                <a:cxn ang="0">
                  <a:pos x="53" y="17"/>
                </a:cxn>
                <a:cxn ang="0">
                  <a:pos x="57" y="24"/>
                </a:cxn>
                <a:cxn ang="0">
                  <a:pos x="61" y="33"/>
                </a:cxn>
                <a:cxn ang="0">
                  <a:pos x="68" y="47"/>
                </a:cxn>
                <a:cxn ang="0">
                  <a:pos x="70" y="51"/>
                </a:cxn>
                <a:cxn ang="0">
                  <a:pos x="73" y="59"/>
                </a:cxn>
                <a:cxn ang="0">
                  <a:pos x="77" y="66"/>
                </a:cxn>
                <a:cxn ang="0">
                  <a:pos x="79" y="71"/>
                </a:cxn>
                <a:cxn ang="0">
                  <a:pos x="81" y="76"/>
                </a:cxn>
                <a:cxn ang="0">
                  <a:pos x="80" y="77"/>
                </a:cxn>
                <a:cxn ang="0">
                  <a:pos x="67" y="75"/>
                </a:cxn>
                <a:cxn ang="0">
                  <a:pos x="62" y="65"/>
                </a:cxn>
                <a:cxn ang="0">
                  <a:pos x="59" y="58"/>
                </a:cxn>
                <a:cxn ang="0">
                  <a:pos x="56" y="52"/>
                </a:cxn>
                <a:cxn ang="0">
                  <a:pos x="54" y="51"/>
                </a:cxn>
                <a:cxn ang="0">
                  <a:pos x="22" y="51"/>
                </a:cxn>
                <a:cxn ang="0">
                  <a:pos x="18" y="58"/>
                </a:cxn>
                <a:cxn ang="0">
                  <a:pos x="14" y="66"/>
                </a:cxn>
                <a:cxn ang="0">
                  <a:pos x="11" y="72"/>
                </a:cxn>
                <a:cxn ang="0">
                  <a:pos x="8" y="77"/>
                </a:cxn>
                <a:cxn ang="0">
                  <a:pos x="1" y="77"/>
                </a:cxn>
                <a:cxn ang="0">
                  <a:pos x="2" y="72"/>
                </a:cxn>
                <a:cxn ang="0">
                  <a:pos x="4" y="67"/>
                </a:cxn>
                <a:cxn ang="0">
                  <a:pos x="8" y="60"/>
                </a:cxn>
                <a:cxn ang="0">
                  <a:pos x="11" y="52"/>
                </a:cxn>
                <a:cxn ang="0">
                  <a:pos x="14" y="46"/>
                </a:cxn>
                <a:cxn ang="0">
                  <a:pos x="18" y="37"/>
                </a:cxn>
                <a:cxn ang="0">
                  <a:pos x="22" y="29"/>
                </a:cxn>
                <a:cxn ang="0">
                  <a:pos x="25" y="22"/>
                </a:cxn>
                <a:cxn ang="0">
                  <a:pos x="29" y="14"/>
                </a:cxn>
                <a:cxn ang="0">
                  <a:pos x="31" y="8"/>
                </a:cxn>
                <a:cxn ang="0">
                  <a:pos x="22" y="3"/>
                </a:cxn>
                <a:cxn ang="0">
                  <a:pos x="21" y="0"/>
                </a:cxn>
                <a:cxn ang="0">
                  <a:pos x="33" y="0"/>
                </a:cxn>
                <a:cxn ang="0">
                  <a:pos x="38" y="46"/>
                </a:cxn>
                <a:cxn ang="0">
                  <a:pos x="53" y="46"/>
                </a:cxn>
                <a:cxn ang="0">
                  <a:pos x="51" y="41"/>
                </a:cxn>
                <a:cxn ang="0">
                  <a:pos x="48" y="34"/>
                </a:cxn>
                <a:cxn ang="0">
                  <a:pos x="45" y="27"/>
                </a:cxn>
                <a:cxn ang="0">
                  <a:pos x="41" y="19"/>
                </a:cxn>
                <a:cxn ang="0">
                  <a:pos x="38" y="14"/>
                </a:cxn>
                <a:cxn ang="0">
                  <a:pos x="36" y="17"/>
                </a:cxn>
                <a:cxn ang="0">
                  <a:pos x="32" y="27"/>
                </a:cxn>
                <a:cxn ang="0">
                  <a:pos x="28" y="36"/>
                </a:cxn>
                <a:cxn ang="0">
                  <a:pos x="23" y="45"/>
                </a:cxn>
                <a:cxn ang="0">
                  <a:pos x="24" y="46"/>
                </a:cxn>
              </a:cxnLst>
              <a:rect l="0" t="0" r="r" b="b"/>
              <a:pathLst>
                <a:path w="82" h="77">
                  <a:moveTo>
                    <a:pt x="33" y="0"/>
                  </a:moveTo>
                  <a:cubicBezTo>
                    <a:pt x="36" y="0"/>
                    <a:pt x="40" y="0"/>
                    <a:pt x="44" y="0"/>
                  </a:cubicBezTo>
                  <a:cubicBezTo>
                    <a:pt x="45" y="0"/>
                    <a:pt x="45" y="0"/>
                    <a:pt x="46" y="1"/>
                  </a:cubicBezTo>
                  <a:cubicBezTo>
                    <a:pt x="46" y="2"/>
                    <a:pt x="47" y="3"/>
                    <a:pt x="47" y="4"/>
                  </a:cubicBezTo>
                  <a:cubicBezTo>
                    <a:pt x="48" y="5"/>
                    <a:pt x="48" y="6"/>
                    <a:pt x="48" y="7"/>
                  </a:cubicBezTo>
                  <a:cubicBezTo>
                    <a:pt x="49" y="8"/>
                    <a:pt x="50" y="10"/>
                    <a:pt x="51" y="12"/>
                  </a:cubicBezTo>
                  <a:cubicBezTo>
                    <a:pt x="52" y="13"/>
                    <a:pt x="52" y="14"/>
                    <a:pt x="52" y="15"/>
                  </a:cubicBezTo>
                  <a:cubicBezTo>
                    <a:pt x="53" y="16"/>
                    <a:pt x="53" y="16"/>
                    <a:pt x="53" y="17"/>
                  </a:cubicBezTo>
                  <a:cubicBezTo>
                    <a:pt x="54" y="18"/>
                    <a:pt x="55" y="20"/>
                    <a:pt x="56" y="21"/>
                  </a:cubicBezTo>
                  <a:cubicBezTo>
                    <a:pt x="56" y="22"/>
                    <a:pt x="57" y="23"/>
                    <a:pt x="57" y="24"/>
                  </a:cubicBezTo>
                  <a:cubicBezTo>
                    <a:pt x="57" y="25"/>
                    <a:pt x="58" y="26"/>
                    <a:pt x="58" y="27"/>
                  </a:cubicBezTo>
                  <a:cubicBezTo>
                    <a:pt x="59" y="29"/>
                    <a:pt x="60" y="31"/>
                    <a:pt x="61" y="33"/>
                  </a:cubicBezTo>
                  <a:cubicBezTo>
                    <a:pt x="63" y="36"/>
                    <a:pt x="64" y="39"/>
                    <a:pt x="65" y="42"/>
                  </a:cubicBezTo>
                  <a:cubicBezTo>
                    <a:pt x="66" y="43"/>
                    <a:pt x="67" y="45"/>
                    <a:pt x="68" y="47"/>
                  </a:cubicBezTo>
                  <a:cubicBezTo>
                    <a:pt x="68" y="48"/>
                    <a:pt x="68" y="49"/>
                    <a:pt x="69" y="49"/>
                  </a:cubicBezTo>
                  <a:cubicBezTo>
                    <a:pt x="69" y="50"/>
                    <a:pt x="70" y="51"/>
                    <a:pt x="70" y="51"/>
                  </a:cubicBezTo>
                  <a:cubicBezTo>
                    <a:pt x="71" y="53"/>
                    <a:pt x="71" y="55"/>
                    <a:pt x="72" y="56"/>
                  </a:cubicBezTo>
                  <a:cubicBezTo>
                    <a:pt x="73" y="57"/>
                    <a:pt x="73" y="58"/>
                    <a:pt x="73" y="59"/>
                  </a:cubicBezTo>
                  <a:cubicBezTo>
                    <a:pt x="74" y="60"/>
                    <a:pt x="74" y="60"/>
                    <a:pt x="74" y="61"/>
                  </a:cubicBezTo>
                  <a:cubicBezTo>
                    <a:pt x="75" y="63"/>
                    <a:pt x="76" y="64"/>
                    <a:pt x="77" y="66"/>
                  </a:cubicBezTo>
                  <a:cubicBezTo>
                    <a:pt x="77" y="67"/>
                    <a:pt x="78" y="68"/>
                    <a:pt x="78" y="69"/>
                  </a:cubicBezTo>
                  <a:cubicBezTo>
                    <a:pt x="79" y="70"/>
                    <a:pt x="79" y="70"/>
                    <a:pt x="79" y="71"/>
                  </a:cubicBezTo>
                  <a:cubicBezTo>
                    <a:pt x="80" y="72"/>
                    <a:pt x="81" y="74"/>
                    <a:pt x="81" y="75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2" y="76"/>
                    <a:pt x="81" y="77"/>
                    <a:pt x="81" y="77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8" y="77"/>
                    <a:pt x="67" y="76"/>
                    <a:pt x="67" y="75"/>
                  </a:cubicBezTo>
                  <a:cubicBezTo>
                    <a:pt x="66" y="74"/>
                    <a:pt x="65" y="72"/>
                    <a:pt x="65" y="70"/>
                  </a:cubicBezTo>
                  <a:cubicBezTo>
                    <a:pt x="64" y="68"/>
                    <a:pt x="63" y="67"/>
                    <a:pt x="62" y="65"/>
                  </a:cubicBezTo>
                  <a:cubicBezTo>
                    <a:pt x="61" y="63"/>
                    <a:pt x="61" y="62"/>
                    <a:pt x="60" y="60"/>
                  </a:cubicBezTo>
                  <a:cubicBezTo>
                    <a:pt x="60" y="60"/>
                    <a:pt x="59" y="59"/>
                    <a:pt x="59" y="58"/>
                  </a:cubicBezTo>
                  <a:cubicBezTo>
                    <a:pt x="58" y="57"/>
                    <a:pt x="57" y="55"/>
                    <a:pt x="57" y="53"/>
                  </a:cubicBezTo>
                  <a:cubicBezTo>
                    <a:pt x="56" y="53"/>
                    <a:pt x="56" y="52"/>
                    <a:pt x="56" y="52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20" y="52"/>
                    <a:pt x="20" y="52"/>
                  </a:cubicBezTo>
                  <a:cubicBezTo>
                    <a:pt x="19" y="54"/>
                    <a:pt x="18" y="56"/>
                    <a:pt x="18" y="58"/>
                  </a:cubicBezTo>
                  <a:cubicBezTo>
                    <a:pt x="17" y="59"/>
                    <a:pt x="17" y="60"/>
                    <a:pt x="16" y="61"/>
                  </a:cubicBezTo>
                  <a:cubicBezTo>
                    <a:pt x="16" y="62"/>
                    <a:pt x="15" y="64"/>
                    <a:pt x="14" y="66"/>
                  </a:cubicBezTo>
                  <a:cubicBezTo>
                    <a:pt x="14" y="67"/>
                    <a:pt x="13" y="68"/>
                    <a:pt x="13" y="69"/>
                  </a:cubicBezTo>
                  <a:cubicBezTo>
                    <a:pt x="12" y="70"/>
                    <a:pt x="12" y="71"/>
                    <a:pt x="11" y="72"/>
                  </a:cubicBezTo>
                  <a:cubicBezTo>
                    <a:pt x="11" y="73"/>
                    <a:pt x="10" y="74"/>
                    <a:pt x="10" y="75"/>
                  </a:cubicBezTo>
                  <a:cubicBezTo>
                    <a:pt x="10" y="76"/>
                    <a:pt x="9" y="77"/>
                    <a:pt x="8" y="77"/>
                  </a:cubicBezTo>
                  <a:cubicBezTo>
                    <a:pt x="6" y="77"/>
                    <a:pt x="4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ubicBezTo>
                    <a:pt x="1" y="74"/>
                    <a:pt x="2" y="73"/>
                    <a:pt x="2" y="72"/>
                  </a:cubicBezTo>
                  <a:cubicBezTo>
                    <a:pt x="2" y="71"/>
                    <a:pt x="3" y="70"/>
                    <a:pt x="3" y="70"/>
                  </a:cubicBezTo>
                  <a:cubicBezTo>
                    <a:pt x="3" y="69"/>
                    <a:pt x="4" y="68"/>
                    <a:pt x="4" y="67"/>
                  </a:cubicBezTo>
                  <a:cubicBezTo>
                    <a:pt x="5" y="66"/>
                    <a:pt x="5" y="65"/>
                    <a:pt x="5" y="65"/>
                  </a:cubicBezTo>
                  <a:cubicBezTo>
                    <a:pt x="6" y="63"/>
                    <a:pt x="7" y="61"/>
                    <a:pt x="8" y="60"/>
                  </a:cubicBezTo>
                  <a:cubicBezTo>
                    <a:pt x="8" y="59"/>
                    <a:pt x="9" y="58"/>
                    <a:pt x="9" y="57"/>
                  </a:cubicBezTo>
                  <a:cubicBezTo>
                    <a:pt x="10" y="55"/>
                    <a:pt x="11" y="53"/>
                    <a:pt x="11" y="52"/>
                  </a:cubicBezTo>
                  <a:cubicBezTo>
                    <a:pt x="12" y="51"/>
                    <a:pt x="12" y="50"/>
                    <a:pt x="13" y="49"/>
                  </a:cubicBezTo>
                  <a:cubicBezTo>
                    <a:pt x="13" y="48"/>
                    <a:pt x="14" y="47"/>
                    <a:pt x="14" y="46"/>
                  </a:cubicBezTo>
                  <a:cubicBezTo>
                    <a:pt x="15" y="45"/>
                    <a:pt x="15" y="44"/>
                    <a:pt x="15" y="44"/>
                  </a:cubicBezTo>
                  <a:cubicBezTo>
                    <a:pt x="16" y="41"/>
                    <a:pt x="17" y="39"/>
                    <a:pt x="18" y="37"/>
                  </a:cubicBezTo>
                  <a:cubicBezTo>
                    <a:pt x="19" y="35"/>
                    <a:pt x="20" y="34"/>
                    <a:pt x="21" y="32"/>
                  </a:cubicBezTo>
                  <a:cubicBezTo>
                    <a:pt x="21" y="31"/>
                    <a:pt x="21" y="30"/>
                    <a:pt x="22" y="29"/>
                  </a:cubicBezTo>
                  <a:cubicBezTo>
                    <a:pt x="22" y="28"/>
                    <a:pt x="22" y="28"/>
                    <a:pt x="23" y="27"/>
                  </a:cubicBezTo>
                  <a:cubicBezTo>
                    <a:pt x="24" y="25"/>
                    <a:pt x="24" y="24"/>
                    <a:pt x="25" y="22"/>
                  </a:cubicBezTo>
                  <a:cubicBezTo>
                    <a:pt x="26" y="20"/>
                    <a:pt x="27" y="19"/>
                    <a:pt x="27" y="17"/>
                  </a:cubicBezTo>
                  <a:cubicBezTo>
                    <a:pt x="28" y="16"/>
                    <a:pt x="28" y="15"/>
                    <a:pt x="29" y="14"/>
                  </a:cubicBezTo>
                  <a:cubicBezTo>
                    <a:pt x="29" y="13"/>
                    <a:pt x="30" y="13"/>
                    <a:pt x="30" y="12"/>
                  </a:cubicBezTo>
                  <a:cubicBezTo>
                    <a:pt x="30" y="11"/>
                    <a:pt x="31" y="9"/>
                    <a:pt x="31" y="8"/>
                  </a:cubicBezTo>
                  <a:cubicBezTo>
                    <a:pt x="31" y="6"/>
                    <a:pt x="31" y="5"/>
                    <a:pt x="29" y="4"/>
                  </a:cubicBezTo>
                  <a:cubicBezTo>
                    <a:pt x="27" y="4"/>
                    <a:pt x="24" y="3"/>
                    <a:pt x="22" y="3"/>
                  </a:cubicBezTo>
                  <a:cubicBezTo>
                    <a:pt x="21" y="2"/>
                    <a:pt x="20" y="2"/>
                    <a:pt x="20" y="1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0"/>
                    <a:pt x="33" y="0"/>
                  </a:cubicBezTo>
                  <a:moveTo>
                    <a:pt x="38" y="46"/>
                  </a:moveTo>
                  <a:cubicBezTo>
                    <a:pt x="38" y="46"/>
                    <a:pt x="38" y="46"/>
                    <a:pt x="38" y="46"/>
                  </a:cubicBezTo>
                  <a:cubicBezTo>
                    <a:pt x="43" y="46"/>
                    <a:pt x="47" y="46"/>
                    <a:pt x="52" y="46"/>
                  </a:cubicBezTo>
                  <a:cubicBezTo>
                    <a:pt x="52" y="46"/>
                    <a:pt x="53" y="46"/>
                    <a:pt x="53" y="46"/>
                  </a:cubicBezTo>
                  <a:cubicBezTo>
                    <a:pt x="54" y="46"/>
                    <a:pt x="54" y="46"/>
                    <a:pt x="53" y="45"/>
                  </a:cubicBezTo>
                  <a:cubicBezTo>
                    <a:pt x="53" y="44"/>
                    <a:pt x="52" y="42"/>
                    <a:pt x="51" y="41"/>
                  </a:cubicBezTo>
                  <a:cubicBezTo>
                    <a:pt x="51" y="40"/>
                    <a:pt x="50" y="39"/>
                    <a:pt x="50" y="38"/>
                  </a:cubicBezTo>
                  <a:cubicBezTo>
                    <a:pt x="49" y="36"/>
                    <a:pt x="49" y="35"/>
                    <a:pt x="48" y="34"/>
                  </a:cubicBezTo>
                  <a:cubicBezTo>
                    <a:pt x="48" y="33"/>
                    <a:pt x="47" y="32"/>
                    <a:pt x="47" y="31"/>
                  </a:cubicBezTo>
                  <a:cubicBezTo>
                    <a:pt x="46" y="30"/>
                    <a:pt x="46" y="28"/>
                    <a:pt x="45" y="27"/>
                  </a:cubicBezTo>
                  <a:cubicBezTo>
                    <a:pt x="44" y="26"/>
                    <a:pt x="44" y="25"/>
                    <a:pt x="44" y="24"/>
                  </a:cubicBezTo>
                  <a:cubicBezTo>
                    <a:pt x="43" y="22"/>
                    <a:pt x="42" y="21"/>
                    <a:pt x="41" y="19"/>
                  </a:cubicBezTo>
                  <a:cubicBezTo>
                    <a:pt x="40" y="17"/>
                    <a:pt x="40" y="16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5"/>
                    <a:pt x="37" y="16"/>
                    <a:pt x="36" y="17"/>
                  </a:cubicBezTo>
                  <a:cubicBezTo>
                    <a:pt x="36" y="19"/>
                    <a:pt x="35" y="20"/>
                    <a:pt x="34" y="22"/>
                  </a:cubicBezTo>
                  <a:cubicBezTo>
                    <a:pt x="33" y="24"/>
                    <a:pt x="32" y="26"/>
                    <a:pt x="32" y="27"/>
                  </a:cubicBezTo>
                  <a:cubicBezTo>
                    <a:pt x="31" y="30"/>
                    <a:pt x="30" y="32"/>
                    <a:pt x="29" y="34"/>
                  </a:cubicBezTo>
                  <a:cubicBezTo>
                    <a:pt x="28" y="34"/>
                    <a:pt x="28" y="35"/>
                    <a:pt x="28" y="36"/>
                  </a:cubicBezTo>
                  <a:cubicBezTo>
                    <a:pt x="27" y="37"/>
                    <a:pt x="26" y="39"/>
                    <a:pt x="25" y="41"/>
                  </a:cubicBezTo>
                  <a:cubicBezTo>
                    <a:pt x="25" y="42"/>
                    <a:pt x="24" y="44"/>
                    <a:pt x="23" y="45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lnTo>
                    <a:pt x="38" y="46"/>
                  </a:ln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979"/>
            <p:cNvSpPr>
              <a:spLocks/>
            </p:cNvSpPr>
            <p:nvPr/>
          </p:nvSpPr>
          <p:spPr bwMode="auto">
            <a:xfrm>
              <a:off x="1338263" y="703263"/>
              <a:ext cx="142875" cy="166688"/>
            </a:xfrm>
            <a:custGeom>
              <a:avLst/>
              <a:gdLst/>
              <a:ahLst/>
              <a:cxnLst>
                <a:cxn ang="0">
                  <a:pos x="35" y="79"/>
                </a:cxn>
                <a:cxn ang="0">
                  <a:pos x="27" y="77"/>
                </a:cxn>
                <a:cxn ang="0">
                  <a:pos x="18" y="72"/>
                </a:cxn>
                <a:cxn ang="0">
                  <a:pos x="10" y="66"/>
                </a:cxn>
                <a:cxn ang="0">
                  <a:pos x="4" y="57"/>
                </a:cxn>
                <a:cxn ang="0">
                  <a:pos x="2" y="51"/>
                </a:cxn>
                <a:cxn ang="0">
                  <a:pos x="0" y="39"/>
                </a:cxn>
                <a:cxn ang="0">
                  <a:pos x="2" y="23"/>
                </a:cxn>
                <a:cxn ang="0">
                  <a:pos x="6" y="13"/>
                </a:cxn>
                <a:cxn ang="0">
                  <a:pos x="16" y="4"/>
                </a:cxn>
                <a:cxn ang="0">
                  <a:pos x="26" y="1"/>
                </a:cxn>
                <a:cxn ang="0">
                  <a:pos x="34" y="0"/>
                </a:cxn>
                <a:cxn ang="0">
                  <a:pos x="47" y="0"/>
                </a:cxn>
                <a:cxn ang="0">
                  <a:pos x="59" y="4"/>
                </a:cxn>
                <a:cxn ang="0">
                  <a:pos x="65" y="9"/>
                </a:cxn>
                <a:cxn ang="0">
                  <a:pos x="67" y="17"/>
                </a:cxn>
                <a:cxn ang="0">
                  <a:pos x="56" y="17"/>
                </a:cxn>
                <a:cxn ang="0">
                  <a:pos x="54" y="15"/>
                </a:cxn>
                <a:cxn ang="0">
                  <a:pos x="39" y="5"/>
                </a:cxn>
                <a:cxn ang="0">
                  <a:pos x="28" y="7"/>
                </a:cxn>
                <a:cxn ang="0">
                  <a:pos x="24" y="9"/>
                </a:cxn>
                <a:cxn ang="0">
                  <a:pos x="18" y="17"/>
                </a:cxn>
                <a:cxn ang="0">
                  <a:pos x="15" y="27"/>
                </a:cxn>
                <a:cxn ang="0">
                  <a:pos x="14" y="34"/>
                </a:cxn>
                <a:cxn ang="0">
                  <a:pos x="17" y="51"/>
                </a:cxn>
                <a:cxn ang="0">
                  <a:pos x="20" y="59"/>
                </a:cxn>
                <a:cxn ang="0">
                  <a:pos x="30" y="69"/>
                </a:cxn>
                <a:cxn ang="0">
                  <a:pos x="39" y="72"/>
                </a:cxn>
                <a:cxn ang="0">
                  <a:pos x="46" y="73"/>
                </a:cxn>
                <a:cxn ang="0">
                  <a:pos x="63" y="72"/>
                </a:cxn>
                <a:cxn ang="0">
                  <a:pos x="68" y="72"/>
                </a:cxn>
                <a:cxn ang="0">
                  <a:pos x="67" y="76"/>
                </a:cxn>
                <a:cxn ang="0">
                  <a:pos x="57" y="78"/>
                </a:cxn>
                <a:cxn ang="0">
                  <a:pos x="43" y="79"/>
                </a:cxn>
              </a:cxnLst>
              <a:rect l="0" t="0" r="r" b="b"/>
              <a:pathLst>
                <a:path w="68" h="79">
                  <a:moveTo>
                    <a:pt x="43" y="79"/>
                  </a:moveTo>
                  <a:cubicBezTo>
                    <a:pt x="41" y="79"/>
                    <a:pt x="38" y="79"/>
                    <a:pt x="35" y="79"/>
                  </a:cubicBezTo>
                  <a:cubicBezTo>
                    <a:pt x="34" y="79"/>
                    <a:pt x="33" y="78"/>
                    <a:pt x="32" y="78"/>
                  </a:cubicBezTo>
                  <a:cubicBezTo>
                    <a:pt x="30" y="78"/>
                    <a:pt x="29" y="77"/>
                    <a:pt x="27" y="77"/>
                  </a:cubicBezTo>
                  <a:cubicBezTo>
                    <a:pt x="25" y="76"/>
                    <a:pt x="23" y="75"/>
                    <a:pt x="21" y="74"/>
                  </a:cubicBezTo>
                  <a:cubicBezTo>
                    <a:pt x="20" y="74"/>
                    <a:pt x="19" y="73"/>
                    <a:pt x="18" y="72"/>
                  </a:cubicBezTo>
                  <a:cubicBezTo>
                    <a:pt x="16" y="71"/>
                    <a:pt x="15" y="70"/>
                    <a:pt x="13" y="69"/>
                  </a:cubicBezTo>
                  <a:cubicBezTo>
                    <a:pt x="12" y="68"/>
                    <a:pt x="11" y="67"/>
                    <a:pt x="10" y="66"/>
                  </a:cubicBezTo>
                  <a:cubicBezTo>
                    <a:pt x="9" y="64"/>
                    <a:pt x="8" y="63"/>
                    <a:pt x="7" y="61"/>
                  </a:cubicBezTo>
                  <a:cubicBezTo>
                    <a:pt x="6" y="59"/>
                    <a:pt x="5" y="58"/>
                    <a:pt x="4" y="57"/>
                  </a:cubicBezTo>
                  <a:cubicBezTo>
                    <a:pt x="4" y="56"/>
                    <a:pt x="4" y="55"/>
                    <a:pt x="3" y="54"/>
                  </a:cubicBezTo>
                  <a:cubicBezTo>
                    <a:pt x="3" y="53"/>
                    <a:pt x="2" y="52"/>
                    <a:pt x="2" y="51"/>
                  </a:cubicBezTo>
                  <a:cubicBezTo>
                    <a:pt x="2" y="49"/>
                    <a:pt x="1" y="47"/>
                    <a:pt x="1" y="44"/>
                  </a:cubicBezTo>
                  <a:cubicBezTo>
                    <a:pt x="0" y="43"/>
                    <a:pt x="0" y="41"/>
                    <a:pt x="0" y="39"/>
                  </a:cubicBezTo>
                  <a:cubicBezTo>
                    <a:pt x="0" y="36"/>
                    <a:pt x="0" y="33"/>
                    <a:pt x="0" y="31"/>
                  </a:cubicBezTo>
                  <a:cubicBezTo>
                    <a:pt x="1" y="28"/>
                    <a:pt x="1" y="26"/>
                    <a:pt x="2" y="23"/>
                  </a:cubicBezTo>
                  <a:cubicBezTo>
                    <a:pt x="2" y="22"/>
                    <a:pt x="3" y="20"/>
                    <a:pt x="3" y="19"/>
                  </a:cubicBezTo>
                  <a:cubicBezTo>
                    <a:pt x="4" y="17"/>
                    <a:pt x="5" y="15"/>
                    <a:pt x="6" y="13"/>
                  </a:cubicBezTo>
                  <a:cubicBezTo>
                    <a:pt x="8" y="11"/>
                    <a:pt x="9" y="10"/>
                    <a:pt x="10" y="8"/>
                  </a:cubicBezTo>
                  <a:cubicBezTo>
                    <a:pt x="12" y="7"/>
                    <a:pt x="13" y="5"/>
                    <a:pt x="16" y="4"/>
                  </a:cubicBezTo>
                  <a:cubicBezTo>
                    <a:pt x="18" y="4"/>
                    <a:pt x="19" y="3"/>
                    <a:pt x="21" y="2"/>
                  </a:cubicBezTo>
                  <a:cubicBezTo>
                    <a:pt x="23" y="1"/>
                    <a:pt x="24" y="1"/>
                    <a:pt x="26" y="1"/>
                  </a:cubicBezTo>
                  <a:cubicBezTo>
                    <a:pt x="27" y="0"/>
                    <a:pt x="28" y="0"/>
                    <a:pt x="29" y="0"/>
                  </a:cubicBezTo>
                  <a:cubicBezTo>
                    <a:pt x="30" y="0"/>
                    <a:pt x="32" y="0"/>
                    <a:pt x="34" y="0"/>
                  </a:cubicBezTo>
                  <a:cubicBezTo>
                    <a:pt x="37" y="0"/>
                    <a:pt x="41" y="0"/>
                    <a:pt x="45" y="0"/>
                  </a:cubicBezTo>
                  <a:cubicBezTo>
                    <a:pt x="45" y="0"/>
                    <a:pt x="46" y="0"/>
                    <a:pt x="47" y="0"/>
                  </a:cubicBezTo>
                  <a:cubicBezTo>
                    <a:pt x="49" y="1"/>
                    <a:pt x="52" y="1"/>
                    <a:pt x="54" y="2"/>
                  </a:cubicBezTo>
                  <a:cubicBezTo>
                    <a:pt x="56" y="2"/>
                    <a:pt x="58" y="3"/>
                    <a:pt x="59" y="4"/>
                  </a:cubicBezTo>
                  <a:cubicBezTo>
                    <a:pt x="60" y="4"/>
                    <a:pt x="60" y="5"/>
                    <a:pt x="61" y="5"/>
                  </a:cubicBezTo>
                  <a:cubicBezTo>
                    <a:pt x="62" y="6"/>
                    <a:pt x="64" y="7"/>
                    <a:pt x="65" y="9"/>
                  </a:cubicBezTo>
                  <a:cubicBezTo>
                    <a:pt x="67" y="10"/>
                    <a:pt x="67" y="13"/>
                    <a:pt x="68" y="15"/>
                  </a:cubicBezTo>
                  <a:cubicBezTo>
                    <a:pt x="68" y="16"/>
                    <a:pt x="68" y="16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7"/>
                    <a:pt x="5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4" y="16"/>
                    <a:pt x="54" y="16"/>
                    <a:pt x="54" y="15"/>
                  </a:cubicBezTo>
                  <a:cubicBezTo>
                    <a:pt x="53" y="12"/>
                    <a:pt x="51" y="10"/>
                    <a:pt x="48" y="8"/>
                  </a:cubicBezTo>
                  <a:cubicBezTo>
                    <a:pt x="45" y="6"/>
                    <a:pt x="42" y="5"/>
                    <a:pt x="39" y="5"/>
                  </a:cubicBezTo>
                  <a:cubicBezTo>
                    <a:pt x="37" y="5"/>
                    <a:pt x="35" y="5"/>
                    <a:pt x="33" y="5"/>
                  </a:cubicBezTo>
                  <a:cubicBezTo>
                    <a:pt x="32" y="6"/>
                    <a:pt x="30" y="6"/>
                    <a:pt x="28" y="7"/>
                  </a:cubicBezTo>
                  <a:cubicBezTo>
                    <a:pt x="27" y="7"/>
                    <a:pt x="27" y="8"/>
                    <a:pt x="26" y="8"/>
                  </a:cubicBezTo>
                  <a:cubicBezTo>
                    <a:pt x="25" y="8"/>
                    <a:pt x="25" y="9"/>
                    <a:pt x="24" y="9"/>
                  </a:cubicBezTo>
                  <a:cubicBezTo>
                    <a:pt x="22" y="11"/>
                    <a:pt x="21" y="12"/>
                    <a:pt x="20" y="14"/>
                  </a:cubicBezTo>
                  <a:cubicBezTo>
                    <a:pt x="19" y="15"/>
                    <a:pt x="18" y="16"/>
                    <a:pt x="18" y="17"/>
                  </a:cubicBezTo>
                  <a:cubicBezTo>
                    <a:pt x="17" y="18"/>
                    <a:pt x="17" y="20"/>
                    <a:pt x="16" y="21"/>
                  </a:cubicBezTo>
                  <a:cubicBezTo>
                    <a:pt x="16" y="23"/>
                    <a:pt x="15" y="25"/>
                    <a:pt x="15" y="27"/>
                  </a:cubicBezTo>
                  <a:cubicBezTo>
                    <a:pt x="15" y="28"/>
                    <a:pt x="15" y="30"/>
                    <a:pt x="15" y="32"/>
                  </a:cubicBezTo>
                  <a:cubicBezTo>
                    <a:pt x="15" y="32"/>
                    <a:pt x="14" y="33"/>
                    <a:pt x="14" y="34"/>
                  </a:cubicBezTo>
                  <a:cubicBezTo>
                    <a:pt x="15" y="37"/>
                    <a:pt x="15" y="41"/>
                    <a:pt x="15" y="44"/>
                  </a:cubicBezTo>
                  <a:cubicBezTo>
                    <a:pt x="15" y="46"/>
                    <a:pt x="16" y="48"/>
                    <a:pt x="17" y="51"/>
                  </a:cubicBezTo>
                  <a:cubicBezTo>
                    <a:pt x="17" y="52"/>
                    <a:pt x="17" y="53"/>
                    <a:pt x="18" y="54"/>
                  </a:cubicBezTo>
                  <a:cubicBezTo>
                    <a:pt x="19" y="56"/>
                    <a:pt x="19" y="58"/>
                    <a:pt x="20" y="59"/>
                  </a:cubicBezTo>
                  <a:cubicBezTo>
                    <a:pt x="21" y="61"/>
                    <a:pt x="22" y="62"/>
                    <a:pt x="23" y="63"/>
                  </a:cubicBezTo>
                  <a:cubicBezTo>
                    <a:pt x="25" y="65"/>
                    <a:pt x="27" y="67"/>
                    <a:pt x="30" y="69"/>
                  </a:cubicBezTo>
                  <a:cubicBezTo>
                    <a:pt x="31" y="69"/>
                    <a:pt x="33" y="70"/>
                    <a:pt x="34" y="71"/>
                  </a:cubicBezTo>
                  <a:cubicBezTo>
                    <a:pt x="36" y="71"/>
                    <a:pt x="37" y="72"/>
                    <a:pt x="39" y="72"/>
                  </a:cubicBezTo>
                  <a:cubicBezTo>
                    <a:pt x="39" y="72"/>
                    <a:pt x="40" y="72"/>
                    <a:pt x="40" y="72"/>
                  </a:cubicBezTo>
                  <a:cubicBezTo>
                    <a:pt x="42" y="73"/>
                    <a:pt x="44" y="73"/>
                    <a:pt x="46" y="73"/>
                  </a:cubicBezTo>
                  <a:cubicBezTo>
                    <a:pt x="49" y="73"/>
                    <a:pt x="53" y="73"/>
                    <a:pt x="57" y="73"/>
                  </a:cubicBezTo>
                  <a:cubicBezTo>
                    <a:pt x="59" y="72"/>
                    <a:pt x="61" y="72"/>
                    <a:pt x="63" y="72"/>
                  </a:cubicBezTo>
                  <a:cubicBezTo>
                    <a:pt x="65" y="71"/>
                    <a:pt x="66" y="71"/>
                    <a:pt x="67" y="71"/>
                  </a:cubicBezTo>
                  <a:cubicBezTo>
                    <a:pt x="68" y="71"/>
                    <a:pt x="68" y="71"/>
                    <a:pt x="68" y="72"/>
                  </a:cubicBezTo>
                  <a:cubicBezTo>
                    <a:pt x="68" y="73"/>
                    <a:pt x="68" y="74"/>
                    <a:pt x="68" y="75"/>
                  </a:cubicBezTo>
                  <a:cubicBezTo>
                    <a:pt x="68" y="75"/>
                    <a:pt x="68" y="76"/>
                    <a:pt x="67" y="76"/>
                  </a:cubicBezTo>
                  <a:cubicBezTo>
                    <a:pt x="65" y="77"/>
                    <a:pt x="63" y="77"/>
                    <a:pt x="60" y="78"/>
                  </a:cubicBezTo>
                  <a:cubicBezTo>
                    <a:pt x="59" y="78"/>
                    <a:pt x="58" y="78"/>
                    <a:pt x="57" y="78"/>
                  </a:cubicBezTo>
                  <a:cubicBezTo>
                    <a:pt x="55" y="78"/>
                    <a:pt x="53" y="79"/>
                    <a:pt x="51" y="79"/>
                  </a:cubicBezTo>
                  <a:cubicBezTo>
                    <a:pt x="48" y="79"/>
                    <a:pt x="46" y="79"/>
                    <a:pt x="43" y="79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980"/>
            <p:cNvSpPr>
              <a:spLocks/>
            </p:cNvSpPr>
            <p:nvPr/>
          </p:nvSpPr>
          <p:spPr bwMode="auto">
            <a:xfrm>
              <a:off x="1852613" y="703263"/>
              <a:ext cx="142875" cy="16668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6" y="3"/>
                </a:cxn>
                <a:cxn ang="0">
                  <a:pos x="65" y="9"/>
                </a:cxn>
                <a:cxn ang="0">
                  <a:pos x="68" y="15"/>
                </a:cxn>
                <a:cxn ang="0">
                  <a:pos x="66" y="17"/>
                </a:cxn>
                <a:cxn ang="0">
                  <a:pos x="55" y="17"/>
                </a:cxn>
                <a:cxn ang="0">
                  <a:pos x="49" y="8"/>
                </a:cxn>
                <a:cxn ang="0">
                  <a:pos x="34" y="5"/>
                </a:cxn>
                <a:cxn ang="0">
                  <a:pos x="25" y="8"/>
                </a:cxn>
                <a:cxn ang="0">
                  <a:pos x="19" y="15"/>
                </a:cxn>
                <a:cxn ang="0">
                  <a:pos x="16" y="21"/>
                </a:cxn>
                <a:cxn ang="0">
                  <a:pos x="14" y="29"/>
                </a:cxn>
                <a:cxn ang="0">
                  <a:pos x="14" y="38"/>
                </a:cxn>
                <a:cxn ang="0">
                  <a:pos x="17" y="51"/>
                </a:cxn>
                <a:cxn ang="0">
                  <a:pos x="19" y="58"/>
                </a:cxn>
                <a:cxn ang="0">
                  <a:pos x="26" y="66"/>
                </a:cxn>
                <a:cxn ang="0">
                  <a:pos x="33" y="70"/>
                </a:cxn>
                <a:cxn ang="0">
                  <a:pos x="46" y="73"/>
                </a:cxn>
                <a:cxn ang="0">
                  <a:pos x="58" y="73"/>
                </a:cxn>
                <a:cxn ang="0">
                  <a:pos x="66" y="71"/>
                </a:cxn>
                <a:cxn ang="0">
                  <a:pos x="68" y="75"/>
                </a:cxn>
                <a:cxn ang="0">
                  <a:pos x="60" y="78"/>
                </a:cxn>
                <a:cxn ang="0">
                  <a:pos x="54" y="78"/>
                </a:cxn>
                <a:cxn ang="0">
                  <a:pos x="36" y="79"/>
                </a:cxn>
                <a:cxn ang="0">
                  <a:pos x="25" y="76"/>
                </a:cxn>
                <a:cxn ang="0">
                  <a:pos x="20" y="74"/>
                </a:cxn>
                <a:cxn ang="0">
                  <a:pos x="9" y="65"/>
                </a:cxn>
                <a:cxn ang="0">
                  <a:pos x="2" y="52"/>
                </a:cxn>
                <a:cxn ang="0">
                  <a:pos x="0" y="45"/>
                </a:cxn>
                <a:cxn ang="0">
                  <a:pos x="0" y="36"/>
                </a:cxn>
                <a:cxn ang="0">
                  <a:pos x="2" y="22"/>
                </a:cxn>
                <a:cxn ang="0">
                  <a:pos x="6" y="12"/>
                </a:cxn>
                <a:cxn ang="0">
                  <a:pos x="15" y="4"/>
                </a:cxn>
                <a:cxn ang="0">
                  <a:pos x="19" y="3"/>
                </a:cxn>
                <a:cxn ang="0">
                  <a:pos x="29" y="0"/>
                </a:cxn>
                <a:cxn ang="0">
                  <a:pos x="37" y="0"/>
                </a:cxn>
              </a:cxnLst>
              <a:rect l="0" t="0" r="r" b="b"/>
              <a:pathLst>
                <a:path w="68" h="79">
                  <a:moveTo>
                    <a:pt x="37" y="0"/>
                  </a:moveTo>
                  <a:cubicBezTo>
                    <a:pt x="40" y="0"/>
                    <a:pt x="43" y="0"/>
                    <a:pt x="45" y="0"/>
                  </a:cubicBezTo>
                  <a:cubicBezTo>
                    <a:pt x="48" y="0"/>
                    <a:pt x="50" y="1"/>
                    <a:pt x="52" y="1"/>
                  </a:cubicBezTo>
                  <a:cubicBezTo>
                    <a:pt x="54" y="2"/>
                    <a:pt x="55" y="2"/>
                    <a:pt x="56" y="3"/>
                  </a:cubicBezTo>
                  <a:cubicBezTo>
                    <a:pt x="58" y="3"/>
                    <a:pt x="60" y="4"/>
                    <a:pt x="62" y="6"/>
                  </a:cubicBezTo>
                  <a:cubicBezTo>
                    <a:pt x="63" y="7"/>
                    <a:pt x="64" y="8"/>
                    <a:pt x="65" y="9"/>
                  </a:cubicBezTo>
                  <a:cubicBezTo>
                    <a:pt x="66" y="10"/>
                    <a:pt x="67" y="12"/>
                    <a:pt x="67" y="14"/>
                  </a:cubicBezTo>
                  <a:cubicBezTo>
                    <a:pt x="68" y="14"/>
                    <a:pt x="68" y="15"/>
                    <a:pt x="68" y="15"/>
                  </a:cubicBezTo>
                  <a:cubicBezTo>
                    <a:pt x="68" y="16"/>
                    <a:pt x="68" y="16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4" y="17"/>
                    <a:pt x="54" y="16"/>
                    <a:pt x="53" y="16"/>
                  </a:cubicBezTo>
                  <a:cubicBezTo>
                    <a:pt x="53" y="13"/>
                    <a:pt x="51" y="10"/>
                    <a:pt x="49" y="8"/>
                  </a:cubicBezTo>
                  <a:cubicBezTo>
                    <a:pt x="47" y="7"/>
                    <a:pt x="46" y="7"/>
                    <a:pt x="45" y="6"/>
                  </a:cubicBezTo>
                  <a:cubicBezTo>
                    <a:pt x="41" y="5"/>
                    <a:pt x="38" y="5"/>
                    <a:pt x="34" y="5"/>
                  </a:cubicBezTo>
                  <a:cubicBezTo>
                    <a:pt x="32" y="5"/>
                    <a:pt x="31" y="6"/>
                    <a:pt x="29" y="6"/>
                  </a:cubicBezTo>
                  <a:cubicBezTo>
                    <a:pt x="27" y="7"/>
                    <a:pt x="26" y="8"/>
                    <a:pt x="25" y="8"/>
                  </a:cubicBezTo>
                  <a:cubicBezTo>
                    <a:pt x="23" y="9"/>
                    <a:pt x="22" y="11"/>
                    <a:pt x="21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8" y="16"/>
                    <a:pt x="18" y="17"/>
                    <a:pt x="17" y="18"/>
                  </a:cubicBezTo>
                  <a:cubicBezTo>
                    <a:pt x="17" y="19"/>
                    <a:pt x="16" y="20"/>
                    <a:pt x="16" y="21"/>
                  </a:cubicBezTo>
                  <a:cubicBezTo>
                    <a:pt x="16" y="23"/>
                    <a:pt x="15" y="24"/>
                    <a:pt x="15" y="26"/>
                  </a:cubicBezTo>
                  <a:cubicBezTo>
                    <a:pt x="15" y="27"/>
                    <a:pt x="15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3"/>
                    <a:pt x="14" y="36"/>
                    <a:pt x="14" y="38"/>
                  </a:cubicBezTo>
                  <a:cubicBezTo>
                    <a:pt x="14" y="41"/>
                    <a:pt x="15" y="43"/>
                    <a:pt x="15" y="45"/>
                  </a:cubicBezTo>
                  <a:cubicBezTo>
                    <a:pt x="15" y="48"/>
                    <a:pt x="16" y="49"/>
                    <a:pt x="17" y="51"/>
                  </a:cubicBezTo>
                  <a:cubicBezTo>
                    <a:pt x="17" y="53"/>
                    <a:pt x="17" y="54"/>
                    <a:pt x="18" y="55"/>
                  </a:cubicBezTo>
                  <a:cubicBezTo>
                    <a:pt x="18" y="56"/>
                    <a:pt x="19" y="57"/>
                    <a:pt x="19" y="58"/>
                  </a:cubicBezTo>
                  <a:cubicBezTo>
                    <a:pt x="20" y="59"/>
                    <a:pt x="21" y="60"/>
                    <a:pt x="21" y="61"/>
                  </a:cubicBezTo>
                  <a:cubicBezTo>
                    <a:pt x="23" y="63"/>
                    <a:pt x="24" y="65"/>
                    <a:pt x="26" y="66"/>
                  </a:cubicBezTo>
                  <a:cubicBezTo>
                    <a:pt x="27" y="67"/>
                    <a:pt x="28" y="68"/>
                    <a:pt x="30" y="69"/>
                  </a:cubicBezTo>
                  <a:cubicBezTo>
                    <a:pt x="31" y="70"/>
                    <a:pt x="32" y="70"/>
                    <a:pt x="33" y="70"/>
                  </a:cubicBezTo>
                  <a:cubicBezTo>
                    <a:pt x="34" y="71"/>
                    <a:pt x="35" y="71"/>
                    <a:pt x="36" y="72"/>
                  </a:cubicBezTo>
                  <a:cubicBezTo>
                    <a:pt x="39" y="72"/>
                    <a:pt x="43" y="73"/>
                    <a:pt x="46" y="73"/>
                  </a:cubicBezTo>
                  <a:cubicBezTo>
                    <a:pt x="49" y="73"/>
                    <a:pt x="52" y="73"/>
                    <a:pt x="54" y="73"/>
                  </a:cubicBezTo>
                  <a:cubicBezTo>
                    <a:pt x="55" y="73"/>
                    <a:pt x="57" y="73"/>
                    <a:pt x="58" y="73"/>
                  </a:cubicBezTo>
                  <a:cubicBezTo>
                    <a:pt x="60" y="72"/>
                    <a:pt x="62" y="72"/>
                    <a:pt x="65" y="71"/>
                  </a:cubicBezTo>
                  <a:cubicBezTo>
                    <a:pt x="65" y="71"/>
                    <a:pt x="66" y="71"/>
                    <a:pt x="66" y="71"/>
                  </a:cubicBezTo>
                  <a:cubicBezTo>
                    <a:pt x="67" y="70"/>
                    <a:pt x="68" y="71"/>
                    <a:pt x="68" y="72"/>
                  </a:cubicBezTo>
                  <a:cubicBezTo>
                    <a:pt x="68" y="73"/>
                    <a:pt x="68" y="74"/>
                    <a:pt x="68" y="75"/>
                  </a:cubicBezTo>
                  <a:cubicBezTo>
                    <a:pt x="68" y="75"/>
                    <a:pt x="67" y="76"/>
                    <a:pt x="67" y="76"/>
                  </a:cubicBezTo>
                  <a:cubicBezTo>
                    <a:pt x="65" y="77"/>
                    <a:pt x="62" y="77"/>
                    <a:pt x="60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7" y="78"/>
                    <a:pt x="56" y="78"/>
                    <a:pt x="54" y="78"/>
                  </a:cubicBezTo>
                  <a:cubicBezTo>
                    <a:pt x="52" y="79"/>
                    <a:pt x="51" y="79"/>
                    <a:pt x="50" y="79"/>
                  </a:cubicBezTo>
                  <a:cubicBezTo>
                    <a:pt x="45" y="79"/>
                    <a:pt x="40" y="79"/>
                    <a:pt x="36" y="79"/>
                  </a:cubicBezTo>
                  <a:cubicBezTo>
                    <a:pt x="34" y="79"/>
                    <a:pt x="32" y="78"/>
                    <a:pt x="30" y="78"/>
                  </a:cubicBezTo>
                  <a:cubicBezTo>
                    <a:pt x="28" y="77"/>
                    <a:pt x="27" y="77"/>
                    <a:pt x="25" y="76"/>
                  </a:cubicBezTo>
                  <a:cubicBezTo>
                    <a:pt x="24" y="76"/>
                    <a:pt x="23" y="75"/>
                    <a:pt x="22" y="75"/>
                  </a:cubicBezTo>
                  <a:cubicBezTo>
                    <a:pt x="21" y="75"/>
                    <a:pt x="21" y="74"/>
                    <a:pt x="20" y="74"/>
                  </a:cubicBezTo>
                  <a:cubicBezTo>
                    <a:pt x="18" y="73"/>
                    <a:pt x="16" y="71"/>
                    <a:pt x="14" y="70"/>
                  </a:cubicBezTo>
                  <a:cubicBezTo>
                    <a:pt x="12" y="68"/>
                    <a:pt x="10" y="67"/>
                    <a:pt x="9" y="65"/>
                  </a:cubicBezTo>
                  <a:cubicBezTo>
                    <a:pt x="8" y="63"/>
                    <a:pt x="7" y="61"/>
                    <a:pt x="6" y="60"/>
                  </a:cubicBezTo>
                  <a:cubicBezTo>
                    <a:pt x="4" y="57"/>
                    <a:pt x="3" y="55"/>
                    <a:pt x="2" y="52"/>
                  </a:cubicBezTo>
                  <a:cubicBezTo>
                    <a:pt x="2" y="51"/>
                    <a:pt x="1" y="49"/>
                    <a:pt x="1" y="48"/>
                  </a:cubicBezTo>
                  <a:cubicBezTo>
                    <a:pt x="1" y="47"/>
                    <a:pt x="1" y="46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0"/>
                    <a:pt x="0" y="38"/>
                    <a:pt x="0" y="36"/>
                  </a:cubicBezTo>
                  <a:cubicBezTo>
                    <a:pt x="0" y="34"/>
                    <a:pt x="0" y="31"/>
                    <a:pt x="0" y="29"/>
                  </a:cubicBezTo>
                  <a:cubicBezTo>
                    <a:pt x="1" y="27"/>
                    <a:pt x="1" y="24"/>
                    <a:pt x="2" y="22"/>
                  </a:cubicBezTo>
                  <a:cubicBezTo>
                    <a:pt x="2" y="21"/>
                    <a:pt x="2" y="19"/>
                    <a:pt x="3" y="18"/>
                  </a:cubicBezTo>
                  <a:cubicBezTo>
                    <a:pt x="4" y="16"/>
                    <a:pt x="5" y="14"/>
                    <a:pt x="6" y="12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11" y="7"/>
                    <a:pt x="13" y="5"/>
                    <a:pt x="15" y="4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2" y="2"/>
                    <a:pt x="23" y="1"/>
                  </a:cubicBezTo>
                  <a:cubicBezTo>
                    <a:pt x="25" y="1"/>
                    <a:pt x="27" y="0"/>
                    <a:pt x="29" y="0"/>
                  </a:cubicBezTo>
                  <a:cubicBezTo>
                    <a:pt x="31" y="0"/>
                    <a:pt x="32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981"/>
            <p:cNvSpPr>
              <a:spLocks noEditPoints="1"/>
            </p:cNvSpPr>
            <p:nvPr/>
          </p:nvSpPr>
          <p:spPr bwMode="auto">
            <a:xfrm>
              <a:off x="1131888" y="927100"/>
              <a:ext cx="1038225" cy="71438"/>
            </a:xfrm>
            <a:custGeom>
              <a:avLst/>
              <a:gdLst/>
              <a:ahLst/>
              <a:cxnLst>
                <a:cxn ang="0">
                  <a:pos x="491" y="9"/>
                </a:cxn>
                <a:cxn ang="0">
                  <a:pos x="489" y="23"/>
                </a:cxn>
                <a:cxn ang="0">
                  <a:pos x="476" y="13"/>
                </a:cxn>
                <a:cxn ang="0">
                  <a:pos x="479" y="13"/>
                </a:cxn>
                <a:cxn ang="0">
                  <a:pos x="476" y="25"/>
                </a:cxn>
                <a:cxn ang="0">
                  <a:pos x="457" y="8"/>
                </a:cxn>
                <a:cxn ang="0">
                  <a:pos x="461" y="3"/>
                </a:cxn>
                <a:cxn ang="0">
                  <a:pos x="450" y="10"/>
                </a:cxn>
                <a:cxn ang="0">
                  <a:pos x="448" y="26"/>
                </a:cxn>
                <a:cxn ang="0">
                  <a:pos x="436" y="20"/>
                </a:cxn>
                <a:cxn ang="0">
                  <a:pos x="429" y="26"/>
                </a:cxn>
                <a:cxn ang="0">
                  <a:pos x="421" y="8"/>
                </a:cxn>
                <a:cxn ang="0">
                  <a:pos x="427" y="12"/>
                </a:cxn>
                <a:cxn ang="0">
                  <a:pos x="411" y="23"/>
                </a:cxn>
                <a:cxn ang="0">
                  <a:pos x="400" y="19"/>
                </a:cxn>
                <a:cxn ang="0">
                  <a:pos x="391" y="25"/>
                </a:cxn>
                <a:cxn ang="0">
                  <a:pos x="380" y="8"/>
                </a:cxn>
                <a:cxn ang="0">
                  <a:pos x="374" y="11"/>
                </a:cxn>
                <a:cxn ang="0">
                  <a:pos x="385" y="10"/>
                </a:cxn>
                <a:cxn ang="0">
                  <a:pos x="361" y="24"/>
                </a:cxn>
                <a:cxn ang="0">
                  <a:pos x="347" y="7"/>
                </a:cxn>
                <a:cxn ang="0">
                  <a:pos x="348" y="10"/>
                </a:cxn>
                <a:cxn ang="0">
                  <a:pos x="358" y="11"/>
                </a:cxn>
                <a:cxn ang="0">
                  <a:pos x="330" y="15"/>
                </a:cxn>
                <a:cxn ang="0">
                  <a:pos x="327" y="7"/>
                </a:cxn>
                <a:cxn ang="0">
                  <a:pos x="304" y="21"/>
                </a:cxn>
                <a:cxn ang="0">
                  <a:pos x="305" y="3"/>
                </a:cxn>
                <a:cxn ang="0">
                  <a:pos x="279" y="13"/>
                </a:cxn>
                <a:cxn ang="0">
                  <a:pos x="278" y="21"/>
                </a:cxn>
                <a:cxn ang="0">
                  <a:pos x="276" y="13"/>
                </a:cxn>
                <a:cxn ang="0">
                  <a:pos x="263" y="12"/>
                </a:cxn>
                <a:cxn ang="0">
                  <a:pos x="261" y="20"/>
                </a:cxn>
                <a:cxn ang="0">
                  <a:pos x="259" y="16"/>
                </a:cxn>
                <a:cxn ang="0">
                  <a:pos x="250" y="14"/>
                </a:cxn>
                <a:cxn ang="0">
                  <a:pos x="248" y="10"/>
                </a:cxn>
                <a:cxn ang="0">
                  <a:pos x="244" y="6"/>
                </a:cxn>
                <a:cxn ang="0">
                  <a:pos x="199" y="21"/>
                </a:cxn>
                <a:cxn ang="0">
                  <a:pos x="189" y="19"/>
                </a:cxn>
                <a:cxn ang="0">
                  <a:pos x="201" y="27"/>
                </a:cxn>
                <a:cxn ang="0">
                  <a:pos x="183" y="23"/>
                </a:cxn>
                <a:cxn ang="0">
                  <a:pos x="175" y="7"/>
                </a:cxn>
                <a:cxn ang="0">
                  <a:pos x="162" y="14"/>
                </a:cxn>
                <a:cxn ang="0">
                  <a:pos x="159" y="10"/>
                </a:cxn>
                <a:cxn ang="0">
                  <a:pos x="138" y="26"/>
                </a:cxn>
                <a:cxn ang="0">
                  <a:pos x="141" y="1"/>
                </a:cxn>
                <a:cxn ang="0">
                  <a:pos x="113" y="13"/>
                </a:cxn>
                <a:cxn ang="0">
                  <a:pos x="117" y="28"/>
                </a:cxn>
                <a:cxn ang="0">
                  <a:pos x="102" y="26"/>
                </a:cxn>
                <a:cxn ang="0">
                  <a:pos x="94" y="8"/>
                </a:cxn>
                <a:cxn ang="0">
                  <a:pos x="101" y="12"/>
                </a:cxn>
                <a:cxn ang="0">
                  <a:pos x="83" y="23"/>
                </a:cxn>
                <a:cxn ang="0">
                  <a:pos x="84" y="0"/>
                </a:cxn>
                <a:cxn ang="0">
                  <a:pos x="66" y="11"/>
                </a:cxn>
                <a:cxn ang="0">
                  <a:pos x="71" y="1"/>
                </a:cxn>
                <a:cxn ang="0">
                  <a:pos x="70" y="24"/>
                </a:cxn>
                <a:cxn ang="0">
                  <a:pos x="56" y="25"/>
                </a:cxn>
                <a:cxn ang="0">
                  <a:pos x="41" y="8"/>
                </a:cxn>
                <a:cxn ang="0">
                  <a:pos x="45" y="3"/>
                </a:cxn>
                <a:cxn ang="0">
                  <a:pos x="34" y="7"/>
                </a:cxn>
                <a:cxn ang="0">
                  <a:pos x="24" y="10"/>
                </a:cxn>
                <a:cxn ang="0">
                  <a:pos x="8" y="24"/>
                </a:cxn>
                <a:cxn ang="0">
                  <a:pos x="15" y="24"/>
                </a:cxn>
                <a:cxn ang="0">
                  <a:pos x="5" y="3"/>
                </a:cxn>
              </a:cxnLst>
              <a:rect l="0" t="0" r="r" b="b"/>
              <a:pathLst>
                <a:path w="494" h="34">
                  <a:moveTo>
                    <a:pt x="482" y="25"/>
                  </a:moveTo>
                  <a:cubicBezTo>
                    <a:pt x="483" y="25"/>
                    <a:pt x="483" y="25"/>
                    <a:pt x="483" y="25"/>
                  </a:cubicBezTo>
                  <a:cubicBezTo>
                    <a:pt x="484" y="26"/>
                    <a:pt x="485" y="26"/>
                    <a:pt x="487" y="26"/>
                  </a:cubicBezTo>
                  <a:cubicBezTo>
                    <a:pt x="488" y="26"/>
                    <a:pt x="490" y="25"/>
                    <a:pt x="491" y="25"/>
                  </a:cubicBezTo>
                  <a:cubicBezTo>
                    <a:pt x="491" y="24"/>
                    <a:pt x="492" y="24"/>
                    <a:pt x="492" y="23"/>
                  </a:cubicBezTo>
                  <a:cubicBezTo>
                    <a:pt x="493" y="22"/>
                    <a:pt x="493" y="22"/>
                    <a:pt x="493" y="21"/>
                  </a:cubicBezTo>
                  <a:cubicBezTo>
                    <a:pt x="493" y="20"/>
                    <a:pt x="492" y="19"/>
                    <a:pt x="492" y="17"/>
                  </a:cubicBezTo>
                  <a:cubicBezTo>
                    <a:pt x="491" y="17"/>
                    <a:pt x="490" y="16"/>
                    <a:pt x="489" y="15"/>
                  </a:cubicBezTo>
                  <a:cubicBezTo>
                    <a:pt x="488" y="14"/>
                    <a:pt x="487" y="13"/>
                    <a:pt x="487" y="12"/>
                  </a:cubicBezTo>
                  <a:cubicBezTo>
                    <a:pt x="487" y="11"/>
                    <a:pt x="487" y="10"/>
                    <a:pt x="488" y="10"/>
                  </a:cubicBezTo>
                  <a:cubicBezTo>
                    <a:pt x="489" y="9"/>
                    <a:pt x="489" y="9"/>
                    <a:pt x="489" y="9"/>
                  </a:cubicBezTo>
                  <a:cubicBezTo>
                    <a:pt x="489" y="9"/>
                    <a:pt x="489" y="9"/>
                    <a:pt x="490" y="9"/>
                  </a:cubicBezTo>
                  <a:cubicBezTo>
                    <a:pt x="490" y="9"/>
                    <a:pt x="491" y="9"/>
                    <a:pt x="491" y="9"/>
                  </a:cubicBezTo>
                  <a:cubicBezTo>
                    <a:pt x="492" y="10"/>
                    <a:pt x="493" y="10"/>
                    <a:pt x="493" y="10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4" y="8"/>
                    <a:pt x="493" y="8"/>
                    <a:pt x="493" y="7"/>
                  </a:cubicBezTo>
                  <a:cubicBezTo>
                    <a:pt x="492" y="7"/>
                    <a:pt x="491" y="7"/>
                    <a:pt x="490" y="7"/>
                  </a:cubicBezTo>
                  <a:cubicBezTo>
                    <a:pt x="488" y="7"/>
                    <a:pt x="487" y="8"/>
                    <a:pt x="486" y="9"/>
                  </a:cubicBezTo>
                  <a:cubicBezTo>
                    <a:pt x="485" y="9"/>
                    <a:pt x="485" y="10"/>
                    <a:pt x="484" y="10"/>
                  </a:cubicBezTo>
                  <a:cubicBezTo>
                    <a:pt x="484" y="11"/>
                    <a:pt x="484" y="12"/>
                    <a:pt x="484" y="13"/>
                  </a:cubicBezTo>
                  <a:cubicBezTo>
                    <a:pt x="484" y="13"/>
                    <a:pt x="484" y="15"/>
                    <a:pt x="485" y="16"/>
                  </a:cubicBezTo>
                  <a:cubicBezTo>
                    <a:pt x="485" y="16"/>
                    <a:pt x="486" y="16"/>
                    <a:pt x="486" y="17"/>
                  </a:cubicBezTo>
                  <a:cubicBezTo>
                    <a:pt x="486" y="17"/>
                    <a:pt x="487" y="17"/>
                    <a:pt x="487" y="18"/>
                  </a:cubicBezTo>
                  <a:cubicBezTo>
                    <a:pt x="488" y="18"/>
                    <a:pt x="488" y="18"/>
                    <a:pt x="488" y="18"/>
                  </a:cubicBezTo>
                  <a:cubicBezTo>
                    <a:pt x="489" y="19"/>
                    <a:pt x="490" y="20"/>
                    <a:pt x="490" y="21"/>
                  </a:cubicBezTo>
                  <a:cubicBezTo>
                    <a:pt x="490" y="22"/>
                    <a:pt x="490" y="23"/>
                    <a:pt x="489" y="23"/>
                  </a:cubicBezTo>
                  <a:cubicBezTo>
                    <a:pt x="488" y="23"/>
                    <a:pt x="488" y="24"/>
                    <a:pt x="488" y="24"/>
                  </a:cubicBezTo>
                  <a:cubicBezTo>
                    <a:pt x="487" y="24"/>
                    <a:pt x="487" y="24"/>
                    <a:pt x="487" y="24"/>
                  </a:cubicBezTo>
                  <a:cubicBezTo>
                    <a:pt x="486" y="24"/>
                    <a:pt x="486" y="24"/>
                    <a:pt x="485" y="24"/>
                  </a:cubicBezTo>
                  <a:cubicBezTo>
                    <a:pt x="484" y="23"/>
                    <a:pt x="483" y="23"/>
                    <a:pt x="483" y="23"/>
                  </a:cubicBezTo>
                  <a:lnTo>
                    <a:pt x="482" y="25"/>
                  </a:lnTo>
                  <a:close/>
                  <a:moveTo>
                    <a:pt x="470" y="13"/>
                  </a:moveTo>
                  <a:cubicBezTo>
                    <a:pt x="470" y="13"/>
                    <a:pt x="471" y="12"/>
                    <a:pt x="471" y="12"/>
                  </a:cubicBezTo>
                  <a:cubicBezTo>
                    <a:pt x="471" y="11"/>
                    <a:pt x="472" y="11"/>
                    <a:pt x="472" y="10"/>
                  </a:cubicBezTo>
                  <a:cubicBezTo>
                    <a:pt x="472" y="10"/>
                    <a:pt x="473" y="10"/>
                    <a:pt x="473" y="9"/>
                  </a:cubicBezTo>
                  <a:cubicBezTo>
                    <a:pt x="474" y="9"/>
                    <a:pt x="474" y="9"/>
                    <a:pt x="475" y="9"/>
                  </a:cubicBezTo>
                  <a:cubicBezTo>
                    <a:pt x="475" y="9"/>
                    <a:pt x="476" y="9"/>
                    <a:pt x="476" y="10"/>
                  </a:cubicBezTo>
                  <a:cubicBezTo>
                    <a:pt x="476" y="10"/>
                    <a:pt x="477" y="10"/>
                    <a:pt x="477" y="11"/>
                  </a:cubicBezTo>
                  <a:cubicBezTo>
                    <a:pt x="477" y="12"/>
                    <a:pt x="476" y="12"/>
                    <a:pt x="476" y="13"/>
                  </a:cubicBezTo>
                  <a:cubicBezTo>
                    <a:pt x="476" y="14"/>
                    <a:pt x="475" y="15"/>
                    <a:pt x="474" y="15"/>
                  </a:cubicBezTo>
                  <a:cubicBezTo>
                    <a:pt x="472" y="16"/>
                    <a:pt x="471" y="16"/>
                    <a:pt x="469" y="17"/>
                  </a:cubicBezTo>
                  <a:cubicBezTo>
                    <a:pt x="470" y="16"/>
                    <a:pt x="470" y="14"/>
                    <a:pt x="470" y="13"/>
                  </a:cubicBezTo>
                  <a:moveTo>
                    <a:pt x="471" y="23"/>
                  </a:moveTo>
                  <a:cubicBezTo>
                    <a:pt x="470" y="22"/>
                    <a:pt x="470" y="22"/>
                    <a:pt x="470" y="22"/>
                  </a:cubicBezTo>
                  <a:cubicBezTo>
                    <a:pt x="470" y="21"/>
                    <a:pt x="470" y="21"/>
                    <a:pt x="470" y="21"/>
                  </a:cubicBezTo>
                  <a:cubicBezTo>
                    <a:pt x="469" y="20"/>
                    <a:pt x="469" y="20"/>
                    <a:pt x="469" y="20"/>
                  </a:cubicBezTo>
                  <a:cubicBezTo>
                    <a:pt x="469" y="19"/>
                    <a:pt x="469" y="19"/>
                    <a:pt x="469" y="19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71" y="18"/>
                    <a:pt x="472" y="18"/>
                    <a:pt x="473" y="17"/>
                  </a:cubicBezTo>
                  <a:cubicBezTo>
                    <a:pt x="474" y="17"/>
                    <a:pt x="475" y="17"/>
                    <a:pt x="476" y="16"/>
                  </a:cubicBezTo>
                  <a:cubicBezTo>
                    <a:pt x="477" y="16"/>
                    <a:pt x="477" y="16"/>
                    <a:pt x="478" y="15"/>
                  </a:cubicBezTo>
                  <a:cubicBezTo>
                    <a:pt x="478" y="15"/>
                    <a:pt x="479" y="14"/>
                    <a:pt x="479" y="13"/>
                  </a:cubicBezTo>
                  <a:cubicBezTo>
                    <a:pt x="480" y="13"/>
                    <a:pt x="480" y="12"/>
                    <a:pt x="480" y="11"/>
                  </a:cubicBezTo>
                  <a:cubicBezTo>
                    <a:pt x="480" y="11"/>
                    <a:pt x="480" y="10"/>
                    <a:pt x="480" y="10"/>
                  </a:cubicBezTo>
                  <a:cubicBezTo>
                    <a:pt x="479" y="8"/>
                    <a:pt x="478" y="7"/>
                    <a:pt x="475" y="7"/>
                  </a:cubicBezTo>
                  <a:cubicBezTo>
                    <a:pt x="474" y="7"/>
                    <a:pt x="472" y="8"/>
                    <a:pt x="471" y="9"/>
                  </a:cubicBezTo>
                  <a:cubicBezTo>
                    <a:pt x="470" y="9"/>
                    <a:pt x="469" y="10"/>
                    <a:pt x="469" y="11"/>
                  </a:cubicBezTo>
                  <a:cubicBezTo>
                    <a:pt x="468" y="11"/>
                    <a:pt x="468" y="12"/>
                    <a:pt x="467" y="13"/>
                  </a:cubicBezTo>
                  <a:cubicBezTo>
                    <a:pt x="467" y="14"/>
                    <a:pt x="467" y="15"/>
                    <a:pt x="466" y="16"/>
                  </a:cubicBezTo>
                  <a:cubicBezTo>
                    <a:pt x="466" y="17"/>
                    <a:pt x="466" y="18"/>
                    <a:pt x="466" y="18"/>
                  </a:cubicBezTo>
                  <a:cubicBezTo>
                    <a:pt x="466" y="19"/>
                    <a:pt x="466" y="19"/>
                    <a:pt x="466" y="20"/>
                  </a:cubicBezTo>
                  <a:cubicBezTo>
                    <a:pt x="466" y="20"/>
                    <a:pt x="466" y="21"/>
                    <a:pt x="466" y="21"/>
                  </a:cubicBezTo>
                  <a:cubicBezTo>
                    <a:pt x="467" y="23"/>
                    <a:pt x="468" y="24"/>
                    <a:pt x="470" y="25"/>
                  </a:cubicBezTo>
                  <a:cubicBezTo>
                    <a:pt x="470" y="26"/>
                    <a:pt x="471" y="26"/>
                    <a:pt x="473" y="26"/>
                  </a:cubicBezTo>
                  <a:cubicBezTo>
                    <a:pt x="474" y="26"/>
                    <a:pt x="475" y="25"/>
                    <a:pt x="476" y="25"/>
                  </a:cubicBezTo>
                  <a:cubicBezTo>
                    <a:pt x="478" y="24"/>
                    <a:pt x="478" y="23"/>
                    <a:pt x="479" y="23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6" y="23"/>
                    <a:pt x="475" y="24"/>
                    <a:pt x="473" y="24"/>
                  </a:cubicBezTo>
                  <a:cubicBezTo>
                    <a:pt x="472" y="24"/>
                    <a:pt x="471" y="23"/>
                    <a:pt x="471" y="23"/>
                  </a:cubicBezTo>
                  <a:moveTo>
                    <a:pt x="460" y="26"/>
                  </a:moveTo>
                  <a:cubicBezTo>
                    <a:pt x="462" y="25"/>
                    <a:pt x="462" y="24"/>
                    <a:pt x="463" y="24"/>
                  </a:cubicBezTo>
                  <a:cubicBezTo>
                    <a:pt x="462" y="23"/>
                    <a:pt x="462" y="23"/>
                    <a:pt x="462" y="23"/>
                  </a:cubicBezTo>
                  <a:cubicBezTo>
                    <a:pt x="462" y="23"/>
                    <a:pt x="461" y="24"/>
                    <a:pt x="461" y="24"/>
                  </a:cubicBezTo>
                  <a:cubicBezTo>
                    <a:pt x="461" y="24"/>
                    <a:pt x="460" y="24"/>
                    <a:pt x="460" y="23"/>
                  </a:cubicBezTo>
                  <a:cubicBezTo>
                    <a:pt x="460" y="23"/>
                    <a:pt x="460" y="23"/>
                    <a:pt x="460" y="23"/>
                  </a:cubicBezTo>
                  <a:cubicBezTo>
                    <a:pt x="463" y="8"/>
                    <a:pt x="463" y="8"/>
                    <a:pt x="463" y="8"/>
                  </a:cubicBezTo>
                  <a:cubicBezTo>
                    <a:pt x="462" y="7"/>
                    <a:pt x="462" y="7"/>
                    <a:pt x="462" y="7"/>
                  </a:cubicBezTo>
                  <a:cubicBezTo>
                    <a:pt x="457" y="8"/>
                    <a:pt x="457" y="8"/>
                    <a:pt x="457" y="8"/>
                  </a:cubicBezTo>
                  <a:cubicBezTo>
                    <a:pt x="457" y="9"/>
                    <a:pt x="457" y="9"/>
                    <a:pt x="457" y="9"/>
                  </a:cubicBezTo>
                  <a:cubicBezTo>
                    <a:pt x="459" y="10"/>
                    <a:pt x="459" y="10"/>
                    <a:pt x="459" y="10"/>
                  </a:cubicBezTo>
                  <a:cubicBezTo>
                    <a:pt x="458" y="20"/>
                    <a:pt x="458" y="20"/>
                    <a:pt x="458" y="20"/>
                  </a:cubicBezTo>
                  <a:cubicBezTo>
                    <a:pt x="457" y="22"/>
                    <a:pt x="457" y="23"/>
                    <a:pt x="457" y="24"/>
                  </a:cubicBezTo>
                  <a:cubicBezTo>
                    <a:pt x="457" y="25"/>
                    <a:pt x="458" y="26"/>
                    <a:pt x="459" y="26"/>
                  </a:cubicBezTo>
                  <a:cubicBezTo>
                    <a:pt x="460" y="26"/>
                    <a:pt x="460" y="26"/>
                    <a:pt x="460" y="26"/>
                  </a:cubicBezTo>
                  <a:moveTo>
                    <a:pt x="463" y="3"/>
                  </a:moveTo>
                  <a:cubicBezTo>
                    <a:pt x="464" y="2"/>
                    <a:pt x="464" y="2"/>
                    <a:pt x="464" y="1"/>
                  </a:cubicBezTo>
                  <a:cubicBezTo>
                    <a:pt x="464" y="0"/>
                    <a:pt x="463" y="0"/>
                    <a:pt x="463" y="0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61" y="0"/>
                    <a:pt x="461" y="0"/>
                    <a:pt x="460" y="0"/>
                  </a:cubicBezTo>
                  <a:cubicBezTo>
                    <a:pt x="460" y="1"/>
                    <a:pt x="460" y="1"/>
                    <a:pt x="460" y="2"/>
                  </a:cubicBezTo>
                  <a:cubicBezTo>
                    <a:pt x="460" y="3"/>
                    <a:pt x="460" y="3"/>
                    <a:pt x="461" y="3"/>
                  </a:cubicBezTo>
                  <a:cubicBezTo>
                    <a:pt x="461" y="4"/>
                    <a:pt x="461" y="4"/>
                    <a:pt x="461" y="4"/>
                  </a:cubicBezTo>
                  <a:cubicBezTo>
                    <a:pt x="462" y="4"/>
                    <a:pt x="463" y="3"/>
                    <a:pt x="463" y="3"/>
                  </a:cubicBezTo>
                  <a:moveTo>
                    <a:pt x="450" y="26"/>
                  </a:moveTo>
                  <a:cubicBezTo>
                    <a:pt x="451" y="25"/>
                    <a:pt x="453" y="24"/>
                    <a:pt x="453" y="24"/>
                  </a:cubicBezTo>
                  <a:cubicBezTo>
                    <a:pt x="453" y="22"/>
                    <a:pt x="453" y="22"/>
                    <a:pt x="453" y="22"/>
                  </a:cubicBezTo>
                  <a:cubicBezTo>
                    <a:pt x="453" y="23"/>
                    <a:pt x="452" y="23"/>
                    <a:pt x="452" y="23"/>
                  </a:cubicBezTo>
                  <a:cubicBezTo>
                    <a:pt x="451" y="24"/>
                    <a:pt x="451" y="24"/>
                    <a:pt x="451" y="24"/>
                  </a:cubicBezTo>
                  <a:cubicBezTo>
                    <a:pt x="450" y="24"/>
                    <a:pt x="450" y="24"/>
                    <a:pt x="450" y="24"/>
                  </a:cubicBezTo>
                  <a:cubicBezTo>
                    <a:pt x="449" y="24"/>
                    <a:pt x="449" y="24"/>
                    <a:pt x="449" y="23"/>
                  </a:cubicBezTo>
                  <a:cubicBezTo>
                    <a:pt x="449" y="23"/>
                    <a:pt x="449" y="23"/>
                    <a:pt x="449" y="23"/>
                  </a:cubicBezTo>
                  <a:cubicBezTo>
                    <a:pt x="449" y="23"/>
                    <a:pt x="449" y="22"/>
                    <a:pt x="449" y="22"/>
                  </a:cubicBezTo>
                  <a:cubicBezTo>
                    <a:pt x="449" y="21"/>
                    <a:pt x="449" y="21"/>
                    <a:pt x="449" y="19"/>
                  </a:cubicBezTo>
                  <a:cubicBezTo>
                    <a:pt x="450" y="10"/>
                    <a:pt x="450" y="10"/>
                    <a:pt x="450" y="10"/>
                  </a:cubicBezTo>
                  <a:cubicBezTo>
                    <a:pt x="454" y="10"/>
                    <a:pt x="454" y="10"/>
                    <a:pt x="454" y="10"/>
                  </a:cubicBezTo>
                  <a:cubicBezTo>
                    <a:pt x="455" y="7"/>
                    <a:pt x="455" y="7"/>
                    <a:pt x="455" y="7"/>
                  </a:cubicBezTo>
                  <a:cubicBezTo>
                    <a:pt x="450" y="7"/>
                    <a:pt x="450" y="7"/>
                    <a:pt x="450" y="7"/>
                  </a:cubicBezTo>
                  <a:cubicBezTo>
                    <a:pt x="451" y="3"/>
                    <a:pt x="451" y="3"/>
                    <a:pt x="451" y="3"/>
                  </a:cubicBezTo>
                  <a:cubicBezTo>
                    <a:pt x="449" y="3"/>
                    <a:pt x="449" y="3"/>
                    <a:pt x="449" y="3"/>
                  </a:cubicBezTo>
                  <a:cubicBezTo>
                    <a:pt x="449" y="5"/>
                    <a:pt x="448" y="7"/>
                    <a:pt x="447" y="7"/>
                  </a:cubicBezTo>
                  <a:cubicBezTo>
                    <a:pt x="445" y="8"/>
                    <a:pt x="445" y="8"/>
                    <a:pt x="445" y="8"/>
                  </a:cubicBezTo>
                  <a:cubicBezTo>
                    <a:pt x="445" y="10"/>
                    <a:pt x="445" y="10"/>
                    <a:pt x="445" y="10"/>
                  </a:cubicBezTo>
                  <a:cubicBezTo>
                    <a:pt x="447" y="10"/>
                    <a:pt x="447" y="10"/>
                    <a:pt x="447" y="10"/>
                  </a:cubicBezTo>
                  <a:cubicBezTo>
                    <a:pt x="446" y="21"/>
                    <a:pt x="446" y="21"/>
                    <a:pt x="446" y="21"/>
                  </a:cubicBezTo>
                  <a:cubicBezTo>
                    <a:pt x="445" y="22"/>
                    <a:pt x="445" y="23"/>
                    <a:pt x="445" y="23"/>
                  </a:cubicBezTo>
                  <a:cubicBezTo>
                    <a:pt x="445" y="23"/>
                    <a:pt x="445" y="23"/>
                    <a:pt x="445" y="23"/>
                  </a:cubicBezTo>
                  <a:cubicBezTo>
                    <a:pt x="445" y="25"/>
                    <a:pt x="446" y="26"/>
                    <a:pt x="448" y="26"/>
                  </a:cubicBezTo>
                  <a:cubicBezTo>
                    <a:pt x="449" y="26"/>
                    <a:pt x="449" y="26"/>
                    <a:pt x="450" y="26"/>
                  </a:cubicBezTo>
                  <a:moveTo>
                    <a:pt x="439" y="26"/>
                  </a:moveTo>
                  <a:cubicBezTo>
                    <a:pt x="440" y="25"/>
                    <a:pt x="441" y="24"/>
                    <a:pt x="441" y="24"/>
                  </a:cubicBezTo>
                  <a:cubicBezTo>
                    <a:pt x="441" y="23"/>
                    <a:pt x="441" y="23"/>
                    <a:pt x="441" y="23"/>
                  </a:cubicBezTo>
                  <a:cubicBezTo>
                    <a:pt x="440" y="23"/>
                    <a:pt x="440" y="24"/>
                    <a:pt x="439" y="24"/>
                  </a:cubicBezTo>
                  <a:cubicBezTo>
                    <a:pt x="439" y="24"/>
                    <a:pt x="439" y="24"/>
                    <a:pt x="439" y="23"/>
                  </a:cubicBezTo>
                  <a:cubicBezTo>
                    <a:pt x="439" y="23"/>
                    <a:pt x="439" y="23"/>
                    <a:pt x="439" y="23"/>
                  </a:cubicBezTo>
                  <a:cubicBezTo>
                    <a:pt x="441" y="8"/>
                    <a:pt x="441" y="8"/>
                    <a:pt x="441" y="8"/>
                  </a:cubicBezTo>
                  <a:cubicBezTo>
                    <a:pt x="440" y="7"/>
                    <a:pt x="440" y="7"/>
                    <a:pt x="440" y="7"/>
                  </a:cubicBezTo>
                  <a:cubicBezTo>
                    <a:pt x="435" y="8"/>
                    <a:pt x="435" y="8"/>
                    <a:pt x="435" y="8"/>
                  </a:cubicBezTo>
                  <a:cubicBezTo>
                    <a:pt x="435" y="9"/>
                    <a:pt x="435" y="9"/>
                    <a:pt x="435" y="9"/>
                  </a:cubicBezTo>
                  <a:cubicBezTo>
                    <a:pt x="437" y="10"/>
                    <a:pt x="437" y="10"/>
                    <a:pt x="437" y="10"/>
                  </a:cubicBezTo>
                  <a:cubicBezTo>
                    <a:pt x="436" y="20"/>
                    <a:pt x="436" y="20"/>
                    <a:pt x="436" y="20"/>
                  </a:cubicBezTo>
                  <a:cubicBezTo>
                    <a:pt x="436" y="22"/>
                    <a:pt x="436" y="23"/>
                    <a:pt x="436" y="24"/>
                  </a:cubicBezTo>
                  <a:cubicBezTo>
                    <a:pt x="436" y="25"/>
                    <a:pt x="436" y="26"/>
                    <a:pt x="437" y="26"/>
                  </a:cubicBezTo>
                  <a:cubicBezTo>
                    <a:pt x="438" y="26"/>
                    <a:pt x="438" y="26"/>
                    <a:pt x="439" y="26"/>
                  </a:cubicBezTo>
                  <a:moveTo>
                    <a:pt x="441" y="3"/>
                  </a:moveTo>
                  <a:cubicBezTo>
                    <a:pt x="442" y="2"/>
                    <a:pt x="442" y="2"/>
                    <a:pt x="442" y="1"/>
                  </a:cubicBezTo>
                  <a:cubicBezTo>
                    <a:pt x="442" y="0"/>
                    <a:pt x="442" y="0"/>
                    <a:pt x="441" y="0"/>
                  </a:cubicBezTo>
                  <a:cubicBezTo>
                    <a:pt x="441" y="0"/>
                    <a:pt x="440" y="0"/>
                    <a:pt x="440" y="0"/>
                  </a:cubicBezTo>
                  <a:cubicBezTo>
                    <a:pt x="440" y="0"/>
                    <a:pt x="439" y="0"/>
                    <a:pt x="439" y="0"/>
                  </a:cubicBezTo>
                  <a:cubicBezTo>
                    <a:pt x="438" y="1"/>
                    <a:pt x="438" y="1"/>
                    <a:pt x="438" y="2"/>
                  </a:cubicBezTo>
                  <a:cubicBezTo>
                    <a:pt x="438" y="3"/>
                    <a:pt x="438" y="3"/>
                    <a:pt x="439" y="3"/>
                  </a:cubicBezTo>
                  <a:cubicBezTo>
                    <a:pt x="440" y="4"/>
                    <a:pt x="440" y="4"/>
                    <a:pt x="440" y="4"/>
                  </a:cubicBezTo>
                  <a:cubicBezTo>
                    <a:pt x="440" y="4"/>
                    <a:pt x="441" y="3"/>
                    <a:pt x="441" y="3"/>
                  </a:cubicBezTo>
                  <a:moveTo>
                    <a:pt x="429" y="26"/>
                  </a:moveTo>
                  <a:cubicBezTo>
                    <a:pt x="430" y="25"/>
                    <a:pt x="431" y="25"/>
                    <a:pt x="431" y="24"/>
                  </a:cubicBezTo>
                  <a:cubicBezTo>
                    <a:pt x="430" y="23"/>
                    <a:pt x="430" y="23"/>
                    <a:pt x="430" y="23"/>
                  </a:cubicBezTo>
                  <a:cubicBezTo>
                    <a:pt x="430" y="24"/>
                    <a:pt x="429" y="24"/>
                    <a:pt x="429" y="24"/>
                  </a:cubicBezTo>
                  <a:cubicBezTo>
                    <a:pt x="429" y="23"/>
                    <a:pt x="429" y="23"/>
                    <a:pt x="429" y="23"/>
                  </a:cubicBezTo>
                  <a:cubicBezTo>
                    <a:pt x="429" y="23"/>
                    <a:pt x="429" y="21"/>
                    <a:pt x="429" y="18"/>
                  </a:cubicBezTo>
                  <a:cubicBezTo>
                    <a:pt x="430" y="17"/>
                    <a:pt x="430" y="16"/>
                    <a:pt x="430" y="15"/>
                  </a:cubicBezTo>
                  <a:cubicBezTo>
                    <a:pt x="430" y="14"/>
                    <a:pt x="430" y="13"/>
                    <a:pt x="430" y="12"/>
                  </a:cubicBezTo>
                  <a:cubicBezTo>
                    <a:pt x="430" y="10"/>
                    <a:pt x="430" y="9"/>
                    <a:pt x="429" y="8"/>
                  </a:cubicBezTo>
                  <a:cubicBezTo>
                    <a:pt x="429" y="8"/>
                    <a:pt x="429" y="8"/>
                    <a:pt x="428" y="7"/>
                  </a:cubicBezTo>
                  <a:cubicBezTo>
                    <a:pt x="428" y="7"/>
                    <a:pt x="427" y="7"/>
                    <a:pt x="427" y="7"/>
                  </a:cubicBezTo>
                  <a:cubicBezTo>
                    <a:pt x="426" y="7"/>
                    <a:pt x="426" y="7"/>
                    <a:pt x="425" y="7"/>
                  </a:cubicBezTo>
                  <a:cubicBezTo>
                    <a:pt x="423" y="8"/>
                    <a:pt x="422" y="9"/>
                    <a:pt x="420" y="11"/>
                  </a:cubicBezTo>
                  <a:cubicBezTo>
                    <a:pt x="421" y="8"/>
                    <a:pt x="421" y="8"/>
                    <a:pt x="421" y="8"/>
                  </a:cubicBezTo>
                  <a:cubicBezTo>
                    <a:pt x="420" y="7"/>
                    <a:pt x="420" y="7"/>
                    <a:pt x="420" y="7"/>
                  </a:cubicBezTo>
                  <a:cubicBezTo>
                    <a:pt x="416" y="8"/>
                    <a:pt x="416" y="8"/>
                    <a:pt x="416" y="8"/>
                  </a:cubicBezTo>
                  <a:cubicBezTo>
                    <a:pt x="416" y="9"/>
                    <a:pt x="416" y="9"/>
                    <a:pt x="416" y="9"/>
                  </a:cubicBezTo>
                  <a:cubicBezTo>
                    <a:pt x="417" y="10"/>
                    <a:pt x="417" y="10"/>
                    <a:pt x="417" y="10"/>
                  </a:cubicBezTo>
                  <a:cubicBezTo>
                    <a:pt x="415" y="26"/>
                    <a:pt x="415" y="26"/>
                    <a:pt x="415" y="26"/>
                  </a:cubicBezTo>
                  <a:cubicBezTo>
                    <a:pt x="418" y="26"/>
                    <a:pt x="418" y="26"/>
                    <a:pt x="418" y="26"/>
                  </a:cubicBezTo>
                  <a:cubicBezTo>
                    <a:pt x="420" y="14"/>
                    <a:pt x="420" y="14"/>
                    <a:pt x="420" y="14"/>
                  </a:cubicBezTo>
                  <a:cubicBezTo>
                    <a:pt x="421" y="13"/>
                    <a:pt x="422" y="12"/>
                    <a:pt x="423" y="11"/>
                  </a:cubicBezTo>
                  <a:cubicBezTo>
                    <a:pt x="423" y="10"/>
                    <a:pt x="424" y="10"/>
                    <a:pt x="424" y="10"/>
                  </a:cubicBezTo>
                  <a:cubicBezTo>
                    <a:pt x="425" y="10"/>
                    <a:pt x="425" y="10"/>
                    <a:pt x="426" y="10"/>
                  </a:cubicBezTo>
                  <a:cubicBezTo>
                    <a:pt x="426" y="10"/>
                    <a:pt x="426" y="10"/>
                    <a:pt x="427" y="10"/>
                  </a:cubicBezTo>
                  <a:cubicBezTo>
                    <a:pt x="427" y="11"/>
                    <a:pt x="427" y="11"/>
                    <a:pt x="427" y="11"/>
                  </a:cubicBezTo>
                  <a:cubicBezTo>
                    <a:pt x="427" y="11"/>
                    <a:pt x="427" y="12"/>
                    <a:pt x="427" y="12"/>
                  </a:cubicBezTo>
                  <a:cubicBezTo>
                    <a:pt x="427" y="13"/>
                    <a:pt x="427" y="14"/>
                    <a:pt x="427" y="15"/>
                  </a:cubicBezTo>
                  <a:cubicBezTo>
                    <a:pt x="427" y="16"/>
                    <a:pt x="427" y="17"/>
                    <a:pt x="426" y="18"/>
                  </a:cubicBezTo>
                  <a:cubicBezTo>
                    <a:pt x="426" y="19"/>
                    <a:pt x="426" y="20"/>
                    <a:pt x="426" y="20"/>
                  </a:cubicBezTo>
                  <a:cubicBezTo>
                    <a:pt x="426" y="22"/>
                    <a:pt x="426" y="22"/>
                    <a:pt x="426" y="22"/>
                  </a:cubicBezTo>
                  <a:cubicBezTo>
                    <a:pt x="426" y="22"/>
                    <a:pt x="426" y="23"/>
                    <a:pt x="425" y="24"/>
                  </a:cubicBezTo>
                  <a:cubicBezTo>
                    <a:pt x="425" y="25"/>
                    <a:pt x="426" y="26"/>
                    <a:pt x="427" y="26"/>
                  </a:cubicBezTo>
                  <a:cubicBezTo>
                    <a:pt x="428" y="26"/>
                    <a:pt x="428" y="26"/>
                    <a:pt x="429" y="26"/>
                  </a:cubicBezTo>
                  <a:moveTo>
                    <a:pt x="406" y="24"/>
                  </a:moveTo>
                  <a:cubicBezTo>
                    <a:pt x="406" y="25"/>
                    <a:pt x="406" y="25"/>
                    <a:pt x="406" y="25"/>
                  </a:cubicBezTo>
                  <a:cubicBezTo>
                    <a:pt x="407" y="26"/>
                    <a:pt x="407" y="26"/>
                    <a:pt x="408" y="26"/>
                  </a:cubicBezTo>
                  <a:cubicBezTo>
                    <a:pt x="409" y="26"/>
                    <a:pt x="409" y="25"/>
                    <a:pt x="410" y="25"/>
                  </a:cubicBezTo>
                  <a:cubicBezTo>
                    <a:pt x="411" y="24"/>
                    <a:pt x="411" y="24"/>
                    <a:pt x="412" y="24"/>
                  </a:cubicBezTo>
                  <a:cubicBezTo>
                    <a:pt x="411" y="23"/>
                    <a:pt x="411" y="23"/>
                    <a:pt x="411" y="23"/>
                  </a:cubicBezTo>
                  <a:cubicBezTo>
                    <a:pt x="410" y="23"/>
                    <a:pt x="410" y="24"/>
                    <a:pt x="409" y="24"/>
                  </a:cubicBezTo>
                  <a:cubicBezTo>
                    <a:pt x="409" y="24"/>
                    <a:pt x="409" y="24"/>
                    <a:pt x="409" y="23"/>
                  </a:cubicBezTo>
                  <a:cubicBezTo>
                    <a:pt x="409" y="23"/>
                    <a:pt x="409" y="23"/>
                    <a:pt x="409" y="23"/>
                  </a:cubicBezTo>
                  <a:cubicBezTo>
                    <a:pt x="411" y="7"/>
                    <a:pt x="411" y="7"/>
                    <a:pt x="411" y="7"/>
                  </a:cubicBezTo>
                  <a:cubicBezTo>
                    <a:pt x="408" y="7"/>
                    <a:pt x="408" y="7"/>
                    <a:pt x="408" y="7"/>
                  </a:cubicBezTo>
                  <a:cubicBezTo>
                    <a:pt x="406" y="22"/>
                    <a:pt x="406" y="22"/>
                    <a:pt x="406" y="22"/>
                  </a:cubicBezTo>
                  <a:cubicBezTo>
                    <a:pt x="406" y="22"/>
                    <a:pt x="405" y="23"/>
                    <a:pt x="404" y="23"/>
                  </a:cubicBezTo>
                  <a:cubicBezTo>
                    <a:pt x="404" y="23"/>
                    <a:pt x="404" y="23"/>
                    <a:pt x="403" y="24"/>
                  </a:cubicBezTo>
                  <a:cubicBezTo>
                    <a:pt x="403" y="24"/>
                    <a:pt x="402" y="24"/>
                    <a:pt x="402" y="24"/>
                  </a:cubicBezTo>
                  <a:cubicBezTo>
                    <a:pt x="401" y="24"/>
                    <a:pt x="401" y="23"/>
                    <a:pt x="400" y="23"/>
                  </a:cubicBezTo>
                  <a:cubicBezTo>
                    <a:pt x="400" y="22"/>
                    <a:pt x="400" y="22"/>
                    <a:pt x="400" y="22"/>
                  </a:cubicBezTo>
                  <a:cubicBezTo>
                    <a:pt x="400" y="22"/>
                    <a:pt x="400" y="22"/>
                    <a:pt x="400" y="21"/>
                  </a:cubicBezTo>
                  <a:cubicBezTo>
                    <a:pt x="400" y="20"/>
                    <a:pt x="400" y="20"/>
                    <a:pt x="400" y="19"/>
                  </a:cubicBezTo>
                  <a:cubicBezTo>
                    <a:pt x="401" y="8"/>
                    <a:pt x="401" y="8"/>
                    <a:pt x="401" y="8"/>
                  </a:cubicBezTo>
                  <a:cubicBezTo>
                    <a:pt x="401" y="7"/>
                    <a:pt x="401" y="7"/>
                    <a:pt x="401" y="7"/>
                  </a:cubicBezTo>
                  <a:cubicBezTo>
                    <a:pt x="397" y="8"/>
                    <a:pt x="397" y="8"/>
                    <a:pt x="397" y="8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8" y="10"/>
                    <a:pt x="398" y="10"/>
                    <a:pt x="398" y="10"/>
                  </a:cubicBezTo>
                  <a:cubicBezTo>
                    <a:pt x="397" y="19"/>
                    <a:pt x="397" y="19"/>
                    <a:pt x="397" y="19"/>
                  </a:cubicBezTo>
                  <a:cubicBezTo>
                    <a:pt x="397" y="19"/>
                    <a:pt x="397" y="20"/>
                    <a:pt x="397" y="20"/>
                  </a:cubicBezTo>
                  <a:cubicBezTo>
                    <a:pt x="397" y="21"/>
                    <a:pt x="397" y="21"/>
                    <a:pt x="397" y="22"/>
                  </a:cubicBezTo>
                  <a:cubicBezTo>
                    <a:pt x="397" y="22"/>
                    <a:pt x="397" y="23"/>
                    <a:pt x="397" y="24"/>
                  </a:cubicBezTo>
                  <a:cubicBezTo>
                    <a:pt x="398" y="25"/>
                    <a:pt x="399" y="26"/>
                    <a:pt x="401" y="26"/>
                  </a:cubicBezTo>
                  <a:cubicBezTo>
                    <a:pt x="403" y="26"/>
                    <a:pt x="404" y="25"/>
                    <a:pt x="406" y="24"/>
                  </a:cubicBezTo>
                  <a:cubicBezTo>
                    <a:pt x="406" y="24"/>
                    <a:pt x="406" y="24"/>
                    <a:pt x="406" y="24"/>
                  </a:cubicBezTo>
                  <a:moveTo>
                    <a:pt x="391" y="25"/>
                  </a:moveTo>
                  <a:cubicBezTo>
                    <a:pt x="392" y="24"/>
                    <a:pt x="392" y="24"/>
                    <a:pt x="392" y="24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1" y="23"/>
                    <a:pt x="391" y="24"/>
                    <a:pt x="390" y="24"/>
                  </a:cubicBezTo>
                  <a:cubicBezTo>
                    <a:pt x="390" y="23"/>
                    <a:pt x="390" y="23"/>
                    <a:pt x="390" y="23"/>
                  </a:cubicBezTo>
                  <a:cubicBezTo>
                    <a:pt x="390" y="23"/>
                    <a:pt x="390" y="23"/>
                    <a:pt x="390" y="22"/>
                  </a:cubicBezTo>
                  <a:cubicBezTo>
                    <a:pt x="390" y="21"/>
                    <a:pt x="390" y="19"/>
                    <a:pt x="391" y="15"/>
                  </a:cubicBezTo>
                  <a:cubicBezTo>
                    <a:pt x="391" y="14"/>
                    <a:pt x="391" y="13"/>
                    <a:pt x="391" y="12"/>
                  </a:cubicBezTo>
                  <a:cubicBezTo>
                    <a:pt x="391" y="10"/>
                    <a:pt x="391" y="9"/>
                    <a:pt x="390" y="8"/>
                  </a:cubicBezTo>
                  <a:cubicBezTo>
                    <a:pt x="390" y="8"/>
                    <a:pt x="390" y="8"/>
                    <a:pt x="389" y="7"/>
                  </a:cubicBezTo>
                  <a:cubicBezTo>
                    <a:pt x="389" y="7"/>
                    <a:pt x="388" y="7"/>
                    <a:pt x="388" y="7"/>
                  </a:cubicBezTo>
                  <a:cubicBezTo>
                    <a:pt x="387" y="7"/>
                    <a:pt x="387" y="7"/>
                    <a:pt x="386" y="7"/>
                  </a:cubicBezTo>
                  <a:cubicBezTo>
                    <a:pt x="384" y="8"/>
                    <a:pt x="383" y="9"/>
                    <a:pt x="382" y="11"/>
                  </a:cubicBezTo>
                  <a:cubicBezTo>
                    <a:pt x="381" y="10"/>
                    <a:pt x="381" y="9"/>
                    <a:pt x="380" y="8"/>
                  </a:cubicBezTo>
                  <a:cubicBezTo>
                    <a:pt x="380" y="8"/>
                    <a:pt x="380" y="8"/>
                    <a:pt x="379" y="7"/>
                  </a:cubicBezTo>
                  <a:cubicBezTo>
                    <a:pt x="379" y="7"/>
                    <a:pt x="379" y="7"/>
                    <a:pt x="378" y="7"/>
                  </a:cubicBezTo>
                  <a:cubicBezTo>
                    <a:pt x="377" y="7"/>
                    <a:pt x="377" y="7"/>
                    <a:pt x="376" y="7"/>
                  </a:cubicBezTo>
                  <a:cubicBezTo>
                    <a:pt x="375" y="8"/>
                    <a:pt x="373" y="9"/>
                    <a:pt x="372" y="11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67" y="8"/>
                    <a:pt x="367" y="8"/>
                    <a:pt x="367" y="8"/>
                  </a:cubicBezTo>
                  <a:cubicBezTo>
                    <a:pt x="367" y="9"/>
                    <a:pt x="367" y="9"/>
                    <a:pt x="367" y="9"/>
                  </a:cubicBezTo>
                  <a:cubicBezTo>
                    <a:pt x="369" y="10"/>
                    <a:pt x="369" y="10"/>
                    <a:pt x="369" y="10"/>
                  </a:cubicBezTo>
                  <a:cubicBezTo>
                    <a:pt x="367" y="26"/>
                    <a:pt x="367" y="26"/>
                    <a:pt x="367" y="26"/>
                  </a:cubicBezTo>
                  <a:cubicBezTo>
                    <a:pt x="370" y="26"/>
                    <a:pt x="370" y="26"/>
                    <a:pt x="370" y="26"/>
                  </a:cubicBezTo>
                  <a:cubicBezTo>
                    <a:pt x="371" y="14"/>
                    <a:pt x="371" y="14"/>
                    <a:pt x="371" y="14"/>
                  </a:cubicBezTo>
                  <a:cubicBezTo>
                    <a:pt x="372" y="13"/>
                    <a:pt x="373" y="12"/>
                    <a:pt x="374" y="11"/>
                  </a:cubicBezTo>
                  <a:cubicBezTo>
                    <a:pt x="374" y="10"/>
                    <a:pt x="375" y="10"/>
                    <a:pt x="375" y="10"/>
                  </a:cubicBezTo>
                  <a:cubicBezTo>
                    <a:pt x="376" y="10"/>
                    <a:pt x="376" y="10"/>
                    <a:pt x="377" y="10"/>
                  </a:cubicBezTo>
                  <a:cubicBezTo>
                    <a:pt x="377" y="10"/>
                    <a:pt x="378" y="10"/>
                    <a:pt x="378" y="10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1"/>
                    <a:pt x="378" y="12"/>
                    <a:pt x="378" y="13"/>
                  </a:cubicBezTo>
                  <a:cubicBezTo>
                    <a:pt x="378" y="14"/>
                    <a:pt x="378" y="15"/>
                    <a:pt x="378" y="17"/>
                  </a:cubicBezTo>
                  <a:cubicBezTo>
                    <a:pt x="378" y="19"/>
                    <a:pt x="378" y="19"/>
                    <a:pt x="378" y="19"/>
                  </a:cubicBezTo>
                  <a:cubicBezTo>
                    <a:pt x="377" y="26"/>
                    <a:pt x="377" y="26"/>
                    <a:pt x="377" y="26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381" y="18"/>
                    <a:pt x="381" y="18"/>
                    <a:pt x="381" y="18"/>
                  </a:cubicBezTo>
                  <a:cubicBezTo>
                    <a:pt x="381" y="16"/>
                    <a:pt x="381" y="15"/>
                    <a:pt x="381" y="14"/>
                  </a:cubicBezTo>
                  <a:cubicBezTo>
                    <a:pt x="382" y="12"/>
                    <a:pt x="383" y="12"/>
                    <a:pt x="384" y="11"/>
                  </a:cubicBezTo>
                  <a:cubicBezTo>
                    <a:pt x="384" y="10"/>
                    <a:pt x="385" y="10"/>
                    <a:pt x="385" y="10"/>
                  </a:cubicBezTo>
                  <a:cubicBezTo>
                    <a:pt x="386" y="10"/>
                    <a:pt x="386" y="10"/>
                    <a:pt x="387" y="10"/>
                  </a:cubicBezTo>
                  <a:cubicBezTo>
                    <a:pt x="387" y="10"/>
                    <a:pt x="387" y="10"/>
                    <a:pt x="388" y="10"/>
                  </a:cubicBezTo>
                  <a:cubicBezTo>
                    <a:pt x="388" y="11"/>
                    <a:pt x="388" y="11"/>
                    <a:pt x="388" y="11"/>
                  </a:cubicBezTo>
                  <a:cubicBezTo>
                    <a:pt x="388" y="11"/>
                    <a:pt x="388" y="12"/>
                    <a:pt x="388" y="13"/>
                  </a:cubicBezTo>
                  <a:cubicBezTo>
                    <a:pt x="388" y="13"/>
                    <a:pt x="388" y="15"/>
                    <a:pt x="388" y="17"/>
                  </a:cubicBezTo>
                  <a:cubicBezTo>
                    <a:pt x="387" y="20"/>
                    <a:pt x="387" y="20"/>
                    <a:pt x="387" y="20"/>
                  </a:cubicBezTo>
                  <a:cubicBezTo>
                    <a:pt x="387" y="22"/>
                    <a:pt x="387" y="23"/>
                    <a:pt x="387" y="24"/>
                  </a:cubicBezTo>
                  <a:cubicBezTo>
                    <a:pt x="387" y="25"/>
                    <a:pt x="387" y="26"/>
                    <a:pt x="389" y="26"/>
                  </a:cubicBezTo>
                  <a:cubicBezTo>
                    <a:pt x="389" y="26"/>
                    <a:pt x="390" y="25"/>
                    <a:pt x="391" y="25"/>
                  </a:cubicBezTo>
                  <a:moveTo>
                    <a:pt x="362" y="25"/>
                  </a:moveTo>
                  <a:cubicBezTo>
                    <a:pt x="362" y="24"/>
                    <a:pt x="363" y="24"/>
                    <a:pt x="363" y="24"/>
                  </a:cubicBezTo>
                  <a:cubicBezTo>
                    <a:pt x="362" y="23"/>
                    <a:pt x="362" y="23"/>
                    <a:pt x="362" y="23"/>
                  </a:cubicBezTo>
                  <a:cubicBezTo>
                    <a:pt x="362" y="23"/>
                    <a:pt x="361" y="24"/>
                    <a:pt x="361" y="24"/>
                  </a:cubicBezTo>
                  <a:cubicBezTo>
                    <a:pt x="360" y="23"/>
                    <a:pt x="360" y="23"/>
                    <a:pt x="360" y="23"/>
                  </a:cubicBezTo>
                  <a:cubicBezTo>
                    <a:pt x="360" y="23"/>
                    <a:pt x="360" y="23"/>
                    <a:pt x="360" y="22"/>
                  </a:cubicBezTo>
                  <a:cubicBezTo>
                    <a:pt x="360" y="21"/>
                    <a:pt x="361" y="19"/>
                    <a:pt x="361" y="15"/>
                  </a:cubicBezTo>
                  <a:cubicBezTo>
                    <a:pt x="362" y="14"/>
                    <a:pt x="362" y="13"/>
                    <a:pt x="362" y="12"/>
                  </a:cubicBezTo>
                  <a:cubicBezTo>
                    <a:pt x="362" y="10"/>
                    <a:pt x="361" y="9"/>
                    <a:pt x="361" y="8"/>
                  </a:cubicBezTo>
                  <a:cubicBezTo>
                    <a:pt x="360" y="8"/>
                    <a:pt x="360" y="8"/>
                    <a:pt x="360" y="7"/>
                  </a:cubicBezTo>
                  <a:cubicBezTo>
                    <a:pt x="359" y="7"/>
                    <a:pt x="359" y="7"/>
                    <a:pt x="358" y="7"/>
                  </a:cubicBezTo>
                  <a:cubicBezTo>
                    <a:pt x="358" y="7"/>
                    <a:pt x="357" y="7"/>
                    <a:pt x="356" y="7"/>
                  </a:cubicBezTo>
                  <a:cubicBezTo>
                    <a:pt x="355" y="8"/>
                    <a:pt x="353" y="9"/>
                    <a:pt x="352" y="11"/>
                  </a:cubicBezTo>
                  <a:cubicBezTo>
                    <a:pt x="352" y="10"/>
                    <a:pt x="351" y="9"/>
                    <a:pt x="351" y="8"/>
                  </a:cubicBezTo>
                  <a:cubicBezTo>
                    <a:pt x="351" y="8"/>
                    <a:pt x="350" y="8"/>
                    <a:pt x="350" y="7"/>
                  </a:cubicBezTo>
                  <a:cubicBezTo>
                    <a:pt x="349" y="7"/>
                    <a:pt x="349" y="7"/>
                    <a:pt x="348" y="7"/>
                  </a:cubicBezTo>
                  <a:cubicBezTo>
                    <a:pt x="348" y="7"/>
                    <a:pt x="347" y="7"/>
                    <a:pt x="347" y="7"/>
                  </a:cubicBezTo>
                  <a:cubicBezTo>
                    <a:pt x="345" y="8"/>
                    <a:pt x="343" y="9"/>
                    <a:pt x="342" y="11"/>
                  </a:cubicBezTo>
                  <a:cubicBezTo>
                    <a:pt x="342" y="8"/>
                    <a:pt x="342" y="8"/>
                    <a:pt x="342" y="8"/>
                  </a:cubicBezTo>
                  <a:cubicBezTo>
                    <a:pt x="342" y="7"/>
                    <a:pt x="342" y="7"/>
                    <a:pt x="342" y="7"/>
                  </a:cubicBezTo>
                  <a:cubicBezTo>
                    <a:pt x="338" y="8"/>
                    <a:pt x="338" y="8"/>
                    <a:pt x="338" y="8"/>
                  </a:cubicBezTo>
                  <a:cubicBezTo>
                    <a:pt x="337" y="9"/>
                    <a:pt x="337" y="9"/>
                    <a:pt x="337" y="9"/>
                  </a:cubicBezTo>
                  <a:cubicBezTo>
                    <a:pt x="339" y="10"/>
                    <a:pt x="339" y="10"/>
                    <a:pt x="339" y="10"/>
                  </a:cubicBezTo>
                  <a:cubicBezTo>
                    <a:pt x="337" y="26"/>
                    <a:pt x="337" y="26"/>
                    <a:pt x="337" y="26"/>
                  </a:cubicBezTo>
                  <a:cubicBezTo>
                    <a:pt x="340" y="26"/>
                    <a:pt x="340" y="26"/>
                    <a:pt x="340" y="26"/>
                  </a:cubicBezTo>
                  <a:cubicBezTo>
                    <a:pt x="342" y="14"/>
                    <a:pt x="342" y="14"/>
                    <a:pt x="342" y="14"/>
                  </a:cubicBezTo>
                  <a:cubicBezTo>
                    <a:pt x="342" y="13"/>
                    <a:pt x="343" y="12"/>
                    <a:pt x="344" y="11"/>
                  </a:cubicBezTo>
                  <a:cubicBezTo>
                    <a:pt x="345" y="10"/>
                    <a:pt x="345" y="10"/>
                    <a:pt x="346" y="10"/>
                  </a:cubicBezTo>
                  <a:cubicBezTo>
                    <a:pt x="346" y="10"/>
                    <a:pt x="347" y="10"/>
                    <a:pt x="347" y="10"/>
                  </a:cubicBezTo>
                  <a:cubicBezTo>
                    <a:pt x="348" y="10"/>
                    <a:pt x="348" y="10"/>
                    <a:pt x="348" y="10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49" y="11"/>
                    <a:pt x="349" y="12"/>
                    <a:pt x="349" y="13"/>
                  </a:cubicBezTo>
                  <a:cubicBezTo>
                    <a:pt x="349" y="14"/>
                    <a:pt x="349" y="15"/>
                    <a:pt x="348" y="17"/>
                  </a:cubicBezTo>
                  <a:cubicBezTo>
                    <a:pt x="348" y="19"/>
                    <a:pt x="348" y="19"/>
                    <a:pt x="348" y="19"/>
                  </a:cubicBezTo>
                  <a:cubicBezTo>
                    <a:pt x="347" y="26"/>
                    <a:pt x="347" y="26"/>
                    <a:pt x="347" y="26"/>
                  </a:cubicBezTo>
                  <a:cubicBezTo>
                    <a:pt x="350" y="26"/>
                    <a:pt x="350" y="26"/>
                    <a:pt x="350" y="26"/>
                  </a:cubicBezTo>
                  <a:cubicBezTo>
                    <a:pt x="351" y="18"/>
                    <a:pt x="351" y="18"/>
                    <a:pt x="351" y="18"/>
                  </a:cubicBezTo>
                  <a:cubicBezTo>
                    <a:pt x="352" y="16"/>
                    <a:pt x="352" y="15"/>
                    <a:pt x="352" y="14"/>
                  </a:cubicBezTo>
                  <a:cubicBezTo>
                    <a:pt x="353" y="12"/>
                    <a:pt x="353" y="12"/>
                    <a:pt x="354" y="11"/>
                  </a:cubicBezTo>
                  <a:cubicBezTo>
                    <a:pt x="355" y="10"/>
                    <a:pt x="355" y="10"/>
                    <a:pt x="356" y="10"/>
                  </a:cubicBezTo>
                  <a:cubicBezTo>
                    <a:pt x="356" y="10"/>
                    <a:pt x="357" y="10"/>
                    <a:pt x="357" y="10"/>
                  </a:cubicBezTo>
                  <a:cubicBezTo>
                    <a:pt x="358" y="10"/>
                    <a:pt x="358" y="10"/>
                    <a:pt x="358" y="10"/>
                  </a:cubicBezTo>
                  <a:cubicBezTo>
                    <a:pt x="358" y="11"/>
                    <a:pt x="358" y="11"/>
                    <a:pt x="358" y="11"/>
                  </a:cubicBezTo>
                  <a:cubicBezTo>
                    <a:pt x="359" y="11"/>
                    <a:pt x="359" y="12"/>
                    <a:pt x="359" y="13"/>
                  </a:cubicBezTo>
                  <a:cubicBezTo>
                    <a:pt x="359" y="13"/>
                    <a:pt x="358" y="15"/>
                    <a:pt x="358" y="17"/>
                  </a:cubicBezTo>
                  <a:cubicBezTo>
                    <a:pt x="358" y="20"/>
                    <a:pt x="358" y="20"/>
                    <a:pt x="358" y="20"/>
                  </a:cubicBezTo>
                  <a:cubicBezTo>
                    <a:pt x="357" y="22"/>
                    <a:pt x="357" y="23"/>
                    <a:pt x="357" y="24"/>
                  </a:cubicBezTo>
                  <a:cubicBezTo>
                    <a:pt x="357" y="25"/>
                    <a:pt x="358" y="26"/>
                    <a:pt x="359" y="26"/>
                  </a:cubicBezTo>
                  <a:cubicBezTo>
                    <a:pt x="360" y="26"/>
                    <a:pt x="361" y="25"/>
                    <a:pt x="362" y="25"/>
                  </a:cubicBezTo>
                  <a:moveTo>
                    <a:pt x="321" y="18"/>
                  </a:moveTo>
                  <a:cubicBezTo>
                    <a:pt x="321" y="16"/>
                    <a:pt x="322" y="14"/>
                    <a:pt x="323" y="12"/>
                  </a:cubicBezTo>
                  <a:cubicBezTo>
                    <a:pt x="323" y="12"/>
                    <a:pt x="323" y="11"/>
                    <a:pt x="324" y="11"/>
                  </a:cubicBezTo>
                  <a:cubicBezTo>
                    <a:pt x="324" y="10"/>
                    <a:pt x="324" y="10"/>
                    <a:pt x="325" y="10"/>
                  </a:cubicBezTo>
                  <a:cubicBezTo>
                    <a:pt x="325" y="9"/>
                    <a:pt x="326" y="9"/>
                    <a:pt x="327" y="9"/>
                  </a:cubicBezTo>
                  <a:cubicBezTo>
                    <a:pt x="327" y="9"/>
                    <a:pt x="328" y="9"/>
                    <a:pt x="328" y="9"/>
                  </a:cubicBezTo>
                  <a:cubicBezTo>
                    <a:pt x="329" y="10"/>
                    <a:pt x="330" y="12"/>
                    <a:pt x="330" y="15"/>
                  </a:cubicBezTo>
                  <a:cubicBezTo>
                    <a:pt x="330" y="17"/>
                    <a:pt x="330" y="19"/>
                    <a:pt x="329" y="21"/>
                  </a:cubicBezTo>
                  <a:cubicBezTo>
                    <a:pt x="329" y="21"/>
                    <a:pt x="328" y="22"/>
                    <a:pt x="328" y="22"/>
                  </a:cubicBezTo>
                  <a:cubicBezTo>
                    <a:pt x="328" y="23"/>
                    <a:pt x="327" y="23"/>
                    <a:pt x="327" y="23"/>
                  </a:cubicBezTo>
                  <a:cubicBezTo>
                    <a:pt x="326" y="24"/>
                    <a:pt x="326" y="24"/>
                    <a:pt x="325" y="24"/>
                  </a:cubicBezTo>
                  <a:cubicBezTo>
                    <a:pt x="324" y="24"/>
                    <a:pt x="324" y="24"/>
                    <a:pt x="323" y="24"/>
                  </a:cubicBezTo>
                  <a:cubicBezTo>
                    <a:pt x="322" y="23"/>
                    <a:pt x="321" y="21"/>
                    <a:pt x="321" y="18"/>
                  </a:cubicBezTo>
                  <a:moveTo>
                    <a:pt x="324" y="26"/>
                  </a:moveTo>
                  <a:cubicBezTo>
                    <a:pt x="325" y="26"/>
                    <a:pt x="326" y="26"/>
                    <a:pt x="327" y="25"/>
                  </a:cubicBezTo>
                  <a:cubicBezTo>
                    <a:pt x="329" y="25"/>
                    <a:pt x="330" y="24"/>
                    <a:pt x="331" y="22"/>
                  </a:cubicBezTo>
                  <a:cubicBezTo>
                    <a:pt x="333" y="20"/>
                    <a:pt x="333" y="18"/>
                    <a:pt x="333" y="15"/>
                  </a:cubicBezTo>
                  <a:cubicBezTo>
                    <a:pt x="333" y="12"/>
                    <a:pt x="333" y="10"/>
                    <a:pt x="332" y="9"/>
                  </a:cubicBezTo>
                  <a:cubicBezTo>
                    <a:pt x="331" y="8"/>
                    <a:pt x="331" y="8"/>
                    <a:pt x="330" y="8"/>
                  </a:cubicBezTo>
                  <a:cubicBezTo>
                    <a:pt x="329" y="7"/>
                    <a:pt x="328" y="7"/>
                    <a:pt x="327" y="7"/>
                  </a:cubicBezTo>
                  <a:cubicBezTo>
                    <a:pt x="326" y="7"/>
                    <a:pt x="325" y="7"/>
                    <a:pt x="325" y="8"/>
                  </a:cubicBezTo>
                  <a:cubicBezTo>
                    <a:pt x="323" y="8"/>
                    <a:pt x="322" y="9"/>
                    <a:pt x="321" y="11"/>
                  </a:cubicBezTo>
                  <a:cubicBezTo>
                    <a:pt x="319" y="13"/>
                    <a:pt x="318" y="16"/>
                    <a:pt x="318" y="18"/>
                  </a:cubicBezTo>
                  <a:cubicBezTo>
                    <a:pt x="318" y="22"/>
                    <a:pt x="319" y="24"/>
                    <a:pt x="322" y="25"/>
                  </a:cubicBezTo>
                  <a:cubicBezTo>
                    <a:pt x="323" y="26"/>
                    <a:pt x="323" y="26"/>
                    <a:pt x="324" y="26"/>
                  </a:cubicBezTo>
                  <a:moveTo>
                    <a:pt x="313" y="25"/>
                  </a:moveTo>
                  <a:cubicBezTo>
                    <a:pt x="314" y="25"/>
                    <a:pt x="314" y="24"/>
                    <a:pt x="314" y="24"/>
                  </a:cubicBezTo>
                  <a:cubicBezTo>
                    <a:pt x="315" y="19"/>
                    <a:pt x="315" y="19"/>
                    <a:pt x="315" y="19"/>
                  </a:cubicBezTo>
                  <a:cubicBezTo>
                    <a:pt x="313" y="19"/>
                    <a:pt x="313" y="19"/>
                    <a:pt x="313" y="19"/>
                  </a:cubicBezTo>
                  <a:cubicBezTo>
                    <a:pt x="312" y="22"/>
                    <a:pt x="312" y="22"/>
                    <a:pt x="312" y="22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10" y="24"/>
                    <a:pt x="309" y="24"/>
                    <a:pt x="308" y="24"/>
                  </a:cubicBezTo>
                  <a:cubicBezTo>
                    <a:pt x="306" y="24"/>
                    <a:pt x="305" y="23"/>
                    <a:pt x="304" y="21"/>
                  </a:cubicBezTo>
                  <a:cubicBezTo>
                    <a:pt x="303" y="20"/>
                    <a:pt x="302" y="18"/>
                    <a:pt x="302" y="15"/>
                  </a:cubicBezTo>
                  <a:cubicBezTo>
                    <a:pt x="302" y="12"/>
                    <a:pt x="303" y="10"/>
                    <a:pt x="304" y="7"/>
                  </a:cubicBezTo>
                  <a:cubicBezTo>
                    <a:pt x="304" y="7"/>
                    <a:pt x="305" y="6"/>
                    <a:pt x="306" y="5"/>
                  </a:cubicBezTo>
                  <a:cubicBezTo>
                    <a:pt x="306" y="5"/>
                    <a:pt x="307" y="4"/>
                    <a:pt x="308" y="4"/>
                  </a:cubicBezTo>
                  <a:cubicBezTo>
                    <a:pt x="308" y="3"/>
                    <a:pt x="309" y="3"/>
                    <a:pt x="310" y="3"/>
                  </a:cubicBezTo>
                  <a:cubicBezTo>
                    <a:pt x="311" y="3"/>
                    <a:pt x="311" y="3"/>
                    <a:pt x="312" y="3"/>
                  </a:cubicBezTo>
                  <a:cubicBezTo>
                    <a:pt x="313" y="3"/>
                    <a:pt x="313" y="3"/>
                    <a:pt x="314" y="4"/>
                  </a:cubicBezTo>
                  <a:cubicBezTo>
                    <a:pt x="314" y="8"/>
                    <a:pt x="314" y="8"/>
                    <a:pt x="314" y="8"/>
                  </a:cubicBezTo>
                  <a:cubicBezTo>
                    <a:pt x="316" y="8"/>
                    <a:pt x="316" y="8"/>
                    <a:pt x="316" y="8"/>
                  </a:cubicBezTo>
                  <a:cubicBezTo>
                    <a:pt x="317" y="2"/>
                    <a:pt x="317" y="2"/>
                    <a:pt x="317" y="2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15" y="1"/>
                    <a:pt x="313" y="1"/>
                    <a:pt x="311" y="1"/>
                  </a:cubicBezTo>
                  <a:cubicBezTo>
                    <a:pt x="309" y="1"/>
                    <a:pt x="307" y="2"/>
                    <a:pt x="305" y="3"/>
                  </a:cubicBezTo>
                  <a:cubicBezTo>
                    <a:pt x="304" y="4"/>
                    <a:pt x="303" y="4"/>
                    <a:pt x="302" y="5"/>
                  </a:cubicBezTo>
                  <a:cubicBezTo>
                    <a:pt x="302" y="6"/>
                    <a:pt x="301" y="7"/>
                    <a:pt x="301" y="8"/>
                  </a:cubicBezTo>
                  <a:cubicBezTo>
                    <a:pt x="300" y="9"/>
                    <a:pt x="300" y="10"/>
                    <a:pt x="299" y="11"/>
                  </a:cubicBezTo>
                  <a:cubicBezTo>
                    <a:pt x="299" y="13"/>
                    <a:pt x="299" y="14"/>
                    <a:pt x="299" y="16"/>
                  </a:cubicBezTo>
                  <a:cubicBezTo>
                    <a:pt x="299" y="17"/>
                    <a:pt x="299" y="19"/>
                    <a:pt x="300" y="20"/>
                  </a:cubicBezTo>
                  <a:cubicBezTo>
                    <a:pt x="300" y="21"/>
                    <a:pt x="301" y="22"/>
                    <a:pt x="301" y="23"/>
                  </a:cubicBezTo>
                  <a:cubicBezTo>
                    <a:pt x="301" y="23"/>
                    <a:pt x="302" y="24"/>
                    <a:pt x="302" y="24"/>
                  </a:cubicBezTo>
                  <a:cubicBezTo>
                    <a:pt x="303" y="25"/>
                    <a:pt x="304" y="25"/>
                    <a:pt x="305" y="25"/>
                  </a:cubicBezTo>
                  <a:cubicBezTo>
                    <a:pt x="305" y="26"/>
                    <a:pt x="306" y="26"/>
                    <a:pt x="307" y="26"/>
                  </a:cubicBezTo>
                  <a:cubicBezTo>
                    <a:pt x="308" y="26"/>
                    <a:pt x="309" y="26"/>
                    <a:pt x="310" y="26"/>
                  </a:cubicBezTo>
                  <a:cubicBezTo>
                    <a:pt x="310" y="25"/>
                    <a:pt x="311" y="25"/>
                    <a:pt x="312" y="25"/>
                  </a:cubicBezTo>
                  <a:cubicBezTo>
                    <a:pt x="312" y="25"/>
                    <a:pt x="313" y="25"/>
                    <a:pt x="313" y="25"/>
                  </a:cubicBezTo>
                  <a:moveTo>
                    <a:pt x="279" y="13"/>
                  </a:moveTo>
                  <a:cubicBezTo>
                    <a:pt x="279" y="13"/>
                    <a:pt x="279" y="12"/>
                    <a:pt x="280" y="12"/>
                  </a:cubicBezTo>
                  <a:cubicBezTo>
                    <a:pt x="280" y="11"/>
                    <a:pt x="280" y="11"/>
                    <a:pt x="281" y="10"/>
                  </a:cubicBezTo>
                  <a:cubicBezTo>
                    <a:pt x="281" y="10"/>
                    <a:pt x="281" y="10"/>
                    <a:pt x="282" y="9"/>
                  </a:cubicBezTo>
                  <a:cubicBezTo>
                    <a:pt x="282" y="9"/>
                    <a:pt x="283" y="9"/>
                    <a:pt x="283" y="9"/>
                  </a:cubicBezTo>
                  <a:cubicBezTo>
                    <a:pt x="284" y="9"/>
                    <a:pt x="284" y="9"/>
                    <a:pt x="285" y="10"/>
                  </a:cubicBezTo>
                  <a:cubicBezTo>
                    <a:pt x="285" y="10"/>
                    <a:pt x="285" y="10"/>
                    <a:pt x="285" y="11"/>
                  </a:cubicBezTo>
                  <a:cubicBezTo>
                    <a:pt x="285" y="12"/>
                    <a:pt x="285" y="12"/>
                    <a:pt x="285" y="13"/>
                  </a:cubicBezTo>
                  <a:cubicBezTo>
                    <a:pt x="284" y="14"/>
                    <a:pt x="284" y="15"/>
                    <a:pt x="283" y="15"/>
                  </a:cubicBezTo>
                  <a:cubicBezTo>
                    <a:pt x="281" y="16"/>
                    <a:pt x="280" y="16"/>
                    <a:pt x="278" y="17"/>
                  </a:cubicBezTo>
                  <a:cubicBezTo>
                    <a:pt x="278" y="16"/>
                    <a:pt x="279" y="14"/>
                    <a:pt x="279" y="13"/>
                  </a:cubicBezTo>
                  <a:moveTo>
                    <a:pt x="279" y="23"/>
                  </a:moveTo>
                  <a:cubicBezTo>
                    <a:pt x="279" y="22"/>
                    <a:pt x="279" y="22"/>
                    <a:pt x="279" y="22"/>
                  </a:cubicBezTo>
                  <a:cubicBezTo>
                    <a:pt x="278" y="21"/>
                    <a:pt x="278" y="21"/>
                    <a:pt x="278" y="21"/>
                  </a:cubicBezTo>
                  <a:cubicBezTo>
                    <a:pt x="278" y="20"/>
                    <a:pt x="278" y="20"/>
                    <a:pt x="278" y="20"/>
                  </a:cubicBezTo>
                  <a:cubicBezTo>
                    <a:pt x="278" y="19"/>
                    <a:pt x="278" y="19"/>
                    <a:pt x="278" y="19"/>
                  </a:cubicBezTo>
                  <a:cubicBezTo>
                    <a:pt x="278" y="18"/>
                    <a:pt x="278" y="18"/>
                    <a:pt x="278" y="18"/>
                  </a:cubicBezTo>
                  <a:cubicBezTo>
                    <a:pt x="279" y="18"/>
                    <a:pt x="281" y="18"/>
                    <a:pt x="282" y="17"/>
                  </a:cubicBezTo>
                  <a:cubicBezTo>
                    <a:pt x="283" y="17"/>
                    <a:pt x="284" y="17"/>
                    <a:pt x="284" y="16"/>
                  </a:cubicBezTo>
                  <a:cubicBezTo>
                    <a:pt x="285" y="16"/>
                    <a:pt x="286" y="16"/>
                    <a:pt x="286" y="15"/>
                  </a:cubicBezTo>
                  <a:cubicBezTo>
                    <a:pt x="287" y="15"/>
                    <a:pt x="288" y="14"/>
                    <a:pt x="288" y="13"/>
                  </a:cubicBezTo>
                  <a:cubicBezTo>
                    <a:pt x="288" y="13"/>
                    <a:pt x="289" y="12"/>
                    <a:pt x="289" y="11"/>
                  </a:cubicBezTo>
                  <a:cubicBezTo>
                    <a:pt x="289" y="11"/>
                    <a:pt x="288" y="10"/>
                    <a:pt x="288" y="10"/>
                  </a:cubicBezTo>
                  <a:cubicBezTo>
                    <a:pt x="288" y="8"/>
                    <a:pt x="286" y="7"/>
                    <a:pt x="284" y="7"/>
                  </a:cubicBezTo>
                  <a:cubicBezTo>
                    <a:pt x="282" y="7"/>
                    <a:pt x="281" y="8"/>
                    <a:pt x="279" y="9"/>
                  </a:cubicBezTo>
                  <a:cubicBezTo>
                    <a:pt x="279" y="9"/>
                    <a:pt x="278" y="10"/>
                    <a:pt x="278" y="11"/>
                  </a:cubicBezTo>
                  <a:cubicBezTo>
                    <a:pt x="277" y="11"/>
                    <a:pt x="276" y="12"/>
                    <a:pt x="276" y="13"/>
                  </a:cubicBezTo>
                  <a:cubicBezTo>
                    <a:pt x="276" y="14"/>
                    <a:pt x="275" y="15"/>
                    <a:pt x="275" y="16"/>
                  </a:cubicBezTo>
                  <a:cubicBezTo>
                    <a:pt x="275" y="17"/>
                    <a:pt x="275" y="18"/>
                    <a:pt x="275" y="18"/>
                  </a:cubicBezTo>
                  <a:cubicBezTo>
                    <a:pt x="275" y="19"/>
                    <a:pt x="275" y="19"/>
                    <a:pt x="275" y="20"/>
                  </a:cubicBezTo>
                  <a:cubicBezTo>
                    <a:pt x="275" y="20"/>
                    <a:pt x="275" y="21"/>
                    <a:pt x="275" y="21"/>
                  </a:cubicBezTo>
                  <a:cubicBezTo>
                    <a:pt x="276" y="23"/>
                    <a:pt x="277" y="24"/>
                    <a:pt x="278" y="25"/>
                  </a:cubicBezTo>
                  <a:cubicBezTo>
                    <a:pt x="279" y="26"/>
                    <a:pt x="280" y="26"/>
                    <a:pt x="281" y="26"/>
                  </a:cubicBezTo>
                  <a:cubicBezTo>
                    <a:pt x="282" y="26"/>
                    <a:pt x="284" y="25"/>
                    <a:pt x="285" y="25"/>
                  </a:cubicBezTo>
                  <a:cubicBezTo>
                    <a:pt x="286" y="24"/>
                    <a:pt x="287" y="23"/>
                    <a:pt x="288" y="23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5" y="23"/>
                    <a:pt x="283" y="24"/>
                    <a:pt x="281" y="24"/>
                  </a:cubicBezTo>
                  <a:cubicBezTo>
                    <a:pt x="281" y="24"/>
                    <a:pt x="280" y="23"/>
                    <a:pt x="279" y="23"/>
                  </a:cubicBezTo>
                  <a:moveTo>
                    <a:pt x="262" y="13"/>
                  </a:moveTo>
                  <a:cubicBezTo>
                    <a:pt x="263" y="13"/>
                    <a:pt x="263" y="12"/>
                    <a:pt x="263" y="12"/>
                  </a:cubicBezTo>
                  <a:cubicBezTo>
                    <a:pt x="263" y="11"/>
                    <a:pt x="264" y="11"/>
                    <a:pt x="264" y="10"/>
                  </a:cubicBezTo>
                  <a:cubicBezTo>
                    <a:pt x="264" y="10"/>
                    <a:pt x="265" y="10"/>
                    <a:pt x="265" y="9"/>
                  </a:cubicBezTo>
                  <a:cubicBezTo>
                    <a:pt x="266" y="9"/>
                    <a:pt x="266" y="9"/>
                    <a:pt x="267" y="9"/>
                  </a:cubicBezTo>
                  <a:cubicBezTo>
                    <a:pt x="267" y="9"/>
                    <a:pt x="268" y="9"/>
                    <a:pt x="268" y="10"/>
                  </a:cubicBezTo>
                  <a:cubicBezTo>
                    <a:pt x="269" y="10"/>
                    <a:pt x="269" y="10"/>
                    <a:pt x="269" y="11"/>
                  </a:cubicBezTo>
                  <a:cubicBezTo>
                    <a:pt x="269" y="12"/>
                    <a:pt x="269" y="12"/>
                    <a:pt x="268" y="13"/>
                  </a:cubicBezTo>
                  <a:cubicBezTo>
                    <a:pt x="268" y="14"/>
                    <a:pt x="267" y="15"/>
                    <a:pt x="266" y="15"/>
                  </a:cubicBezTo>
                  <a:cubicBezTo>
                    <a:pt x="265" y="16"/>
                    <a:pt x="263" y="16"/>
                    <a:pt x="262" y="17"/>
                  </a:cubicBezTo>
                  <a:cubicBezTo>
                    <a:pt x="262" y="16"/>
                    <a:pt x="262" y="14"/>
                    <a:pt x="262" y="13"/>
                  </a:cubicBezTo>
                  <a:moveTo>
                    <a:pt x="263" y="23"/>
                  </a:moveTo>
                  <a:cubicBezTo>
                    <a:pt x="262" y="22"/>
                    <a:pt x="262" y="22"/>
                    <a:pt x="262" y="22"/>
                  </a:cubicBezTo>
                  <a:cubicBezTo>
                    <a:pt x="262" y="21"/>
                    <a:pt x="262" y="21"/>
                    <a:pt x="262" y="21"/>
                  </a:cubicBezTo>
                  <a:cubicBezTo>
                    <a:pt x="262" y="20"/>
                    <a:pt x="261" y="20"/>
                    <a:pt x="261" y="20"/>
                  </a:cubicBezTo>
                  <a:cubicBezTo>
                    <a:pt x="261" y="19"/>
                    <a:pt x="261" y="19"/>
                    <a:pt x="261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63" y="18"/>
                    <a:pt x="264" y="18"/>
                    <a:pt x="266" y="17"/>
                  </a:cubicBezTo>
                  <a:cubicBezTo>
                    <a:pt x="266" y="17"/>
                    <a:pt x="267" y="17"/>
                    <a:pt x="268" y="16"/>
                  </a:cubicBezTo>
                  <a:cubicBezTo>
                    <a:pt x="269" y="16"/>
                    <a:pt x="269" y="16"/>
                    <a:pt x="270" y="15"/>
                  </a:cubicBezTo>
                  <a:cubicBezTo>
                    <a:pt x="271" y="15"/>
                    <a:pt x="271" y="14"/>
                    <a:pt x="271" y="13"/>
                  </a:cubicBezTo>
                  <a:cubicBezTo>
                    <a:pt x="272" y="13"/>
                    <a:pt x="272" y="12"/>
                    <a:pt x="272" y="11"/>
                  </a:cubicBezTo>
                  <a:cubicBezTo>
                    <a:pt x="272" y="11"/>
                    <a:pt x="272" y="10"/>
                    <a:pt x="272" y="10"/>
                  </a:cubicBezTo>
                  <a:cubicBezTo>
                    <a:pt x="271" y="8"/>
                    <a:pt x="270" y="7"/>
                    <a:pt x="267" y="7"/>
                  </a:cubicBezTo>
                  <a:cubicBezTo>
                    <a:pt x="266" y="7"/>
                    <a:pt x="264" y="8"/>
                    <a:pt x="263" y="9"/>
                  </a:cubicBezTo>
                  <a:cubicBezTo>
                    <a:pt x="262" y="9"/>
                    <a:pt x="262" y="10"/>
                    <a:pt x="261" y="11"/>
                  </a:cubicBezTo>
                  <a:cubicBezTo>
                    <a:pt x="260" y="11"/>
                    <a:pt x="260" y="12"/>
                    <a:pt x="260" y="13"/>
                  </a:cubicBezTo>
                  <a:cubicBezTo>
                    <a:pt x="259" y="14"/>
                    <a:pt x="259" y="15"/>
                    <a:pt x="259" y="16"/>
                  </a:cubicBezTo>
                  <a:cubicBezTo>
                    <a:pt x="258" y="17"/>
                    <a:pt x="258" y="18"/>
                    <a:pt x="258" y="18"/>
                  </a:cubicBezTo>
                  <a:cubicBezTo>
                    <a:pt x="258" y="19"/>
                    <a:pt x="258" y="19"/>
                    <a:pt x="258" y="20"/>
                  </a:cubicBezTo>
                  <a:cubicBezTo>
                    <a:pt x="258" y="20"/>
                    <a:pt x="258" y="21"/>
                    <a:pt x="259" y="21"/>
                  </a:cubicBezTo>
                  <a:cubicBezTo>
                    <a:pt x="259" y="23"/>
                    <a:pt x="260" y="24"/>
                    <a:pt x="262" y="25"/>
                  </a:cubicBezTo>
                  <a:cubicBezTo>
                    <a:pt x="262" y="26"/>
                    <a:pt x="263" y="26"/>
                    <a:pt x="265" y="26"/>
                  </a:cubicBezTo>
                  <a:cubicBezTo>
                    <a:pt x="266" y="26"/>
                    <a:pt x="267" y="25"/>
                    <a:pt x="269" y="25"/>
                  </a:cubicBezTo>
                  <a:cubicBezTo>
                    <a:pt x="270" y="24"/>
                    <a:pt x="270" y="23"/>
                    <a:pt x="271" y="23"/>
                  </a:cubicBezTo>
                  <a:cubicBezTo>
                    <a:pt x="270" y="21"/>
                    <a:pt x="270" y="21"/>
                    <a:pt x="270" y="21"/>
                  </a:cubicBezTo>
                  <a:cubicBezTo>
                    <a:pt x="269" y="23"/>
                    <a:pt x="267" y="24"/>
                    <a:pt x="265" y="24"/>
                  </a:cubicBezTo>
                  <a:cubicBezTo>
                    <a:pt x="264" y="24"/>
                    <a:pt x="263" y="23"/>
                    <a:pt x="263" y="23"/>
                  </a:cubicBezTo>
                  <a:moveTo>
                    <a:pt x="246" y="26"/>
                  </a:moveTo>
                  <a:cubicBezTo>
                    <a:pt x="249" y="26"/>
                    <a:pt x="249" y="26"/>
                    <a:pt x="249" y="26"/>
                  </a:cubicBezTo>
                  <a:cubicBezTo>
                    <a:pt x="250" y="14"/>
                    <a:pt x="250" y="14"/>
                    <a:pt x="250" y="14"/>
                  </a:cubicBezTo>
                  <a:cubicBezTo>
                    <a:pt x="251" y="13"/>
                    <a:pt x="252" y="12"/>
                    <a:pt x="253" y="11"/>
                  </a:cubicBezTo>
                  <a:cubicBezTo>
                    <a:pt x="253" y="11"/>
                    <a:pt x="253" y="11"/>
                    <a:pt x="254" y="11"/>
                  </a:cubicBezTo>
                  <a:cubicBezTo>
                    <a:pt x="254" y="11"/>
                    <a:pt x="255" y="10"/>
                    <a:pt x="255" y="10"/>
                  </a:cubicBezTo>
                  <a:cubicBezTo>
                    <a:pt x="256" y="10"/>
                    <a:pt x="256" y="11"/>
                    <a:pt x="257" y="11"/>
                  </a:cubicBezTo>
                  <a:cubicBezTo>
                    <a:pt x="257" y="7"/>
                    <a:pt x="257" y="7"/>
                    <a:pt x="257" y="7"/>
                  </a:cubicBezTo>
                  <a:cubicBezTo>
                    <a:pt x="257" y="7"/>
                    <a:pt x="257" y="7"/>
                    <a:pt x="256" y="7"/>
                  </a:cubicBezTo>
                  <a:cubicBezTo>
                    <a:pt x="255" y="7"/>
                    <a:pt x="255" y="7"/>
                    <a:pt x="254" y="8"/>
                  </a:cubicBezTo>
                  <a:cubicBezTo>
                    <a:pt x="253" y="8"/>
                    <a:pt x="251" y="10"/>
                    <a:pt x="251" y="11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6" y="8"/>
                    <a:pt x="246" y="8"/>
                    <a:pt x="246" y="8"/>
                  </a:cubicBezTo>
                  <a:cubicBezTo>
                    <a:pt x="246" y="9"/>
                    <a:pt x="246" y="9"/>
                    <a:pt x="246" y="9"/>
                  </a:cubicBezTo>
                  <a:cubicBezTo>
                    <a:pt x="248" y="10"/>
                    <a:pt x="248" y="10"/>
                    <a:pt x="248" y="10"/>
                  </a:cubicBezTo>
                  <a:lnTo>
                    <a:pt x="246" y="26"/>
                  </a:lnTo>
                  <a:close/>
                  <a:moveTo>
                    <a:pt x="226" y="26"/>
                  </a:moveTo>
                  <a:cubicBezTo>
                    <a:pt x="236" y="26"/>
                    <a:pt x="236" y="26"/>
                    <a:pt x="236" y="26"/>
                  </a:cubicBezTo>
                  <a:cubicBezTo>
                    <a:pt x="236" y="24"/>
                    <a:pt x="236" y="24"/>
                    <a:pt x="236" y="24"/>
                  </a:cubicBezTo>
                  <a:cubicBezTo>
                    <a:pt x="231" y="24"/>
                    <a:pt x="231" y="24"/>
                    <a:pt x="231" y="24"/>
                  </a:cubicBezTo>
                  <a:cubicBezTo>
                    <a:pt x="233" y="14"/>
                    <a:pt x="233" y="14"/>
                    <a:pt x="233" y="14"/>
                  </a:cubicBezTo>
                  <a:cubicBezTo>
                    <a:pt x="240" y="14"/>
                    <a:pt x="240" y="14"/>
                    <a:pt x="240" y="14"/>
                  </a:cubicBezTo>
                  <a:cubicBezTo>
                    <a:pt x="240" y="12"/>
                    <a:pt x="240" y="12"/>
                    <a:pt x="240" y="12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4" y="3"/>
                    <a:pt x="234" y="3"/>
                    <a:pt x="234" y="3"/>
                  </a:cubicBezTo>
                  <a:cubicBezTo>
                    <a:pt x="241" y="3"/>
                    <a:pt x="241" y="3"/>
                    <a:pt x="241" y="3"/>
                  </a:cubicBezTo>
                  <a:cubicBezTo>
                    <a:pt x="242" y="6"/>
                    <a:pt x="242" y="6"/>
                    <a:pt x="242" y="6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29" y="1"/>
                    <a:pt x="229" y="1"/>
                    <a:pt x="229" y="1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31" y="3"/>
                    <a:pt x="231" y="3"/>
                    <a:pt x="231" y="3"/>
                  </a:cubicBezTo>
                  <a:cubicBezTo>
                    <a:pt x="228" y="24"/>
                    <a:pt x="228" y="24"/>
                    <a:pt x="228" y="24"/>
                  </a:cubicBezTo>
                  <a:cubicBezTo>
                    <a:pt x="226" y="24"/>
                    <a:pt x="226" y="24"/>
                    <a:pt x="226" y="24"/>
                  </a:cubicBezTo>
                  <a:lnTo>
                    <a:pt x="226" y="26"/>
                  </a:lnTo>
                  <a:close/>
                  <a:moveTo>
                    <a:pt x="209" y="15"/>
                  </a:moveTo>
                  <a:cubicBezTo>
                    <a:pt x="222" y="15"/>
                    <a:pt x="222" y="15"/>
                    <a:pt x="222" y="15"/>
                  </a:cubicBezTo>
                  <a:cubicBezTo>
                    <a:pt x="223" y="12"/>
                    <a:pt x="223" y="12"/>
                    <a:pt x="223" y="12"/>
                  </a:cubicBezTo>
                  <a:cubicBezTo>
                    <a:pt x="209" y="12"/>
                    <a:pt x="209" y="12"/>
                    <a:pt x="209" y="12"/>
                  </a:cubicBezTo>
                  <a:lnTo>
                    <a:pt x="209" y="15"/>
                  </a:lnTo>
                  <a:close/>
                  <a:moveTo>
                    <a:pt x="199" y="21"/>
                  </a:moveTo>
                  <a:cubicBezTo>
                    <a:pt x="198" y="22"/>
                    <a:pt x="198" y="22"/>
                    <a:pt x="198" y="22"/>
                  </a:cubicBezTo>
                  <a:cubicBezTo>
                    <a:pt x="197" y="23"/>
                    <a:pt x="196" y="24"/>
                    <a:pt x="194" y="24"/>
                  </a:cubicBezTo>
                  <a:cubicBezTo>
                    <a:pt x="194" y="24"/>
                    <a:pt x="193" y="23"/>
                    <a:pt x="192" y="22"/>
                  </a:cubicBezTo>
                  <a:cubicBezTo>
                    <a:pt x="192" y="22"/>
                    <a:pt x="192" y="20"/>
                    <a:pt x="192" y="19"/>
                  </a:cubicBezTo>
                  <a:cubicBezTo>
                    <a:pt x="192" y="17"/>
                    <a:pt x="192" y="16"/>
                    <a:pt x="192" y="15"/>
                  </a:cubicBezTo>
                  <a:cubicBezTo>
                    <a:pt x="193" y="14"/>
                    <a:pt x="193" y="13"/>
                    <a:pt x="193" y="13"/>
                  </a:cubicBezTo>
                  <a:cubicBezTo>
                    <a:pt x="194" y="12"/>
                    <a:pt x="194" y="11"/>
                    <a:pt x="195" y="11"/>
                  </a:cubicBezTo>
                  <a:cubicBezTo>
                    <a:pt x="195" y="10"/>
                    <a:pt x="196" y="10"/>
                    <a:pt x="196" y="10"/>
                  </a:cubicBezTo>
                  <a:cubicBezTo>
                    <a:pt x="197" y="9"/>
                    <a:pt x="198" y="9"/>
                    <a:pt x="198" y="9"/>
                  </a:cubicBezTo>
                  <a:cubicBezTo>
                    <a:pt x="199" y="9"/>
                    <a:pt x="200" y="9"/>
                    <a:pt x="201" y="10"/>
                  </a:cubicBezTo>
                  <a:lnTo>
                    <a:pt x="199" y="21"/>
                  </a:lnTo>
                  <a:close/>
                  <a:moveTo>
                    <a:pt x="190" y="14"/>
                  </a:moveTo>
                  <a:cubicBezTo>
                    <a:pt x="189" y="16"/>
                    <a:pt x="189" y="17"/>
                    <a:pt x="189" y="19"/>
                  </a:cubicBezTo>
                  <a:cubicBezTo>
                    <a:pt x="189" y="21"/>
                    <a:pt x="189" y="23"/>
                    <a:pt x="190" y="24"/>
                  </a:cubicBezTo>
                  <a:cubicBezTo>
                    <a:pt x="190" y="25"/>
                    <a:pt x="191" y="25"/>
                    <a:pt x="191" y="25"/>
                  </a:cubicBezTo>
                  <a:cubicBezTo>
                    <a:pt x="192" y="26"/>
                    <a:pt x="193" y="26"/>
                    <a:pt x="194" y="26"/>
                  </a:cubicBezTo>
                  <a:cubicBezTo>
                    <a:pt x="194" y="26"/>
                    <a:pt x="195" y="26"/>
                    <a:pt x="195" y="26"/>
                  </a:cubicBezTo>
                  <a:cubicBezTo>
                    <a:pt x="197" y="25"/>
                    <a:pt x="198" y="24"/>
                    <a:pt x="199" y="23"/>
                  </a:cubicBezTo>
                  <a:cubicBezTo>
                    <a:pt x="198" y="28"/>
                    <a:pt x="198" y="28"/>
                    <a:pt x="198" y="28"/>
                  </a:cubicBezTo>
                  <a:cubicBezTo>
                    <a:pt x="198" y="29"/>
                    <a:pt x="197" y="30"/>
                    <a:pt x="197" y="30"/>
                  </a:cubicBezTo>
                  <a:cubicBezTo>
                    <a:pt x="196" y="31"/>
                    <a:pt x="195" y="31"/>
                    <a:pt x="194" y="31"/>
                  </a:cubicBezTo>
                  <a:cubicBezTo>
                    <a:pt x="193" y="31"/>
                    <a:pt x="191" y="31"/>
                    <a:pt x="190" y="30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90" y="33"/>
                    <a:pt x="191" y="34"/>
                    <a:pt x="193" y="34"/>
                  </a:cubicBezTo>
                  <a:cubicBezTo>
                    <a:pt x="194" y="34"/>
                    <a:pt x="196" y="33"/>
                    <a:pt x="198" y="32"/>
                  </a:cubicBezTo>
                  <a:cubicBezTo>
                    <a:pt x="200" y="31"/>
                    <a:pt x="201" y="29"/>
                    <a:pt x="201" y="27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1" y="7"/>
                    <a:pt x="200" y="7"/>
                    <a:pt x="199" y="7"/>
                  </a:cubicBezTo>
                  <a:cubicBezTo>
                    <a:pt x="198" y="7"/>
                    <a:pt x="197" y="7"/>
                    <a:pt x="196" y="8"/>
                  </a:cubicBezTo>
                  <a:cubicBezTo>
                    <a:pt x="193" y="9"/>
                    <a:pt x="191" y="11"/>
                    <a:pt x="190" y="14"/>
                  </a:cubicBezTo>
                  <a:moveTo>
                    <a:pt x="180" y="24"/>
                  </a:moveTo>
                  <a:cubicBezTo>
                    <a:pt x="180" y="25"/>
                    <a:pt x="180" y="25"/>
                    <a:pt x="180" y="25"/>
                  </a:cubicBezTo>
                  <a:cubicBezTo>
                    <a:pt x="181" y="26"/>
                    <a:pt x="181" y="26"/>
                    <a:pt x="182" y="26"/>
                  </a:cubicBezTo>
                  <a:cubicBezTo>
                    <a:pt x="183" y="26"/>
                    <a:pt x="184" y="25"/>
                    <a:pt x="185" y="25"/>
                  </a:cubicBezTo>
                  <a:cubicBezTo>
                    <a:pt x="185" y="24"/>
                    <a:pt x="186" y="24"/>
                    <a:pt x="186" y="24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4" y="23"/>
                    <a:pt x="184" y="24"/>
                    <a:pt x="184" y="24"/>
                  </a:cubicBezTo>
                  <a:cubicBezTo>
                    <a:pt x="183" y="24"/>
                    <a:pt x="183" y="24"/>
                    <a:pt x="183" y="23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82" y="7"/>
                    <a:pt x="182" y="7"/>
                    <a:pt x="182" y="7"/>
                  </a:cubicBezTo>
                  <a:cubicBezTo>
                    <a:pt x="180" y="22"/>
                    <a:pt x="180" y="22"/>
                    <a:pt x="180" y="22"/>
                  </a:cubicBezTo>
                  <a:cubicBezTo>
                    <a:pt x="180" y="22"/>
                    <a:pt x="179" y="23"/>
                    <a:pt x="178" y="23"/>
                  </a:cubicBezTo>
                  <a:cubicBezTo>
                    <a:pt x="178" y="23"/>
                    <a:pt x="178" y="23"/>
                    <a:pt x="177" y="24"/>
                  </a:cubicBezTo>
                  <a:cubicBezTo>
                    <a:pt x="177" y="24"/>
                    <a:pt x="176" y="24"/>
                    <a:pt x="176" y="24"/>
                  </a:cubicBezTo>
                  <a:cubicBezTo>
                    <a:pt x="175" y="24"/>
                    <a:pt x="175" y="23"/>
                    <a:pt x="175" y="23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74" y="22"/>
                    <a:pt x="174" y="22"/>
                    <a:pt x="174" y="21"/>
                  </a:cubicBezTo>
                  <a:cubicBezTo>
                    <a:pt x="174" y="20"/>
                    <a:pt x="174" y="20"/>
                    <a:pt x="174" y="19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71" y="9"/>
                    <a:pt x="171" y="9"/>
                    <a:pt x="171" y="9"/>
                  </a:cubicBezTo>
                  <a:cubicBezTo>
                    <a:pt x="172" y="10"/>
                    <a:pt x="172" y="10"/>
                    <a:pt x="172" y="10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71" y="19"/>
                    <a:pt x="171" y="20"/>
                    <a:pt x="171" y="20"/>
                  </a:cubicBezTo>
                  <a:cubicBezTo>
                    <a:pt x="171" y="21"/>
                    <a:pt x="171" y="21"/>
                    <a:pt x="171" y="22"/>
                  </a:cubicBezTo>
                  <a:cubicBezTo>
                    <a:pt x="171" y="22"/>
                    <a:pt x="171" y="23"/>
                    <a:pt x="171" y="24"/>
                  </a:cubicBezTo>
                  <a:cubicBezTo>
                    <a:pt x="172" y="25"/>
                    <a:pt x="173" y="26"/>
                    <a:pt x="175" y="26"/>
                  </a:cubicBezTo>
                  <a:cubicBezTo>
                    <a:pt x="177" y="26"/>
                    <a:pt x="179" y="25"/>
                    <a:pt x="180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57" y="26"/>
                  </a:moveTo>
                  <a:cubicBezTo>
                    <a:pt x="160" y="26"/>
                    <a:pt x="160" y="26"/>
                    <a:pt x="160" y="26"/>
                  </a:cubicBezTo>
                  <a:cubicBezTo>
                    <a:pt x="162" y="14"/>
                    <a:pt x="162" y="14"/>
                    <a:pt x="162" y="14"/>
                  </a:cubicBezTo>
                  <a:cubicBezTo>
                    <a:pt x="162" y="13"/>
                    <a:pt x="163" y="12"/>
                    <a:pt x="164" y="11"/>
                  </a:cubicBezTo>
                  <a:cubicBezTo>
                    <a:pt x="164" y="11"/>
                    <a:pt x="165" y="11"/>
                    <a:pt x="165" y="11"/>
                  </a:cubicBezTo>
                  <a:cubicBezTo>
                    <a:pt x="166" y="11"/>
                    <a:pt x="166" y="10"/>
                    <a:pt x="167" y="10"/>
                  </a:cubicBezTo>
                  <a:cubicBezTo>
                    <a:pt x="167" y="10"/>
                    <a:pt x="168" y="11"/>
                    <a:pt x="168" y="11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9" y="7"/>
                    <a:pt x="168" y="7"/>
                    <a:pt x="167" y="7"/>
                  </a:cubicBezTo>
                  <a:cubicBezTo>
                    <a:pt x="167" y="7"/>
                    <a:pt x="166" y="7"/>
                    <a:pt x="166" y="8"/>
                  </a:cubicBezTo>
                  <a:cubicBezTo>
                    <a:pt x="164" y="8"/>
                    <a:pt x="163" y="10"/>
                    <a:pt x="162" y="11"/>
                  </a:cubicBezTo>
                  <a:cubicBezTo>
                    <a:pt x="162" y="8"/>
                    <a:pt x="162" y="8"/>
                    <a:pt x="162" y="8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58" y="8"/>
                    <a:pt x="158" y="8"/>
                    <a:pt x="158" y="8"/>
                  </a:cubicBezTo>
                  <a:cubicBezTo>
                    <a:pt x="158" y="9"/>
                    <a:pt x="158" y="9"/>
                    <a:pt x="158" y="9"/>
                  </a:cubicBezTo>
                  <a:cubicBezTo>
                    <a:pt x="159" y="10"/>
                    <a:pt x="159" y="10"/>
                    <a:pt x="159" y="10"/>
                  </a:cubicBezTo>
                  <a:lnTo>
                    <a:pt x="157" y="26"/>
                  </a:lnTo>
                  <a:close/>
                  <a:moveTo>
                    <a:pt x="141" y="3"/>
                  </a:moveTo>
                  <a:cubicBezTo>
                    <a:pt x="142" y="3"/>
                    <a:pt x="143" y="3"/>
                    <a:pt x="144" y="3"/>
                  </a:cubicBezTo>
                  <a:cubicBezTo>
                    <a:pt x="146" y="3"/>
                    <a:pt x="148" y="4"/>
                    <a:pt x="149" y="5"/>
                  </a:cubicBezTo>
                  <a:cubicBezTo>
                    <a:pt x="150" y="6"/>
                    <a:pt x="151" y="8"/>
                    <a:pt x="151" y="11"/>
                  </a:cubicBezTo>
                  <a:cubicBezTo>
                    <a:pt x="151" y="16"/>
                    <a:pt x="150" y="20"/>
                    <a:pt x="147" y="22"/>
                  </a:cubicBezTo>
                  <a:cubicBezTo>
                    <a:pt x="146" y="23"/>
                    <a:pt x="144" y="24"/>
                    <a:pt x="143" y="24"/>
                  </a:cubicBezTo>
                  <a:cubicBezTo>
                    <a:pt x="142" y="24"/>
                    <a:pt x="142" y="24"/>
                    <a:pt x="141" y="24"/>
                  </a:cubicBezTo>
                  <a:cubicBezTo>
                    <a:pt x="140" y="24"/>
                    <a:pt x="139" y="24"/>
                    <a:pt x="139" y="23"/>
                  </a:cubicBezTo>
                  <a:lnTo>
                    <a:pt x="141" y="3"/>
                  </a:lnTo>
                  <a:close/>
                  <a:moveTo>
                    <a:pt x="133" y="26"/>
                  </a:moveTo>
                  <a:cubicBezTo>
                    <a:pt x="137" y="26"/>
                    <a:pt x="137" y="26"/>
                    <a:pt x="137" y="2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3" y="26"/>
                    <a:pt x="144" y="26"/>
                    <a:pt x="145" y="25"/>
                  </a:cubicBezTo>
                  <a:cubicBezTo>
                    <a:pt x="147" y="25"/>
                    <a:pt x="149" y="23"/>
                    <a:pt x="151" y="22"/>
                  </a:cubicBezTo>
                  <a:cubicBezTo>
                    <a:pt x="153" y="19"/>
                    <a:pt x="154" y="15"/>
                    <a:pt x="154" y="11"/>
                  </a:cubicBezTo>
                  <a:cubicBezTo>
                    <a:pt x="154" y="8"/>
                    <a:pt x="153" y="6"/>
                    <a:pt x="152" y="4"/>
                  </a:cubicBezTo>
                  <a:cubicBezTo>
                    <a:pt x="150" y="2"/>
                    <a:pt x="148" y="1"/>
                    <a:pt x="145" y="1"/>
                  </a:cubicBezTo>
                  <a:cubicBezTo>
                    <a:pt x="144" y="1"/>
                    <a:pt x="144" y="1"/>
                    <a:pt x="143" y="1"/>
                  </a:cubicBezTo>
                  <a:cubicBezTo>
                    <a:pt x="142" y="1"/>
                    <a:pt x="141" y="1"/>
                    <a:pt x="141" y="1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3" y="24"/>
                    <a:pt x="133" y="24"/>
                    <a:pt x="133" y="24"/>
                  </a:cubicBezTo>
                  <a:lnTo>
                    <a:pt x="133" y="26"/>
                  </a:lnTo>
                  <a:close/>
                  <a:moveTo>
                    <a:pt x="118" y="21"/>
                  </a:moveTo>
                  <a:cubicBezTo>
                    <a:pt x="118" y="22"/>
                    <a:pt x="118" y="22"/>
                    <a:pt x="118" y="22"/>
                  </a:cubicBezTo>
                  <a:cubicBezTo>
                    <a:pt x="116" y="23"/>
                    <a:pt x="115" y="24"/>
                    <a:pt x="114" y="24"/>
                  </a:cubicBezTo>
                  <a:cubicBezTo>
                    <a:pt x="113" y="24"/>
                    <a:pt x="112" y="23"/>
                    <a:pt x="112" y="22"/>
                  </a:cubicBezTo>
                  <a:cubicBezTo>
                    <a:pt x="112" y="22"/>
                    <a:pt x="111" y="20"/>
                    <a:pt x="111" y="19"/>
                  </a:cubicBezTo>
                  <a:cubicBezTo>
                    <a:pt x="111" y="17"/>
                    <a:pt x="112" y="16"/>
                    <a:pt x="112" y="15"/>
                  </a:cubicBezTo>
                  <a:cubicBezTo>
                    <a:pt x="112" y="14"/>
                    <a:pt x="112" y="13"/>
                    <a:pt x="113" y="13"/>
                  </a:cubicBezTo>
                  <a:cubicBezTo>
                    <a:pt x="113" y="12"/>
                    <a:pt x="114" y="11"/>
                    <a:pt x="114" y="11"/>
                  </a:cubicBezTo>
                  <a:cubicBezTo>
                    <a:pt x="115" y="10"/>
                    <a:pt x="115" y="10"/>
                    <a:pt x="116" y="10"/>
                  </a:cubicBezTo>
                  <a:cubicBezTo>
                    <a:pt x="116" y="9"/>
                    <a:pt x="117" y="9"/>
                    <a:pt x="118" y="9"/>
                  </a:cubicBezTo>
                  <a:cubicBezTo>
                    <a:pt x="119" y="9"/>
                    <a:pt x="119" y="9"/>
                    <a:pt x="120" y="10"/>
                  </a:cubicBezTo>
                  <a:lnTo>
                    <a:pt x="118" y="21"/>
                  </a:lnTo>
                  <a:close/>
                  <a:moveTo>
                    <a:pt x="109" y="14"/>
                  </a:moveTo>
                  <a:cubicBezTo>
                    <a:pt x="108" y="16"/>
                    <a:pt x="108" y="17"/>
                    <a:pt x="108" y="19"/>
                  </a:cubicBezTo>
                  <a:cubicBezTo>
                    <a:pt x="108" y="21"/>
                    <a:pt x="108" y="23"/>
                    <a:pt x="109" y="24"/>
                  </a:cubicBezTo>
                  <a:cubicBezTo>
                    <a:pt x="110" y="25"/>
                    <a:pt x="110" y="25"/>
                    <a:pt x="111" y="25"/>
                  </a:cubicBezTo>
                  <a:cubicBezTo>
                    <a:pt x="112" y="26"/>
                    <a:pt x="112" y="26"/>
                    <a:pt x="113" y="26"/>
                  </a:cubicBezTo>
                  <a:cubicBezTo>
                    <a:pt x="114" y="26"/>
                    <a:pt x="114" y="26"/>
                    <a:pt x="115" y="26"/>
                  </a:cubicBezTo>
                  <a:cubicBezTo>
                    <a:pt x="116" y="25"/>
                    <a:pt x="117" y="24"/>
                    <a:pt x="118" y="23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9"/>
                    <a:pt x="117" y="30"/>
                    <a:pt x="116" y="30"/>
                  </a:cubicBezTo>
                  <a:cubicBezTo>
                    <a:pt x="116" y="31"/>
                    <a:pt x="115" y="31"/>
                    <a:pt x="114" y="31"/>
                  </a:cubicBezTo>
                  <a:cubicBezTo>
                    <a:pt x="112" y="31"/>
                    <a:pt x="111" y="31"/>
                    <a:pt x="109" y="30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0" y="33"/>
                    <a:pt x="111" y="34"/>
                    <a:pt x="112" y="34"/>
                  </a:cubicBezTo>
                  <a:cubicBezTo>
                    <a:pt x="114" y="34"/>
                    <a:pt x="116" y="33"/>
                    <a:pt x="117" y="32"/>
                  </a:cubicBezTo>
                  <a:cubicBezTo>
                    <a:pt x="119" y="31"/>
                    <a:pt x="120" y="29"/>
                    <a:pt x="121" y="27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1" y="7"/>
                    <a:pt x="119" y="7"/>
                    <a:pt x="118" y="7"/>
                  </a:cubicBezTo>
                  <a:cubicBezTo>
                    <a:pt x="117" y="7"/>
                    <a:pt x="116" y="7"/>
                    <a:pt x="115" y="8"/>
                  </a:cubicBezTo>
                  <a:cubicBezTo>
                    <a:pt x="113" y="9"/>
                    <a:pt x="111" y="11"/>
                    <a:pt x="109" y="14"/>
                  </a:cubicBezTo>
                  <a:moveTo>
                    <a:pt x="102" y="26"/>
                  </a:moveTo>
                  <a:cubicBezTo>
                    <a:pt x="104" y="25"/>
                    <a:pt x="104" y="25"/>
                    <a:pt x="105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4"/>
                    <a:pt x="103" y="24"/>
                    <a:pt x="103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2" y="23"/>
                    <a:pt x="103" y="21"/>
                    <a:pt x="103" y="18"/>
                  </a:cubicBezTo>
                  <a:cubicBezTo>
                    <a:pt x="103" y="17"/>
                    <a:pt x="104" y="16"/>
                    <a:pt x="104" y="15"/>
                  </a:cubicBezTo>
                  <a:cubicBezTo>
                    <a:pt x="104" y="14"/>
                    <a:pt x="104" y="13"/>
                    <a:pt x="104" y="12"/>
                  </a:cubicBezTo>
                  <a:cubicBezTo>
                    <a:pt x="104" y="10"/>
                    <a:pt x="104" y="9"/>
                    <a:pt x="103" y="8"/>
                  </a:cubicBezTo>
                  <a:cubicBezTo>
                    <a:pt x="103" y="8"/>
                    <a:pt x="102" y="8"/>
                    <a:pt x="102" y="7"/>
                  </a:cubicBezTo>
                  <a:cubicBezTo>
                    <a:pt x="102" y="7"/>
                    <a:pt x="101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8"/>
                    <a:pt x="96" y="9"/>
                    <a:pt x="94" y="11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5" y="13"/>
                    <a:pt x="95" y="12"/>
                    <a:pt x="96" y="11"/>
                  </a:cubicBezTo>
                  <a:cubicBezTo>
                    <a:pt x="97" y="10"/>
                    <a:pt x="97" y="10"/>
                    <a:pt x="98" y="10"/>
                  </a:cubicBezTo>
                  <a:cubicBezTo>
                    <a:pt x="98" y="10"/>
                    <a:pt x="99" y="10"/>
                    <a:pt x="99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2"/>
                    <a:pt x="101" y="12"/>
                  </a:cubicBezTo>
                  <a:cubicBezTo>
                    <a:pt x="101" y="13"/>
                    <a:pt x="101" y="14"/>
                    <a:pt x="101" y="15"/>
                  </a:cubicBezTo>
                  <a:cubicBezTo>
                    <a:pt x="101" y="16"/>
                    <a:pt x="100" y="17"/>
                    <a:pt x="100" y="18"/>
                  </a:cubicBezTo>
                  <a:cubicBezTo>
                    <a:pt x="100" y="19"/>
                    <a:pt x="100" y="20"/>
                    <a:pt x="100" y="20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99" y="22"/>
                    <a:pt x="99" y="23"/>
                    <a:pt x="99" y="24"/>
                  </a:cubicBezTo>
                  <a:cubicBezTo>
                    <a:pt x="99" y="25"/>
                    <a:pt x="100" y="26"/>
                    <a:pt x="101" y="26"/>
                  </a:cubicBezTo>
                  <a:cubicBezTo>
                    <a:pt x="102" y="26"/>
                    <a:pt x="102" y="26"/>
                    <a:pt x="102" y="26"/>
                  </a:cubicBezTo>
                  <a:moveTo>
                    <a:pt x="83" y="26"/>
                  </a:moveTo>
                  <a:cubicBezTo>
                    <a:pt x="84" y="25"/>
                    <a:pt x="85" y="24"/>
                    <a:pt x="85" y="24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4" y="23"/>
                    <a:pt x="83" y="24"/>
                    <a:pt x="83" y="24"/>
                  </a:cubicBezTo>
                  <a:cubicBezTo>
                    <a:pt x="83" y="24"/>
                    <a:pt x="83" y="24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2"/>
                    <a:pt x="79" y="23"/>
                    <a:pt x="79" y="24"/>
                  </a:cubicBezTo>
                  <a:cubicBezTo>
                    <a:pt x="79" y="25"/>
                    <a:pt x="80" y="26"/>
                    <a:pt x="81" y="26"/>
                  </a:cubicBezTo>
                  <a:cubicBezTo>
                    <a:pt x="82" y="26"/>
                    <a:pt x="82" y="26"/>
                    <a:pt x="83" y="26"/>
                  </a:cubicBezTo>
                  <a:moveTo>
                    <a:pt x="85" y="3"/>
                  </a:moveTo>
                  <a:cubicBezTo>
                    <a:pt x="86" y="2"/>
                    <a:pt x="86" y="2"/>
                    <a:pt x="86" y="1"/>
                  </a:cubicBezTo>
                  <a:cubicBezTo>
                    <a:pt x="86" y="0"/>
                    <a:pt x="86" y="0"/>
                    <a:pt x="85" y="0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4" y="0"/>
                    <a:pt x="83" y="0"/>
                    <a:pt x="83" y="0"/>
                  </a:cubicBezTo>
                  <a:cubicBezTo>
                    <a:pt x="82" y="1"/>
                    <a:pt x="82" y="1"/>
                    <a:pt x="82" y="2"/>
                  </a:cubicBezTo>
                  <a:cubicBezTo>
                    <a:pt x="82" y="3"/>
                    <a:pt x="82" y="3"/>
                    <a:pt x="83" y="3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5" y="3"/>
                    <a:pt x="85" y="3"/>
                  </a:cubicBezTo>
                  <a:moveTo>
                    <a:pt x="70" y="21"/>
                  </a:moveTo>
                  <a:cubicBezTo>
                    <a:pt x="69" y="22"/>
                    <a:pt x="69" y="22"/>
                    <a:pt x="69" y="22"/>
                  </a:cubicBezTo>
                  <a:cubicBezTo>
                    <a:pt x="68" y="23"/>
                    <a:pt x="67" y="24"/>
                    <a:pt x="65" y="24"/>
                  </a:cubicBezTo>
                  <a:cubicBezTo>
                    <a:pt x="65" y="24"/>
                    <a:pt x="64" y="23"/>
                    <a:pt x="63" y="22"/>
                  </a:cubicBezTo>
                  <a:cubicBezTo>
                    <a:pt x="63" y="22"/>
                    <a:pt x="63" y="20"/>
                    <a:pt x="63" y="19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4" y="14"/>
                    <a:pt x="64" y="13"/>
                    <a:pt x="64" y="13"/>
                  </a:cubicBezTo>
                  <a:cubicBezTo>
                    <a:pt x="65" y="12"/>
                    <a:pt x="65" y="11"/>
                    <a:pt x="66" y="11"/>
                  </a:cubicBezTo>
                  <a:cubicBezTo>
                    <a:pt x="66" y="10"/>
                    <a:pt x="67" y="10"/>
                    <a:pt x="67" y="10"/>
                  </a:cubicBezTo>
                  <a:cubicBezTo>
                    <a:pt x="68" y="9"/>
                    <a:pt x="69" y="9"/>
                    <a:pt x="69" y="9"/>
                  </a:cubicBezTo>
                  <a:cubicBezTo>
                    <a:pt x="70" y="9"/>
                    <a:pt x="71" y="9"/>
                    <a:pt x="72" y="10"/>
                  </a:cubicBezTo>
                  <a:lnTo>
                    <a:pt x="70" y="21"/>
                  </a:lnTo>
                  <a:close/>
                  <a:moveTo>
                    <a:pt x="73" y="26"/>
                  </a:moveTo>
                  <a:cubicBezTo>
                    <a:pt x="74" y="25"/>
                    <a:pt x="75" y="25"/>
                    <a:pt x="75" y="24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4"/>
                    <a:pt x="74" y="24"/>
                    <a:pt x="73" y="24"/>
                  </a:cubicBezTo>
                  <a:cubicBezTo>
                    <a:pt x="73" y="24"/>
                    <a:pt x="73" y="23"/>
                    <a:pt x="73" y="23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1" y="7"/>
                    <a:pt x="70" y="7"/>
                    <a:pt x="69" y="7"/>
                  </a:cubicBezTo>
                  <a:cubicBezTo>
                    <a:pt x="69" y="7"/>
                    <a:pt x="68" y="7"/>
                    <a:pt x="67" y="8"/>
                  </a:cubicBezTo>
                  <a:cubicBezTo>
                    <a:pt x="64" y="9"/>
                    <a:pt x="62" y="11"/>
                    <a:pt x="61" y="14"/>
                  </a:cubicBezTo>
                  <a:cubicBezTo>
                    <a:pt x="60" y="16"/>
                    <a:pt x="60" y="17"/>
                    <a:pt x="60" y="19"/>
                  </a:cubicBezTo>
                  <a:cubicBezTo>
                    <a:pt x="60" y="21"/>
                    <a:pt x="60" y="23"/>
                    <a:pt x="61" y="24"/>
                  </a:cubicBezTo>
                  <a:cubicBezTo>
                    <a:pt x="61" y="25"/>
                    <a:pt x="62" y="25"/>
                    <a:pt x="62" y="25"/>
                  </a:cubicBezTo>
                  <a:cubicBezTo>
                    <a:pt x="63" y="26"/>
                    <a:pt x="64" y="26"/>
                    <a:pt x="65" y="26"/>
                  </a:cubicBezTo>
                  <a:cubicBezTo>
                    <a:pt x="65" y="26"/>
                    <a:pt x="66" y="26"/>
                    <a:pt x="66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5"/>
                    <a:pt x="70" y="26"/>
                    <a:pt x="72" y="26"/>
                  </a:cubicBezTo>
                  <a:cubicBezTo>
                    <a:pt x="72" y="26"/>
                    <a:pt x="72" y="26"/>
                    <a:pt x="73" y="26"/>
                  </a:cubicBezTo>
                  <a:moveTo>
                    <a:pt x="54" y="23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3"/>
                    <a:pt x="51" y="23"/>
                    <a:pt x="51" y="24"/>
                  </a:cubicBezTo>
                  <a:cubicBezTo>
                    <a:pt x="51" y="24"/>
                    <a:pt x="51" y="25"/>
                    <a:pt x="51" y="25"/>
                  </a:cubicBezTo>
                  <a:cubicBezTo>
                    <a:pt x="52" y="26"/>
                    <a:pt x="52" y="26"/>
                    <a:pt x="53" y="26"/>
                  </a:cubicBezTo>
                  <a:cubicBezTo>
                    <a:pt x="54" y="26"/>
                    <a:pt x="55" y="25"/>
                    <a:pt x="56" y="25"/>
                  </a:cubicBezTo>
                  <a:cubicBezTo>
                    <a:pt x="56" y="24"/>
                    <a:pt x="56" y="24"/>
                    <a:pt x="57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3"/>
                    <a:pt x="55" y="24"/>
                    <a:pt x="54" y="24"/>
                  </a:cubicBezTo>
                  <a:cubicBezTo>
                    <a:pt x="54" y="24"/>
                    <a:pt x="54" y="23"/>
                    <a:pt x="54" y="23"/>
                  </a:cubicBezTo>
                  <a:moveTo>
                    <a:pt x="44" y="26"/>
                  </a:moveTo>
                  <a:cubicBezTo>
                    <a:pt x="46" y="25"/>
                    <a:pt x="46" y="24"/>
                    <a:pt x="47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5" y="24"/>
                    <a:pt x="45" y="24"/>
                  </a:cubicBezTo>
                  <a:cubicBezTo>
                    <a:pt x="45" y="24"/>
                    <a:pt x="44" y="2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2"/>
                    <a:pt x="41" y="23"/>
                    <a:pt x="41" y="24"/>
                  </a:cubicBezTo>
                  <a:cubicBezTo>
                    <a:pt x="41" y="25"/>
                    <a:pt x="42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moveTo>
                    <a:pt x="47" y="3"/>
                  </a:moveTo>
                  <a:cubicBezTo>
                    <a:pt x="48" y="2"/>
                    <a:pt x="48" y="2"/>
                    <a:pt x="48" y="1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3"/>
                    <a:pt x="44" y="3"/>
                    <a:pt x="45" y="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4"/>
                    <a:pt x="47" y="3"/>
                    <a:pt x="47" y="3"/>
                  </a:cubicBezTo>
                  <a:moveTo>
                    <a:pt x="31" y="24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3" y="26"/>
                    <a:pt x="33" y="26"/>
                  </a:cubicBezTo>
                  <a:cubicBezTo>
                    <a:pt x="34" y="26"/>
                    <a:pt x="35" y="25"/>
                    <a:pt x="36" y="2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6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2"/>
                    <a:pt x="30" y="23"/>
                    <a:pt x="30" y="23"/>
                  </a:cubicBezTo>
                  <a:cubicBezTo>
                    <a:pt x="29" y="23"/>
                    <a:pt x="29" y="23"/>
                    <a:pt x="29" y="24"/>
                  </a:cubicBezTo>
                  <a:cubicBezTo>
                    <a:pt x="28" y="24"/>
                    <a:pt x="28" y="24"/>
                    <a:pt x="27" y="24"/>
                  </a:cubicBezTo>
                  <a:cubicBezTo>
                    <a:pt x="27" y="24"/>
                    <a:pt x="26" y="23"/>
                    <a:pt x="26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1"/>
                  </a:cubicBezTo>
                  <a:cubicBezTo>
                    <a:pt x="25" y="20"/>
                    <a:pt x="25" y="20"/>
                    <a:pt x="25" y="1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20"/>
                    <a:pt x="22" y="20"/>
                  </a:cubicBezTo>
                  <a:cubicBezTo>
                    <a:pt x="22" y="21"/>
                    <a:pt x="22" y="21"/>
                    <a:pt x="22" y="22"/>
                  </a:cubicBezTo>
                  <a:cubicBezTo>
                    <a:pt x="22" y="22"/>
                    <a:pt x="22" y="23"/>
                    <a:pt x="23" y="24"/>
                  </a:cubicBezTo>
                  <a:cubicBezTo>
                    <a:pt x="23" y="25"/>
                    <a:pt x="24" y="26"/>
                    <a:pt x="26" y="26"/>
                  </a:cubicBezTo>
                  <a:cubicBezTo>
                    <a:pt x="28" y="26"/>
                    <a:pt x="30" y="25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moveTo>
                    <a:pt x="5" y="23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2" y="14"/>
                    <a:pt x="13" y="14"/>
                    <a:pt x="14" y="15"/>
                  </a:cubicBezTo>
                  <a:cubicBezTo>
                    <a:pt x="14" y="16"/>
                    <a:pt x="15" y="17"/>
                    <a:pt x="15" y="18"/>
                  </a:cubicBezTo>
                  <a:cubicBezTo>
                    <a:pt x="15" y="22"/>
                    <a:pt x="13" y="24"/>
                    <a:pt x="8" y="24"/>
                  </a:cubicBezTo>
                  <a:cubicBezTo>
                    <a:pt x="7" y="24"/>
                    <a:pt x="6" y="24"/>
                    <a:pt x="5" y="23"/>
                  </a:cubicBezTo>
                  <a:moveTo>
                    <a:pt x="7" y="12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4" y="4"/>
                    <a:pt x="15" y="5"/>
                    <a:pt x="15" y="7"/>
                  </a:cubicBezTo>
                  <a:cubicBezTo>
                    <a:pt x="15" y="9"/>
                    <a:pt x="15" y="10"/>
                    <a:pt x="14" y="11"/>
                  </a:cubicBezTo>
                  <a:cubicBezTo>
                    <a:pt x="13" y="12"/>
                    <a:pt x="11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moveTo>
                    <a:pt x="15" y="24"/>
                  </a:moveTo>
                  <a:cubicBezTo>
                    <a:pt x="16" y="23"/>
                    <a:pt x="17" y="22"/>
                    <a:pt x="17" y="21"/>
                  </a:cubicBezTo>
                  <a:cubicBezTo>
                    <a:pt x="18" y="20"/>
                    <a:pt x="18" y="19"/>
                    <a:pt x="18" y="18"/>
                  </a:cubicBezTo>
                  <a:cubicBezTo>
                    <a:pt x="18" y="17"/>
                    <a:pt x="18" y="15"/>
                    <a:pt x="17" y="14"/>
                  </a:cubicBezTo>
                  <a:cubicBezTo>
                    <a:pt x="16" y="13"/>
                    <a:pt x="15" y="13"/>
                    <a:pt x="14" y="13"/>
                  </a:cubicBezTo>
                  <a:cubicBezTo>
                    <a:pt x="17" y="12"/>
                    <a:pt x="18" y="10"/>
                    <a:pt x="18" y="6"/>
                  </a:cubicBezTo>
                  <a:cubicBezTo>
                    <a:pt x="18" y="5"/>
                    <a:pt x="18" y="4"/>
                    <a:pt x="16" y="3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1" y="26"/>
                    <a:pt x="13" y="25"/>
                    <a:pt x="15" y="24"/>
                  </a:cubicBezTo>
                </a:path>
              </a:pathLst>
            </a:custGeom>
            <a:solidFill>
              <a:srgbClr val="6D6E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Freeform 3982"/>
          <p:cNvSpPr>
            <a:spLocks noEditPoints="1"/>
          </p:cNvSpPr>
          <p:nvPr userDrawn="1"/>
        </p:nvSpPr>
        <p:spPr bwMode="auto">
          <a:xfrm>
            <a:off x="10594169" y="632460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ED2E2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0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ONAL IMAGE-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B770096-4069-A34B-87D5-651D6477CD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429755" cy="6858000"/>
          </a:xfrm>
          <a:custGeom>
            <a:avLst/>
            <a:gdLst>
              <a:gd name="connsiteX0" fmla="*/ 0 w 4429755"/>
              <a:gd name="connsiteY0" fmla="*/ 0 h 6858000"/>
              <a:gd name="connsiteX1" fmla="*/ 4429755 w 4429755"/>
              <a:gd name="connsiteY1" fmla="*/ 0 h 6858000"/>
              <a:gd name="connsiteX2" fmla="*/ 2100312 w 4429755"/>
              <a:gd name="connsiteY2" fmla="*/ 6858000 h 6858000"/>
              <a:gd name="connsiteX3" fmla="*/ 0 w 442975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755" h="6858000">
                <a:moveTo>
                  <a:pt x="0" y="0"/>
                </a:moveTo>
                <a:lnTo>
                  <a:pt x="4429755" y="0"/>
                </a:lnTo>
                <a:lnTo>
                  <a:pt x="2100312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E505F9A8-E772-E946-994F-A97BB469ABC5}"/>
              </a:ext>
            </a:extLst>
          </p:cNvPr>
          <p:cNvSpPr/>
          <p:nvPr userDrawn="1"/>
        </p:nvSpPr>
        <p:spPr>
          <a:xfrm>
            <a:off x="3749995" y="-3302"/>
            <a:ext cx="1011829" cy="2002300"/>
          </a:xfrm>
          <a:custGeom>
            <a:avLst/>
            <a:gdLst>
              <a:gd name="connsiteX0" fmla="*/ 0 w 319679"/>
              <a:gd name="connsiteY0" fmla="*/ 0 h 2011825"/>
              <a:gd name="connsiteX1" fmla="*/ 319679 w 319679"/>
              <a:gd name="connsiteY1" fmla="*/ 0 h 2011825"/>
              <a:gd name="connsiteX2" fmla="*/ 319679 w 319679"/>
              <a:gd name="connsiteY2" fmla="*/ 2011825 h 2011825"/>
              <a:gd name="connsiteX3" fmla="*/ 0 w 319679"/>
              <a:gd name="connsiteY3" fmla="*/ 2011825 h 2011825"/>
              <a:gd name="connsiteX4" fmla="*/ 0 w 319679"/>
              <a:gd name="connsiteY4" fmla="*/ 0 h 2011825"/>
              <a:gd name="connsiteX0" fmla="*/ 0 w 995954"/>
              <a:gd name="connsiteY0" fmla="*/ 0 h 2011825"/>
              <a:gd name="connsiteX1" fmla="*/ 995954 w 995954"/>
              <a:gd name="connsiteY1" fmla="*/ 9525 h 2011825"/>
              <a:gd name="connsiteX2" fmla="*/ 319679 w 995954"/>
              <a:gd name="connsiteY2" fmla="*/ 2011825 h 2011825"/>
              <a:gd name="connsiteX3" fmla="*/ 0 w 995954"/>
              <a:gd name="connsiteY3" fmla="*/ 2011825 h 2011825"/>
              <a:gd name="connsiteX4" fmla="*/ 0 w 995954"/>
              <a:gd name="connsiteY4" fmla="*/ 0 h 2011825"/>
              <a:gd name="connsiteX0" fmla="*/ 676275 w 995954"/>
              <a:gd name="connsiteY0" fmla="*/ 3175 h 2002300"/>
              <a:gd name="connsiteX1" fmla="*/ 995954 w 995954"/>
              <a:gd name="connsiteY1" fmla="*/ 0 h 2002300"/>
              <a:gd name="connsiteX2" fmla="*/ 319679 w 995954"/>
              <a:gd name="connsiteY2" fmla="*/ 2002300 h 2002300"/>
              <a:gd name="connsiteX3" fmla="*/ 0 w 995954"/>
              <a:gd name="connsiteY3" fmla="*/ 2002300 h 2002300"/>
              <a:gd name="connsiteX4" fmla="*/ 676275 w 995954"/>
              <a:gd name="connsiteY4" fmla="*/ 3175 h 2002300"/>
              <a:gd name="connsiteX0" fmla="*/ 755650 w 995954"/>
              <a:gd name="connsiteY0" fmla="*/ 0 h 2002300"/>
              <a:gd name="connsiteX1" fmla="*/ 995954 w 995954"/>
              <a:gd name="connsiteY1" fmla="*/ 0 h 2002300"/>
              <a:gd name="connsiteX2" fmla="*/ 319679 w 995954"/>
              <a:gd name="connsiteY2" fmla="*/ 2002300 h 2002300"/>
              <a:gd name="connsiteX3" fmla="*/ 0 w 995954"/>
              <a:gd name="connsiteY3" fmla="*/ 2002300 h 2002300"/>
              <a:gd name="connsiteX4" fmla="*/ 755650 w 995954"/>
              <a:gd name="connsiteY4" fmla="*/ 0 h 2002300"/>
              <a:gd name="connsiteX0" fmla="*/ 679450 w 995954"/>
              <a:gd name="connsiteY0" fmla="*/ 0 h 2008650"/>
              <a:gd name="connsiteX1" fmla="*/ 995954 w 995954"/>
              <a:gd name="connsiteY1" fmla="*/ 6350 h 2008650"/>
              <a:gd name="connsiteX2" fmla="*/ 319679 w 995954"/>
              <a:gd name="connsiteY2" fmla="*/ 2008650 h 2008650"/>
              <a:gd name="connsiteX3" fmla="*/ 0 w 995954"/>
              <a:gd name="connsiteY3" fmla="*/ 2008650 h 2008650"/>
              <a:gd name="connsiteX4" fmla="*/ 679450 w 995954"/>
              <a:gd name="connsiteY4" fmla="*/ 0 h 2008650"/>
              <a:gd name="connsiteX0" fmla="*/ 685800 w 995954"/>
              <a:gd name="connsiteY0" fmla="*/ 0 h 2002300"/>
              <a:gd name="connsiteX1" fmla="*/ 995954 w 995954"/>
              <a:gd name="connsiteY1" fmla="*/ 0 h 2002300"/>
              <a:gd name="connsiteX2" fmla="*/ 319679 w 995954"/>
              <a:gd name="connsiteY2" fmla="*/ 2002300 h 2002300"/>
              <a:gd name="connsiteX3" fmla="*/ 0 w 995954"/>
              <a:gd name="connsiteY3" fmla="*/ 2002300 h 2002300"/>
              <a:gd name="connsiteX4" fmla="*/ 685800 w 995954"/>
              <a:gd name="connsiteY4" fmla="*/ 0 h 2002300"/>
              <a:gd name="connsiteX0" fmla="*/ 685800 w 1011829"/>
              <a:gd name="connsiteY0" fmla="*/ 0 h 2002300"/>
              <a:gd name="connsiteX1" fmla="*/ 1011829 w 1011829"/>
              <a:gd name="connsiteY1" fmla="*/ 0 h 2002300"/>
              <a:gd name="connsiteX2" fmla="*/ 319679 w 1011829"/>
              <a:gd name="connsiteY2" fmla="*/ 2002300 h 2002300"/>
              <a:gd name="connsiteX3" fmla="*/ 0 w 1011829"/>
              <a:gd name="connsiteY3" fmla="*/ 2002300 h 2002300"/>
              <a:gd name="connsiteX4" fmla="*/ 685800 w 1011829"/>
              <a:gd name="connsiteY4" fmla="*/ 0 h 2002300"/>
              <a:gd name="connsiteX0" fmla="*/ 685800 w 1011829"/>
              <a:gd name="connsiteY0" fmla="*/ 0 h 2002300"/>
              <a:gd name="connsiteX1" fmla="*/ 1011829 w 1011829"/>
              <a:gd name="connsiteY1" fmla="*/ 0 h 2002300"/>
              <a:gd name="connsiteX2" fmla="*/ 332379 w 1011829"/>
              <a:gd name="connsiteY2" fmla="*/ 2002300 h 2002300"/>
              <a:gd name="connsiteX3" fmla="*/ 0 w 1011829"/>
              <a:gd name="connsiteY3" fmla="*/ 2002300 h 2002300"/>
              <a:gd name="connsiteX4" fmla="*/ 685800 w 1011829"/>
              <a:gd name="connsiteY4" fmla="*/ 0 h 200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829" h="2002300">
                <a:moveTo>
                  <a:pt x="685800" y="0"/>
                </a:moveTo>
                <a:lnTo>
                  <a:pt x="1011829" y="0"/>
                </a:lnTo>
                <a:lnTo>
                  <a:pt x="332379" y="2002300"/>
                </a:lnTo>
                <a:lnTo>
                  <a:pt x="0" y="20023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6BBE815-7C8E-D844-A944-719D6ED821E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844372" y="365125"/>
            <a:ext cx="6509427" cy="1325563"/>
          </a:xfrm>
        </p:spPr>
        <p:txBody>
          <a:bodyPr/>
          <a:lstStyle>
            <a:lvl1pPr>
              <a:defRPr>
                <a:solidFill>
                  <a:srgbClr val="263B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AFB3EF-6E74-CF4E-9827-D91AE6D9AFC4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00B0F0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 dirty="0">
              <a:solidFill>
                <a:srgbClr val="00B0F0"/>
              </a:solidFill>
              <a:latin typeface="Source Sans Pro" panose="020B0503030403020204" pitchFamily="34" charset="77"/>
            </a:endParaRPr>
          </a:p>
        </p:txBody>
      </p:sp>
      <p:sp>
        <p:nvSpPr>
          <p:cNvPr id="7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8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05A09D8-930A-714A-9417-7D0C819971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1217" y="0"/>
            <a:ext cx="5299644" cy="6858000"/>
          </a:xfrm>
          <a:custGeom>
            <a:avLst/>
            <a:gdLst>
              <a:gd name="connsiteX0" fmla="*/ 2177955 w 4954597"/>
              <a:gd name="connsiteY0" fmla="*/ 0 h 6386486"/>
              <a:gd name="connsiteX1" fmla="*/ 4954597 w 4954597"/>
              <a:gd name="connsiteY1" fmla="*/ 0 h 6386486"/>
              <a:gd name="connsiteX2" fmla="*/ 2776642 w 4954597"/>
              <a:gd name="connsiteY2" fmla="*/ 6386486 h 6386486"/>
              <a:gd name="connsiteX3" fmla="*/ 0 w 4954597"/>
              <a:gd name="connsiteY3" fmla="*/ 6386486 h 638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4597" h="6386486">
                <a:moveTo>
                  <a:pt x="2177955" y="0"/>
                </a:moveTo>
                <a:lnTo>
                  <a:pt x="4954597" y="0"/>
                </a:lnTo>
                <a:lnTo>
                  <a:pt x="2776642" y="6386486"/>
                </a:lnTo>
                <a:lnTo>
                  <a:pt x="0" y="6386486"/>
                </a:lnTo>
                <a:close/>
              </a:path>
            </a:pathLst>
          </a:custGeom>
          <a:pattFill prst="dkHorz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DEB7E-8A75-8E40-AA85-C34E00840BAC}"/>
              </a:ext>
            </a:extLst>
          </p:cNvPr>
          <p:cNvSpPr txBox="1"/>
          <p:nvPr userDrawn="1"/>
        </p:nvSpPr>
        <p:spPr>
          <a:xfrm>
            <a:off x="1979530" y="3440740"/>
            <a:ext cx="2783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Open Sans" panose="020B0606030504020204" pitchFamily="34" charset="0"/>
              </a:rPr>
              <a:t>Description Here</a:t>
            </a:r>
            <a:endParaRPr lang="ru-RU" sz="2200" dirty="0">
              <a:solidFill>
                <a:schemeClr val="bg1"/>
              </a:solidFill>
              <a:latin typeface="Merriweather Light" panose="02060503050406030704" pitchFamily="18" charset="-52"/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8100699-6A09-6846-9BA5-B393D52E37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79223" y="-961"/>
            <a:ext cx="2512777" cy="3543083"/>
          </a:xfrm>
          <a:custGeom>
            <a:avLst/>
            <a:gdLst>
              <a:gd name="connsiteX0" fmla="*/ 0 w 3367839"/>
              <a:gd name="connsiteY0" fmla="*/ 0 h 3543083"/>
              <a:gd name="connsiteX1" fmla="*/ 3367839 w 3367839"/>
              <a:gd name="connsiteY1" fmla="*/ 0 h 3543083"/>
              <a:gd name="connsiteX2" fmla="*/ 3367839 w 3367839"/>
              <a:gd name="connsiteY2" fmla="*/ 3543083 h 3543083"/>
              <a:gd name="connsiteX3" fmla="*/ 855062 w 3367839"/>
              <a:gd name="connsiteY3" fmla="*/ 3543083 h 3543083"/>
              <a:gd name="connsiteX4" fmla="*/ 2060767 w 3367839"/>
              <a:gd name="connsiteY4" fmla="*/ 7556 h 3543083"/>
              <a:gd name="connsiteX5" fmla="*/ 0 w 3367839"/>
              <a:gd name="connsiteY5" fmla="*/ 7556 h 3543083"/>
              <a:gd name="connsiteX0" fmla="*/ 2282825 w 3367839"/>
              <a:gd name="connsiteY0" fmla="*/ 0 h 3603408"/>
              <a:gd name="connsiteX1" fmla="*/ 3367839 w 3367839"/>
              <a:gd name="connsiteY1" fmla="*/ 60325 h 3603408"/>
              <a:gd name="connsiteX2" fmla="*/ 3367839 w 3367839"/>
              <a:gd name="connsiteY2" fmla="*/ 3603408 h 3603408"/>
              <a:gd name="connsiteX3" fmla="*/ 855062 w 3367839"/>
              <a:gd name="connsiteY3" fmla="*/ 3603408 h 3603408"/>
              <a:gd name="connsiteX4" fmla="*/ 2060767 w 3367839"/>
              <a:gd name="connsiteY4" fmla="*/ 67881 h 3603408"/>
              <a:gd name="connsiteX5" fmla="*/ 0 w 3367839"/>
              <a:gd name="connsiteY5" fmla="*/ 67881 h 3603408"/>
              <a:gd name="connsiteX6" fmla="*/ 2282825 w 3367839"/>
              <a:gd name="connsiteY6" fmla="*/ 0 h 3603408"/>
              <a:gd name="connsiteX0" fmla="*/ 0 w 3367839"/>
              <a:gd name="connsiteY0" fmla="*/ 267778 h 3803305"/>
              <a:gd name="connsiteX1" fmla="*/ 3367839 w 3367839"/>
              <a:gd name="connsiteY1" fmla="*/ 260222 h 3803305"/>
              <a:gd name="connsiteX2" fmla="*/ 3367839 w 3367839"/>
              <a:gd name="connsiteY2" fmla="*/ 3803305 h 3803305"/>
              <a:gd name="connsiteX3" fmla="*/ 855062 w 3367839"/>
              <a:gd name="connsiteY3" fmla="*/ 3803305 h 3803305"/>
              <a:gd name="connsiteX4" fmla="*/ 2060767 w 3367839"/>
              <a:gd name="connsiteY4" fmla="*/ 267778 h 3803305"/>
              <a:gd name="connsiteX5" fmla="*/ 0 w 3367839"/>
              <a:gd name="connsiteY5" fmla="*/ 267778 h 3803305"/>
              <a:gd name="connsiteX0" fmla="*/ 1205705 w 2512777"/>
              <a:gd name="connsiteY0" fmla="*/ 7556 h 3543083"/>
              <a:gd name="connsiteX1" fmla="*/ 2512777 w 2512777"/>
              <a:gd name="connsiteY1" fmla="*/ 0 h 3543083"/>
              <a:gd name="connsiteX2" fmla="*/ 2512777 w 2512777"/>
              <a:gd name="connsiteY2" fmla="*/ 3543083 h 3543083"/>
              <a:gd name="connsiteX3" fmla="*/ 0 w 2512777"/>
              <a:gd name="connsiteY3" fmla="*/ 3543083 h 3543083"/>
              <a:gd name="connsiteX4" fmla="*/ 1205705 w 2512777"/>
              <a:gd name="connsiteY4" fmla="*/ 7556 h 3543083"/>
              <a:gd name="connsiteX0" fmla="*/ 1208880 w 2512777"/>
              <a:gd name="connsiteY0" fmla="*/ 1206 h 3543083"/>
              <a:gd name="connsiteX1" fmla="*/ 2512777 w 2512777"/>
              <a:gd name="connsiteY1" fmla="*/ 0 h 3543083"/>
              <a:gd name="connsiteX2" fmla="*/ 2512777 w 2512777"/>
              <a:gd name="connsiteY2" fmla="*/ 3543083 h 3543083"/>
              <a:gd name="connsiteX3" fmla="*/ 0 w 2512777"/>
              <a:gd name="connsiteY3" fmla="*/ 3543083 h 3543083"/>
              <a:gd name="connsiteX4" fmla="*/ 1208880 w 2512777"/>
              <a:gd name="connsiteY4" fmla="*/ 1206 h 354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2777" h="3543083">
                <a:moveTo>
                  <a:pt x="1208880" y="1206"/>
                </a:moveTo>
                <a:lnTo>
                  <a:pt x="2512777" y="0"/>
                </a:lnTo>
                <a:lnTo>
                  <a:pt x="2512777" y="3543083"/>
                </a:lnTo>
                <a:lnTo>
                  <a:pt x="0" y="3543083"/>
                </a:lnTo>
                <a:lnTo>
                  <a:pt x="1208880" y="1206"/>
                </a:lnTo>
                <a:close/>
              </a:path>
            </a:pathLst>
          </a:custGeom>
          <a:pattFill prst="dkHorz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E87D412-1CF1-1242-B30F-FC1F595D4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90411" cy="1325563"/>
          </a:xfrm>
        </p:spPr>
        <p:txBody>
          <a:bodyPr/>
          <a:lstStyle>
            <a:lvl1pPr>
              <a:defRPr>
                <a:solidFill>
                  <a:srgbClr val="263B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CD3DD15-B7A2-AC4B-81C5-4A9952A09B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45847" y="3663951"/>
            <a:ext cx="3646155" cy="3194050"/>
          </a:xfrm>
          <a:custGeom>
            <a:avLst/>
            <a:gdLst>
              <a:gd name="connsiteX0" fmla="*/ 1089253 w 3646155"/>
              <a:gd name="connsiteY0" fmla="*/ 0 h 3194050"/>
              <a:gd name="connsiteX1" fmla="*/ 3646155 w 3646155"/>
              <a:gd name="connsiteY1" fmla="*/ 0 h 3194050"/>
              <a:gd name="connsiteX2" fmla="*/ 3646155 w 3646155"/>
              <a:gd name="connsiteY2" fmla="*/ 3194050 h 3194050"/>
              <a:gd name="connsiteX3" fmla="*/ 0 w 3646155"/>
              <a:gd name="connsiteY3" fmla="*/ 3194050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6155" h="3194050">
                <a:moveTo>
                  <a:pt x="1089253" y="0"/>
                </a:moveTo>
                <a:lnTo>
                  <a:pt x="3646155" y="0"/>
                </a:lnTo>
                <a:lnTo>
                  <a:pt x="3646155" y="3194050"/>
                </a:lnTo>
                <a:lnTo>
                  <a:pt x="0" y="3194050"/>
                </a:lnTo>
                <a:close/>
              </a:path>
            </a:pathLst>
          </a:custGeom>
          <a:pattFill prst="dkHorz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95714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BDEB7E-8A75-8E40-AA85-C34E00840BAC}"/>
              </a:ext>
            </a:extLst>
          </p:cNvPr>
          <p:cNvSpPr txBox="1"/>
          <p:nvPr userDrawn="1"/>
        </p:nvSpPr>
        <p:spPr>
          <a:xfrm>
            <a:off x="1979530" y="3440740"/>
            <a:ext cx="2783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Open Sans" panose="020B0606030504020204" pitchFamily="34" charset="0"/>
              </a:rPr>
              <a:t>Description Here</a:t>
            </a:r>
            <a:endParaRPr lang="ru-RU" sz="2200" dirty="0">
              <a:solidFill>
                <a:schemeClr val="bg1"/>
              </a:solidFill>
              <a:latin typeface="Merriweather Light" panose="02060503050406030704" pitchFamily="18" charset="-52"/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8100699-6A09-6846-9BA5-B393D52E37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27583" y="-960"/>
            <a:ext cx="4864418" cy="6858960"/>
          </a:xfrm>
          <a:custGeom>
            <a:avLst/>
            <a:gdLst>
              <a:gd name="connsiteX0" fmla="*/ 0 w 3367839"/>
              <a:gd name="connsiteY0" fmla="*/ 0 h 3543083"/>
              <a:gd name="connsiteX1" fmla="*/ 3367839 w 3367839"/>
              <a:gd name="connsiteY1" fmla="*/ 0 h 3543083"/>
              <a:gd name="connsiteX2" fmla="*/ 3367839 w 3367839"/>
              <a:gd name="connsiteY2" fmla="*/ 3543083 h 3543083"/>
              <a:gd name="connsiteX3" fmla="*/ 855062 w 3367839"/>
              <a:gd name="connsiteY3" fmla="*/ 3543083 h 3543083"/>
              <a:gd name="connsiteX4" fmla="*/ 2060767 w 3367839"/>
              <a:gd name="connsiteY4" fmla="*/ 7556 h 3543083"/>
              <a:gd name="connsiteX5" fmla="*/ 0 w 3367839"/>
              <a:gd name="connsiteY5" fmla="*/ 7556 h 3543083"/>
              <a:gd name="connsiteX0" fmla="*/ 91845 w 3367839"/>
              <a:gd name="connsiteY0" fmla="*/ 0 h 3562764"/>
              <a:gd name="connsiteX1" fmla="*/ 3367839 w 3367839"/>
              <a:gd name="connsiteY1" fmla="*/ 19681 h 3562764"/>
              <a:gd name="connsiteX2" fmla="*/ 3367839 w 3367839"/>
              <a:gd name="connsiteY2" fmla="*/ 3562764 h 3562764"/>
              <a:gd name="connsiteX3" fmla="*/ 855062 w 3367839"/>
              <a:gd name="connsiteY3" fmla="*/ 3562764 h 3562764"/>
              <a:gd name="connsiteX4" fmla="*/ 2060767 w 3367839"/>
              <a:gd name="connsiteY4" fmla="*/ 27237 h 3562764"/>
              <a:gd name="connsiteX5" fmla="*/ 0 w 3367839"/>
              <a:gd name="connsiteY5" fmla="*/ 27237 h 3562764"/>
              <a:gd name="connsiteX6" fmla="*/ 91845 w 3367839"/>
              <a:gd name="connsiteY6" fmla="*/ 0 h 3562764"/>
              <a:gd name="connsiteX0" fmla="*/ 0 w 3367839"/>
              <a:gd name="connsiteY0" fmla="*/ 267778 h 3803305"/>
              <a:gd name="connsiteX1" fmla="*/ 3367839 w 3367839"/>
              <a:gd name="connsiteY1" fmla="*/ 260222 h 3803305"/>
              <a:gd name="connsiteX2" fmla="*/ 3367839 w 3367839"/>
              <a:gd name="connsiteY2" fmla="*/ 3803305 h 3803305"/>
              <a:gd name="connsiteX3" fmla="*/ 855062 w 3367839"/>
              <a:gd name="connsiteY3" fmla="*/ 3803305 h 3803305"/>
              <a:gd name="connsiteX4" fmla="*/ 2060767 w 3367839"/>
              <a:gd name="connsiteY4" fmla="*/ 267778 h 3803305"/>
              <a:gd name="connsiteX5" fmla="*/ 0 w 3367839"/>
              <a:gd name="connsiteY5" fmla="*/ 267778 h 3803305"/>
              <a:gd name="connsiteX0" fmla="*/ 1205705 w 2512777"/>
              <a:gd name="connsiteY0" fmla="*/ 7556 h 3543083"/>
              <a:gd name="connsiteX1" fmla="*/ 2512777 w 2512777"/>
              <a:gd name="connsiteY1" fmla="*/ 0 h 3543083"/>
              <a:gd name="connsiteX2" fmla="*/ 2512777 w 2512777"/>
              <a:gd name="connsiteY2" fmla="*/ 3543083 h 3543083"/>
              <a:gd name="connsiteX3" fmla="*/ 0 w 2512777"/>
              <a:gd name="connsiteY3" fmla="*/ 3543083 h 3543083"/>
              <a:gd name="connsiteX4" fmla="*/ 1205705 w 2512777"/>
              <a:gd name="connsiteY4" fmla="*/ 7556 h 3543083"/>
              <a:gd name="connsiteX0" fmla="*/ 1208985 w 2512777"/>
              <a:gd name="connsiteY0" fmla="*/ 0 h 3548648"/>
              <a:gd name="connsiteX1" fmla="*/ 2512777 w 2512777"/>
              <a:gd name="connsiteY1" fmla="*/ 5565 h 3548648"/>
              <a:gd name="connsiteX2" fmla="*/ 2512777 w 2512777"/>
              <a:gd name="connsiteY2" fmla="*/ 3548648 h 3548648"/>
              <a:gd name="connsiteX3" fmla="*/ 0 w 2512777"/>
              <a:gd name="connsiteY3" fmla="*/ 3548648 h 3548648"/>
              <a:gd name="connsiteX4" fmla="*/ 1208985 w 2512777"/>
              <a:gd name="connsiteY4" fmla="*/ 0 h 3548648"/>
              <a:gd name="connsiteX0" fmla="*/ 1208985 w 2512777"/>
              <a:gd name="connsiteY0" fmla="*/ 995 h 3543083"/>
              <a:gd name="connsiteX1" fmla="*/ 2512777 w 2512777"/>
              <a:gd name="connsiteY1" fmla="*/ 0 h 3543083"/>
              <a:gd name="connsiteX2" fmla="*/ 2512777 w 2512777"/>
              <a:gd name="connsiteY2" fmla="*/ 3543083 h 3543083"/>
              <a:gd name="connsiteX3" fmla="*/ 0 w 2512777"/>
              <a:gd name="connsiteY3" fmla="*/ 3543083 h 3543083"/>
              <a:gd name="connsiteX4" fmla="*/ 1208985 w 2512777"/>
              <a:gd name="connsiteY4" fmla="*/ 995 h 354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2777" h="3543083">
                <a:moveTo>
                  <a:pt x="1208985" y="995"/>
                </a:moveTo>
                <a:lnTo>
                  <a:pt x="2512777" y="0"/>
                </a:lnTo>
                <a:lnTo>
                  <a:pt x="2512777" y="3543083"/>
                </a:lnTo>
                <a:lnTo>
                  <a:pt x="0" y="3543083"/>
                </a:lnTo>
                <a:lnTo>
                  <a:pt x="1208985" y="995"/>
                </a:lnTo>
                <a:close/>
              </a:path>
            </a:pathLst>
          </a:custGeom>
          <a:pattFill prst="dkHorz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E87D412-1CF1-1242-B30F-FC1F595D4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0150" cy="1325563"/>
          </a:xfrm>
        </p:spPr>
        <p:txBody>
          <a:bodyPr/>
          <a:lstStyle>
            <a:lvl1pPr>
              <a:defRPr>
                <a:solidFill>
                  <a:srgbClr val="263B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2BF28D-FA6A-BC43-86C5-6D92E7BE7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1812"/>
            <a:ext cx="7499465" cy="4351338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1pPr>
            <a:lvl2pPr marL="36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2pPr>
            <a:lvl3pPr marL="72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3pPr>
            <a:lvl4pPr marL="108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98796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T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5-Point Star 17">
            <a:extLst>
              <a:ext uri="{FF2B5EF4-FFF2-40B4-BE49-F238E27FC236}">
                <a16:creationId xmlns:a16="http://schemas.microsoft.com/office/drawing/2014/main" id="{3586396C-86D9-CD49-9D71-8272CB0325C9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-3888" y="17"/>
            <a:ext cx="10457187" cy="6857983"/>
          </a:xfrm>
          <a:custGeom>
            <a:avLst/>
            <a:gdLst>
              <a:gd name="connsiteX0" fmla="*/ 7 w 6856230"/>
              <a:gd name="connsiteY0" fmla="*/ 2619516 h 6858000"/>
              <a:gd name="connsiteX1" fmla="*/ 2618861 w 6856230"/>
              <a:gd name="connsiteY1" fmla="*/ 2619535 h 6858000"/>
              <a:gd name="connsiteX2" fmla="*/ 3428115 w 6856230"/>
              <a:gd name="connsiteY2" fmla="*/ 0 h 6858000"/>
              <a:gd name="connsiteX3" fmla="*/ 4237369 w 6856230"/>
              <a:gd name="connsiteY3" fmla="*/ 2619535 h 6858000"/>
              <a:gd name="connsiteX4" fmla="*/ 6856223 w 6856230"/>
              <a:gd name="connsiteY4" fmla="*/ 2619516 h 6858000"/>
              <a:gd name="connsiteX5" fmla="*/ 4737515 w 6856230"/>
              <a:gd name="connsiteY5" fmla="*/ 4238459 h 6858000"/>
              <a:gd name="connsiteX6" fmla="*/ 5546802 w 6856230"/>
              <a:gd name="connsiteY6" fmla="*/ 6857983 h 6858000"/>
              <a:gd name="connsiteX7" fmla="*/ 3428115 w 6856230"/>
              <a:gd name="connsiteY7" fmla="*/ 5239010 h 6858000"/>
              <a:gd name="connsiteX8" fmla="*/ 1309428 w 6856230"/>
              <a:gd name="connsiteY8" fmla="*/ 6857983 h 6858000"/>
              <a:gd name="connsiteX9" fmla="*/ 2118715 w 6856230"/>
              <a:gd name="connsiteY9" fmla="*/ 4238459 h 6858000"/>
              <a:gd name="connsiteX10" fmla="*/ 7 w 6856230"/>
              <a:gd name="connsiteY10" fmla="*/ 2619516 h 6858000"/>
              <a:gd name="connsiteX0" fmla="*/ 0 w 6856216"/>
              <a:gd name="connsiteY0" fmla="*/ 2619516 h 6857983"/>
              <a:gd name="connsiteX1" fmla="*/ 2618854 w 6856216"/>
              <a:gd name="connsiteY1" fmla="*/ 2619535 h 6857983"/>
              <a:gd name="connsiteX2" fmla="*/ 3428108 w 6856216"/>
              <a:gd name="connsiteY2" fmla="*/ 0 h 6857983"/>
              <a:gd name="connsiteX3" fmla="*/ 4237362 w 6856216"/>
              <a:gd name="connsiteY3" fmla="*/ 2619535 h 6857983"/>
              <a:gd name="connsiteX4" fmla="*/ 6856216 w 6856216"/>
              <a:gd name="connsiteY4" fmla="*/ 2619516 h 6857983"/>
              <a:gd name="connsiteX5" fmla="*/ 4737508 w 6856216"/>
              <a:gd name="connsiteY5" fmla="*/ 4238459 h 6857983"/>
              <a:gd name="connsiteX6" fmla="*/ 5546795 w 6856216"/>
              <a:gd name="connsiteY6" fmla="*/ 6857983 h 6857983"/>
              <a:gd name="connsiteX7" fmla="*/ 1309421 w 6856216"/>
              <a:gd name="connsiteY7" fmla="*/ 6857983 h 6857983"/>
              <a:gd name="connsiteX8" fmla="*/ 2118708 w 6856216"/>
              <a:gd name="connsiteY8" fmla="*/ 4238459 h 6857983"/>
              <a:gd name="connsiteX9" fmla="*/ 0 w 6856216"/>
              <a:gd name="connsiteY9" fmla="*/ 2619516 h 6857983"/>
              <a:gd name="connsiteX0" fmla="*/ 0 w 10460362"/>
              <a:gd name="connsiteY0" fmla="*/ 2619516 h 6857983"/>
              <a:gd name="connsiteX1" fmla="*/ 2618854 w 10460362"/>
              <a:gd name="connsiteY1" fmla="*/ 2619535 h 6857983"/>
              <a:gd name="connsiteX2" fmla="*/ 3428108 w 10460362"/>
              <a:gd name="connsiteY2" fmla="*/ 0 h 6857983"/>
              <a:gd name="connsiteX3" fmla="*/ 10460362 w 10460362"/>
              <a:gd name="connsiteY3" fmla="*/ 22385 h 6857983"/>
              <a:gd name="connsiteX4" fmla="*/ 6856216 w 10460362"/>
              <a:gd name="connsiteY4" fmla="*/ 2619516 h 6857983"/>
              <a:gd name="connsiteX5" fmla="*/ 4737508 w 10460362"/>
              <a:gd name="connsiteY5" fmla="*/ 4238459 h 6857983"/>
              <a:gd name="connsiteX6" fmla="*/ 5546795 w 10460362"/>
              <a:gd name="connsiteY6" fmla="*/ 6857983 h 6857983"/>
              <a:gd name="connsiteX7" fmla="*/ 1309421 w 10460362"/>
              <a:gd name="connsiteY7" fmla="*/ 6857983 h 6857983"/>
              <a:gd name="connsiteX8" fmla="*/ 2118708 w 10460362"/>
              <a:gd name="connsiteY8" fmla="*/ 4238459 h 6857983"/>
              <a:gd name="connsiteX9" fmla="*/ 0 w 10460362"/>
              <a:gd name="connsiteY9" fmla="*/ 2619516 h 6857983"/>
              <a:gd name="connsiteX0" fmla="*/ 0 w 10460362"/>
              <a:gd name="connsiteY0" fmla="*/ 2619516 h 6857983"/>
              <a:gd name="connsiteX1" fmla="*/ 2618854 w 10460362"/>
              <a:gd name="connsiteY1" fmla="*/ 2619535 h 6857983"/>
              <a:gd name="connsiteX2" fmla="*/ 3428108 w 10460362"/>
              <a:gd name="connsiteY2" fmla="*/ 0 h 6857983"/>
              <a:gd name="connsiteX3" fmla="*/ 10460362 w 10460362"/>
              <a:gd name="connsiteY3" fmla="*/ 22385 h 6857983"/>
              <a:gd name="connsiteX4" fmla="*/ 6856216 w 10460362"/>
              <a:gd name="connsiteY4" fmla="*/ 2619516 h 6857983"/>
              <a:gd name="connsiteX5" fmla="*/ 4737508 w 10460362"/>
              <a:gd name="connsiteY5" fmla="*/ 4238459 h 6857983"/>
              <a:gd name="connsiteX6" fmla="*/ 5546795 w 10460362"/>
              <a:gd name="connsiteY6" fmla="*/ 6857983 h 6857983"/>
              <a:gd name="connsiteX7" fmla="*/ 1309421 w 10460362"/>
              <a:gd name="connsiteY7" fmla="*/ 6857983 h 6857983"/>
              <a:gd name="connsiteX8" fmla="*/ 2118708 w 10460362"/>
              <a:gd name="connsiteY8" fmla="*/ 4238459 h 6857983"/>
              <a:gd name="connsiteX9" fmla="*/ 0 w 10460362"/>
              <a:gd name="connsiteY9" fmla="*/ 2619516 h 6857983"/>
              <a:gd name="connsiteX0" fmla="*/ 0 w 10460362"/>
              <a:gd name="connsiteY0" fmla="*/ 2619516 h 6857983"/>
              <a:gd name="connsiteX1" fmla="*/ 2618854 w 10460362"/>
              <a:gd name="connsiteY1" fmla="*/ 2619535 h 6857983"/>
              <a:gd name="connsiteX2" fmla="*/ 3428108 w 10460362"/>
              <a:gd name="connsiteY2" fmla="*/ 0 h 6857983"/>
              <a:gd name="connsiteX3" fmla="*/ 10460362 w 10460362"/>
              <a:gd name="connsiteY3" fmla="*/ 16035 h 6857983"/>
              <a:gd name="connsiteX4" fmla="*/ 6856216 w 10460362"/>
              <a:gd name="connsiteY4" fmla="*/ 2619516 h 6857983"/>
              <a:gd name="connsiteX5" fmla="*/ 4737508 w 10460362"/>
              <a:gd name="connsiteY5" fmla="*/ 4238459 h 6857983"/>
              <a:gd name="connsiteX6" fmla="*/ 5546795 w 10460362"/>
              <a:gd name="connsiteY6" fmla="*/ 6857983 h 6857983"/>
              <a:gd name="connsiteX7" fmla="*/ 1309421 w 10460362"/>
              <a:gd name="connsiteY7" fmla="*/ 6857983 h 6857983"/>
              <a:gd name="connsiteX8" fmla="*/ 2118708 w 10460362"/>
              <a:gd name="connsiteY8" fmla="*/ 4238459 h 6857983"/>
              <a:gd name="connsiteX9" fmla="*/ 0 w 10460362"/>
              <a:gd name="connsiteY9" fmla="*/ 2619516 h 6857983"/>
              <a:gd name="connsiteX0" fmla="*/ 0 w 10460362"/>
              <a:gd name="connsiteY0" fmla="*/ 2619516 h 6857983"/>
              <a:gd name="connsiteX1" fmla="*/ 2618854 w 10460362"/>
              <a:gd name="connsiteY1" fmla="*/ 2619535 h 6857983"/>
              <a:gd name="connsiteX2" fmla="*/ 3428108 w 10460362"/>
              <a:gd name="connsiteY2" fmla="*/ 0 h 6857983"/>
              <a:gd name="connsiteX3" fmla="*/ 10460362 w 10460362"/>
              <a:gd name="connsiteY3" fmla="*/ 16035 h 6857983"/>
              <a:gd name="connsiteX4" fmla="*/ 6856216 w 10460362"/>
              <a:gd name="connsiteY4" fmla="*/ 2619516 h 6857983"/>
              <a:gd name="connsiteX5" fmla="*/ 5546795 w 10460362"/>
              <a:gd name="connsiteY5" fmla="*/ 6857983 h 6857983"/>
              <a:gd name="connsiteX6" fmla="*/ 1309421 w 10460362"/>
              <a:gd name="connsiteY6" fmla="*/ 6857983 h 6857983"/>
              <a:gd name="connsiteX7" fmla="*/ 2118708 w 10460362"/>
              <a:gd name="connsiteY7" fmla="*/ 4238459 h 6857983"/>
              <a:gd name="connsiteX8" fmla="*/ 0 w 10460362"/>
              <a:gd name="connsiteY8" fmla="*/ 2619516 h 6857983"/>
              <a:gd name="connsiteX0" fmla="*/ 0 w 10460362"/>
              <a:gd name="connsiteY0" fmla="*/ 2619516 h 6857983"/>
              <a:gd name="connsiteX1" fmla="*/ 2618854 w 10460362"/>
              <a:gd name="connsiteY1" fmla="*/ 2619535 h 6857983"/>
              <a:gd name="connsiteX2" fmla="*/ 3428108 w 10460362"/>
              <a:gd name="connsiteY2" fmla="*/ 0 h 6857983"/>
              <a:gd name="connsiteX3" fmla="*/ 10460362 w 10460362"/>
              <a:gd name="connsiteY3" fmla="*/ 16035 h 6857983"/>
              <a:gd name="connsiteX4" fmla="*/ 5546795 w 10460362"/>
              <a:gd name="connsiteY4" fmla="*/ 6857983 h 6857983"/>
              <a:gd name="connsiteX5" fmla="*/ 1309421 w 10460362"/>
              <a:gd name="connsiteY5" fmla="*/ 6857983 h 6857983"/>
              <a:gd name="connsiteX6" fmla="*/ 2118708 w 10460362"/>
              <a:gd name="connsiteY6" fmla="*/ 4238459 h 6857983"/>
              <a:gd name="connsiteX7" fmla="*/ 0 w 10460362"/>
              <a:gd name="connsiteY7" fmla="*/ 2619516 h 6857983"/>
              <a:gd name="connsiteX0" fmla="*/ 0 w 10460362"/>
              <a:gd name="connsiteY0" fmla="*/ 2619516 h 6857983"/>
              <a:gd name="connsiteX1" fmla="*/ 2618854 w 10460362"/>
              <a:gd name="connsiteY1" fmla="*/ 2619535 h 6857983"/>
              <a:gd name="connsiteX2" fmla="*/ 3428108 w 10460362"/>
              <a:gd name="connsiteY2" fmla="*/ 0 h 6857983"/>
              <a:gd name="connsiteX3" fmla="*/ 10460362 w 10460362"/>
              <a:gd name="connsiteY3" fmla="*/ 16035 h 6857983"/>
              <a:gd name="connsiteX4" fmla="*/ 10448995 w 10460362"/>
              <a:gd name="connsiteY4" fmla="*/ 6845283 h 6857983"/>
              <a:gd name="connsiteX5" fmla="*/ 1309421 w 10460362"/>
              <a:gd name="connsiteY5" fmla="*/ 6857983 h 6857983"/>
              <a:gd name="connsiteX6" fmla="*/ 2118708 w 10460362"/>
              <a:gd name="connsiteY6" fmla="*/ 4238459 h 6857983"/>
              <a:gd name="connsiteX7" fmla="*/ 0 w 10460362"/>
              <a:gd name="connsiteY7" fmla="*/ 2619516 h 6857983"/>
              <a:gd name="connsiteX0" fmla="*/ 0 w 10468045"/>
              <a:gd name="connsiteY0" fmla="*/ 2619516 h 6870683"/>
              <a:gd name="connsiteX1" fmla="*/ 2618854 w 10468045"/>
              <a:gd name="connsiteY1" fmla="*/ 2619535 h 6870683"/>
              <a:gd name="connsiteX2" fmla="*/ 3428108 w 10468045"/>
              <a:gd name="connsiteY2" fmla="*/ 0 h 6870683"/>
              <a:gd name="connsiteX3" fmla="*/ 10460362 w 10468045"/>
              <a:gd name="connsiteY3" fmla="*/ 16035 h 6870683"/>
              <a:gd name="connsiteX4" fmla="*/ 10468045 w 10468045"/>
              <a:gd name="connsiteY4" fmla="*/ 6870683 h 6870683"/>
              <a:gd name="connsiteX5" fmla="*/ 1309421 w 10468045"/>
              <a:gd name="connsiteY5" fmla="*/ 6857983 h 6870683"/>
              <a:gd name="connsiteX6" fmla="*/ 2118708 w 10468045"/>
              <a:gd name="connsiteY6" fmla="*/ 4238459 h 6870683"/>
              <a:gd name="connsiteX7" fmla="*/ 0 w 10468045"/>
              <a:gd name="connsiteY7" fmla="*/ 2619516 h 6870683"/>
              <a:gd name="connsiteX0" fmla="*/ 0 w 10460362"/>
              <a:gd name="connsiteY0" fmla="*/ 2619516 h 6857983"/>
              <a:gd name="connsiteX1" fmla="*/ 2618854 w 10460362"/>
              <a:gd name="connsiteY1" fmla="*/ 2619535 h 6857983"/>
              <a:gd name="connsiteX2" fmla="*/ 3428108 w 10460362"/>
              <a:gd name="connsiteY2" fmla="*/ 0 h 6857983"/>
              <a:gd name="connsiteX3" fmla="*/ 10460362 w 10460362"/>
              <a:gd name="connsiteY3" fmla="*/ 16035 h 6857983"/>
              <a:gd name="connsiteX4" fmla="*/ 10347395 w 10460362"/>
              <a:gd name="connsiteY4" fmla="*/ 6734158 h 6857983"/>
              <a:gd name="connsiteX5" fmla="*/ 1309421 w 10460362"/>
              <a:gd name="connsiteY5" fmla="*/ 6857983 h 6857983"/>
              <a:gd name="connsiteX6" fmla="*/ 2118708 w 10460362"/>
              <a:gd name="connsiteY6" fmla="*/ 4238459 h 6857983"/>
              <a:gd name="connsiteX7" fmla="*/ 0 w 10460362"/>
              <a:gd name="connsiteY7" fmla="*/ 2619516 h 6857983"/>
              <a:gd name="connsiteX0" fmla="*/ 0 w 10460362"/>
              <a:gd name="connsiteY0" fmla="*/ 2619516 h 6857983"/>
              <a:gd name="connsiteX1" fmla="*/ 2618854 w 10460362"/>
              <a:gd name="connsiteY1" fmla="*/ 2619535 h 6857983"/>
              <a:gd name="connsiteX2" fmla="*/ 3428108 w 10460362"/>
              <a:gd name="connsiteY2" fmla="*/ 0 h 6857983"/>
              <a:gd name="connsiteX3" fmla="*/ 10460362 w 10460362"/>
              <a:gd name="connsiteY3" fmla="*/ 16035 h 6857983"/>
              <a:gd name="connsiteX4" fmla="*/ 10452170 w 10460362"/>
              <a:gd name="connsiteY4" fmla="*/ 6854808 h 6857983"/>
              <a:gd name="connsiteX5" fmla="*/ 1309421 w 10460362"/>
              <a:gd name="connsiteY5" fmla="*/ 6857983 h 6857983"/>
              <a:gd name="connsiteX6" fmla="*/ 2118708 w 10460362"/>
              <a:gd name="connsiteY6" fmla="*/ 4238459 h 6857983"/>
              <a:gd name="connsiteX7" fmla="*/ 0 w 10460362"/>
              <a:gd name="connsiteY7" fmla="*/ 2619516 h 6857983"/>
              <a:gd name="connsiteX0" fmla="*/ 0 w 10457187"/>
              <a:gd name="connsiteY0" fmla="*/ 2619516 h 6857983"/>
              <a:gd name="connsiteX1" fmla="*/ 2618854 w 10457187"/>
              <a:gd name="connsiteY1" fmla="*/ 2619535 h 6857983"/>
              <a:gd name="connsiteX2" fmla="*/ 3428108 w 10457187"/>
              <a:gd name="connsiteY2" fmla="*/ 0 h 6857983"/>
              <a:gd name="connsiteX3" fmla="*/ 10457187 w 10457187"/>
              <a:gd name="connsiteY3" fmla="*/ 6510 h 6857983"/>
              <a:gd name="connsiteX4" fmla="*/ 10452170 w 10457187"/>
              <a:gd name="connsiteY4" fmla="*/ 6854808 h 6857983"/>
              <a:gd name="connsiteX5" fmla="*/ 1309421 w 10457187"/>
              <a:gd name="connsiteY5" fmla="*/ 6857983 h 6857983"/>
              <a:gd name="connsiteX6" fmla="*/ 2118708 w 10457187"/>
              <a:gd name="connsiteY6" fmla="*/ 4238459 h 6857983"/>
              <a:gd name="connsiteX7" fmla="*/ 0 w 10457187"/>
              <a:gd name="connsiteY7" fmla="*/ 2619516 h 685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57187" h="6857983">
                <a:moveTo>
                  <a:pt x="0" y="2619516"/>
                </a:moveTo>
                <a:lnTo>
                  <a:pt x="2618854" y="2619535"/>
                </a:lnTo>
                <a:lnTo>
                  <a:pt x="3428108" y="0"/>
                </a:lnTo>
                <a:lnTo>
                  <a:pt x="10457187" y="6510"/>
                </a:lnTo>
                <a:cubicBezTo>
                  <a:pt x="10454456" y="2286101"/>
                  <a:pt x="10454901" y="4575217"/>
                  <a:pt x="10452170" y="6854808"/>
                </a:cubicBezTo>
                <a:lnTo>
                  <a:pt x="1309421" y="6857983"/>
                </a:lnTo>
                <a:lnTo>
                  <a:pt x="2118708" y="4238459"/>
                </a:lnTo>
                <a:lnTo>
                  <a:pt x="0" y="2619516"/>
                </a:lnTo>
                <a:close/>
              </a:path>
            </a:pathLst>
          </a:custGeom>
          <a:solidFill>
            <a:srgbClr val="263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60E225F0-01E3-6F4A-BF1A-1F700C310C63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3597076" y="0"/>
            <a:ext cx="6856230" cy="6858000"/>
          </a:xfrm>
          <a:prstGeom prst="star5">
            <a:avLst/>
          </a:prstGeom>
          <a:solidFill>
            <a:srgbClr val="394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FF59878-53E2-E14B-B711-49DABE8A9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7598" y="6373127"/>
            <a:ext cx="837436" cy="17630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B8E6346-2665-6848-951D-9F4ED642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73043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35AC591-F68E-E849-96D7-42D7A4EDA9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7598" y="6373127"/>
            <a:ext cx="837436" cy="1763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AC876A5-CE71-3941-90FA-A793B7349838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263B88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 dirty="0">
              <a:solidFill>
                <a:srgbClr val="263B88"/>
              </a:solidFill>
              <a:latin typeface="Source Sans Pro" panose="020B0503030403020204" pitchFamily="34" charset="77"/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7050E7E-4623-FD43-8A31-FFBB77C167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80200" y="0"/>
            <a:ext cx="5509721" cy="6858000"/>
          </a:xfrm>
          <a:custGeom>
            <a:avLst/>
            <a:gdLst>
              <a:gd name="connsiteX0" fmla="*/ 0 w 5509721"/>
              <a:gd name="connsiteY0" fmla="*/ 6857675 h 6858000"/>
              <a:gd name="connsiteX1" fmla="*/ 350958 w 5509721"/>
              <a:gd name="connsiteY1" fmla="*/ 6858000 h 6858000"/>
              <a:gd name="connsiteX2" fmla="*/ 0 w 5509721"/>
              <a:gd name="connsiteY2" fmla="*/ 6858000 h 6858000"/>
              <a:gd name="connsiteX3" fmla="*/ 0 w 5509721"/>
              <a:gd name="connsiteY3" fmla="*/ 0 h 6858000"/>
              <a:gd name="connsiteX4" fmla="*/ 5509721 w 5509721"/>
              <a:gd name="connsiteY4" fmla="*/ 0 h 6858000"/>
              <a:gd name="connsiteX5" fmla="*/ 5509721 w 5509721"/>
              <a:gd name="connsiteY5" fmla="*/ 6858000 h 6858000"/>
              <a:gd name="connsiteX6" fmla="*/ 350958 w 5509721"/>
              <a:gd name="connsiteY6" fmla="*/ 6858000 h 6858000"/>
              <a:gd name="connsiteX7" fmla="*/ 1160212 w 5509721"/>
              <a:gd name="connsiteY7" fmla="*/ 4238465 h 6858000"/>
              <a:gd name="connsiteX8" fmla="*/ 3779066 w 5509721"/>
              <a:gd name="connsiteY8" fmla="*/ 4238484 h 6858000"/>
              <a:gd name="connsiteX9" fmla="*/ 1660358 w 5509721"/>
              <a:gd name="connsiteY9" fmla="*/ 2619541 h 6858000"/>
              <a:gd name="connsiteX10" fmla="*/ 2469645 w 5509721"/>
              <a:gd name="connsiteY10" fmla="*/ 17 h 6858000"/>
              <a:gd name="connsiteX11" fmla="*/ 0 w 5509721"/>
              <a:gd name="connsiteY11" fmla="*/ 8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9721" h="6858000">
                <a:moveTo>
                  <a:pt x="0" y="6857675"/>
                </a:moveTo>
                <a:lnTo>
                  <a:pt x="350958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5509721" y="0"/>
                </a:lnTo>
                <a:lnTo>
                  <a:pt x="5509721" y="6858000"/>
                </a:lnTo>
                <a:lnTo>
                  <a:pt x="350958" y="6858000"/>
                </a:lnTo>
                <a:lnTo>
                  <a:pt x="1160212" y="4238465"/>
                </a:lnTo>
                <a:lnTo>
                  <a:pt x="3779066" y="4238484"/>
                </a:lnTo>
                <a:lnTo>
                  <a:pt x="1660358" y="2619541"/>
                </a:lnTo>
                <a:lnTo>
                  <a:pt x="2469645" y="17"/>
                </a:lnTo>
                <a:lnTo>
                  <a:pt x="0" y="875"/>
                </a:lnTo>
                <a:close/>
              </a:path>
            </a:pathLst>
          </a:custGeom>
          <a:pattFill prst="pct5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177014-C584-874E-AB2C-DE6EF2FDA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99465" cy="4351338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360000" indent="0">
              <a:buNone/>
              <a:defRPr>
                <a:solidFill>
                  <a:schemeClr val="bg1"/>
                </a:solidFill>
                <a:latin typeface="Source Sans Pro" panose="020B0503030403020204" pitchFamily="34" charset="77"/>
              </a:defRPr>
            </a:lvl2pPr>
            <a:lvl3pPr marL="720000" indent="0">
              <a:buNone/>
              <a:defRPr>
                <a:solidFill>
                  <a:schemeClr val="bg1"/>
                </a:solidFill>
                <a:latin typeface="Source Sans Pro" panose="020B0503030403020204" pitchFamily="34" charset="77"/>
              </a:defRPr>
            </a:lvl3pPr>
            <a:lvl4pPr marL="1080000" indent="0">
              <a:buNone/>
              <a:defRPr>
                <a:solidFill>
                  <a:schemeClr val="bg1"/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20813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ONAL IMAGE OVERLAP-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DBFAB3F-6B3E-AA43-B172-BDE4790BD9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3200" cy="6858000"/>
          </a:xfrm>
          <a:noFill/>
        </p:spPr>
        <p:txBody>
          <a:bodyPr/>
          <a:lstStyle/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D89A2B2-FB6D-604B-A920-B76B2B286B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7598" y="6373127"/>
            <a:ext cx="837436" cy="176302"/>
          </a:xfrm>
          <a:prstGeom prst="rect">
            <a:avLst/>
          </a:prstGeom>
        </p:spPr>
      </p:pic>
      <p:sp>
        <p:nvSpPr>
          <p:cNvPr id="8" name="Rectangle 33">
            <a:extLst>
              <a:ext uri="{FF2B5EF4-FFF2-40B4-BE49-F238E27FC236}">
                <a16:creationId xmlns:a16="http://schemas.microsoft.com/office/drawing/2014/main" id="{D6174223-45FF-4E45-9FBC-292A813D5101}"/>
              </a:ext>
            </a:extLst>
          </p:cNvPr>
          <p:cNvSpPr/>
          <p:nvPr userDrawn="1"/>
        </p:nvSpPr>
        <p:spPr>
          <a:xfrm>
            <a:off x="-150" y="0"/>
            <a:ext cx="8650800" cy="6858000"/>
          </a:xfrm>
          <a:custGeom>
            <a:avLst/>
            <a:gdLst>
              <a:gd name="connsiteX0" fmla="*/ 0 w 228600"/>
              <a:gd name="connsiteY0" fmla="*/ 0 h 6858000"/>
              <a:gd name="connsiteX1" fmla="*/ 228600 w 228600"/>
              <a:gd name="connsiteY1" fmla="*/ 0 h 6858000"/>
              <a:gd name="connsiteX2" fmla="*/ 228600 w 228600"/>
              <a:gd name="connsiteY2" fmla="*/ 6858000 h 6858000"/>
              <a:gd name="connsiteX3" fmla="*/ 0 w 228600"/>
              <a:gd name="connsiteY3" fmla="*/ 6858000 h 6858000"/>
              <a:gd name="connsiteX4" fmla="*/ 0 w 228600"/>
              <a:gd name="connsiteY4" fmla="*/ 0 h 6858000"/>
              <a:gd name="connsiteX0" fmla="*/ 0 w 2567354"/>
              <a:gd name="connsiteY0" fmla="*/ 0 h 6858000"/>
              <a:gd name="connsiteX1" fmla="*/ 2567354 w 2567354"/>
              <a:gd name="connsiteY1" fmla="*/ 0 h 6858000"/>
              <a:gd name="connsiteX2" fmla="*/ 228600 w 2567354"/>
              <a:gd name="connsiteY2" fmla="*/ 6858000 h 6858000"/>
              <a:gd name="connsiteX3" fmla="*/ 0 w 2567354"/>
              <a:gd name="connsiteY3" fmla="*/ 6858000 h 6858000"/>
              <a:gd name="connsiteX4" fmla="*/ 0 w 2567354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2224454 w 4791808"/>
              <a:gd name="connsiteY3" fmla="*/ 6858000 h 6858000"/>
              <a:gd name="connsiteX4" fmla="*/ 0 w 4791808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35169 w 4791808"/>
              <a:gd name="connsiteY3" fmla="*/ 6849208 h 6858000"/>
              <a:gd name="connsiteX4" fmla="*/ 0 w 4791808"/>
              <a:gd name="connsiteY4" fmla="*/ 0 h 6858000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25644 w 4791808"/>
              <a:gd name="connsiteY3" fmla="*/ 6861908 h 6861908"/>
              <a:gd name="connsiteX4" fmla="*/ 0 w 4791808"/>
              <a:gd name="connsiteY4" fmla="*/ 0 h 6861908"/>
              <a:gd name="connsiteX0" fmla="*/ 0 w 8636236"/>
              <a:gd name="connsiteY0" fmla="*/ 0 h 6861908"/>
              <a:gd name="connsiteX1" fmla="*/ 8636236 w 8636236"/>
              <a:gd name="connsiteY1" fmla="*/ 0 h 6861908"/>
              <a:gd name="connsiteX2" fmla="*/ 6297482 w 8636236"/>
              <a:gd name="connsiteY2" fmla="*/ 6858000 h 6861908"/>
              <a:gd name="connsiteX3" fmla="*/ 3870072 w 8636236"/>
              <a:gd name="connsiteY3" fmla="*/ 6861908 h 6861908"/>
              <a:gd name="connsiteX4" fmla="*/ 0 w 8636236"/>
              <a:gd name="connsiteY4" fmla="*/ 0 h 6861908"/>
              <a:gd name="connsiteX0" fmla="*/ 747 w 8636983"/>
              <a:gd name="connsiteY0" fmla="*/ 0 h 6897097"/>
              <a:gd name="connsiteX1" fmla="*/ 8636983 w 8636983"/>
              <a:gd name="connsiteY1" fmla="*/ 0 h 6897097"/>
              <a:gd name="connsiteX2" fmla="*/ 6298229 w 8636983"/>
              <a:gd name="connsiteY2" fmla="*/ 6858000 h 6897097"/>
              <a:gd name="connsiteX3" fmla="*/ 0 w 8636983"/>
              <a:gd name="connsiteY3" fmla="*/ 6897097 h 6897097"/>
              <a:gd name="connsiteX4" fmla="*/ 747 w 8636983"/>
              <a:gd name="connsiteY4" fmla="*/ 0 h 6897097"/>
              <a:gd name="connsiteX0" fmla="*/ 0 w 8652120"/>
              <a:gd name="connsiteY0" fmla="*/ 3177 h 6897097"/>
              <a:gd name="connsiteX1" fmla="*/ 8652120 w 8652120"/>
              <a:gd name="connsiteY1" fmla="*/ 0 h 6897097"/>
              <a:gd name="connsiteX2" fmla="*/ 6313366 w 8652120"/>
              <a:gd name="connsiteY2" fmla="*/ 6858000 h 6897097"/>
              <a:gd name="connsiteX3" fmla="*/ 15137 w 8652120"/>
              <a:gd name="connsiteY3" fmla="*/ 6897097 h 6897097"/>
              <a:gd name="connsiteX4" fmla="*/ 0 w 8652120"/>
              <a:gd name="connsiteY4" fmla="*/ 3177 h 6897097"/>
              <a:gd name="connsiteX0" fmla="*/ 0 w 8652120"/>
              <a:gd name="connsiteY0" fmla="*/ 3177 h 6862152"/>
              <a:gd name="connsiteX1" fmla="*/ 8652120 w 8652120"/>
              <a:gd name="connsiteY1" fmla="*/ 0 h 6862152"/>
              <a:gd name="connsiteX2" fmla="*/ 6313366 w 8652120"/>
              <a:gd name="connsiteY2" fmla="*/ 6858000 h 6862152"/>
              <a:gd name="connsiteX3" fmla="*/ 2429 w 8652120"/>
              <a:gd name="connsiteY3" fmla="*/ 6862152 h 6862152"/>
              <a:gd name="connsiteX4" fmla="*/ 0 w 8652120"/>
              <a:gd name="connsiteY4" fmla="*/ 3177 h 6862152"/>
              <a:gd name="connsiteX0" fmla="*/ 0 w 8652120"/>
              <a:gd name="connsiteY0" fmla="*/ 3177 h 6877012"/>
              <a:gd name="connsiteX1" fmla="*/ 8652120 w 8652120"/>
              <a:gd name="connsiteY1" fmla="*/ 0 h 6877012"/>
              <a:gd name="connsiteX2" fmla="*/ 6310191 w 8652120"/>
              <a:gd name="connsiteY2" fmla="*/ 6877012 h 6877012"/>
              <a:gd name="connsiteX3" fmla="*/ 2429 w 8652120"/>
              <a:gd name="connsiteY3" fmla="*/ 6862152 h 6877012"/>
              <a:gd name="connsiteX4" fmla="*/ 0 w 8652120"/>
              <a:gd name="connsiteY4" fmla="*/ 3177 h 6877012"/>
              <a:gd name="connsiteX0" fmla="*/ 0 w 8652120"/>
              <a:gd name="connsiteY0" fmla="*/ 3177 h 6864338"/>
              <a:gd name="connsiteX1" fmla="*/ 8652120 w 8652120"/>
              <a:gd name="connsiteY1" fmla="*/ 0 h 6864338"/>
              <a:gd name="connsiteX2" fmla="*/ 6313366 w 8652120"/>
              <a:gd name="connsiteY2" fmla="*/ 6864338 h 6864338"/>
              <a:gd name="connsiteX3" fmla="*/ 2429 w 8652120"/>
              <a:gd name="connsiteY3" fmla="*/ 6862152 h 6864338"/>
              <a:gd name="connsiteX4" fmla="*/ 0 w 8652120"/>
              <a:gd name="connsiteY4" fmla="*/ 3177 h 686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2120" h="6864338">
                <a:moveTo>
                  <a:pt x="0" y="3177"/>
                </a:moveTo>
                <a:lnTo>
                  <a:pt x="8652120" y="0"/>
                </a:lnTo>
                <a:lnTo>
                  <a:pt x="6313366" y="6864338"/>
                </a:lnTo>
                <a:lnTo>
                  <a:pt x="2429" y="6862152"/>
                </a:lnTo>
                <a:cubicBezTo>
                  <a:pt x="-2617" y="4564179"/>
                  <a:pt x="5046" y="2301150"/>
                  <a:pt x="0" y="3177"/>
                </a:cubicBezTo>
                <a:close/>
              </a:path>
            </a:pathLst>
          </a:cu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8E6346-2665-6848-951D-9F4ED642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30193" cy="1325563"/>
          </a:xfrm>
        </p:spPr>
        <p:txBody>
          <a:bodyPr/>
          <a:lstStyle>
            <a:lvl1pPr>
              <a:defRPr b="1">
                <a:solidFill>
                  <a:srgbClr val="263B88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3CD70-F7A6-6B4B-B750-C0C01F20A846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00B0F0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 dirty="0">
              <a:solidFill>
                <a:srgbClr val="00B0F0"/>
              </a:solidFill>
              <a:latin typeface="Source Sans Pro" panose="020B0503030403020204" pitchFamily="34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5EEAA0-076E-ED47-B945-5B9910FEB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99465" cy="4351338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1pPr>
            <a:lvl2pPr marL="36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2pPr>
            <a:lvl3pPr marL="72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3pPr>
            <a:lvl4pPr marL="108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23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B5773B-298E-AB4B-B6BB-5856600D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592" y="365125"/>
            <a:ext cx="9951208" cy="1325563"/>
          </a:xfrm>
        </p:spPr>
        <p:txBody>
          <a:bodyPr/>
          <a:lstStyle>
            <a:lvl1pPr>
              <a:defRPr b="1">
                <a:solidFill>
                  <a:srgbClr val="263B88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AF817-92D2-5147-95AC-3C3F501B7757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263B88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 dirty="0">
              <a:solidFill>
                <a:srgbClr val="263B88"/>
              </a:solidFill>
              <a:latin typeface="Source Sans Pro" panose="020B0503030403020204" pitchFamily="34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2013EF-7B46-EB43-9CBD-3958E6521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592" y="1856238"/>
            <a:ext cx="9951208" cy="4351338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1pPr>
            <a:lvl2pPr marL="36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2pPr>
            <a:lvl3pPr marL="72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3pPr>
            <a:lvl4pPr marL="108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263B8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73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B5773B-298E-AB4B-B6BB-5856600D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592" y="365125"/>
            <a:ext cx="9951208" cy="1325563"/>
          </a:xfrm>
        </p:spPr>
        <p:txBody>
          <a:bodyPr/>
          <a:lstStyle>
            <a:lvl1pPr>
              <a:defRPr b="1">
                <a:solidFill>
                  <a:srgbClr val="263B88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AF817-92D2-5147-95AC-3C3F501B7757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263B88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 dirty="0">
              <a:solidFill>
                <a:srgbClr val="263B88"/>
              </a:solidFill>
              <a:latin typeface="Source Sans Pro" panose="020B0503030403020204" pitchFamily="34" charset="77"/>
            </a:endParaRPr>
          </a:p>
        </p:txBody>
      </p:sp>
      <p:sp>
        <p:nvSpPr>
          <p:cNvPr id="7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263B8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37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2134434E-CF0B-F949-B54D-62047BE5F4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751867" cy="6858000"/>
          </a:xfrm>
          <a:custGeom>
            <a:avLst/>
            <a:gdLst>
              <a:gd name="connsiteX0" fmla="*/ 5651865 w 7751867"/>
              <a:gd name="connsiteY0" fmla="*/ 5395614 h 6858000"/>
              <a:gd name="connsiteX1" fmla="*/ 7751867 w 7751867"/>
              <a:gd name="connsiteY1" fmla="*/ 6087875 h 6858000"/>
              <a:gd name="connsiteX2" fmla="*/ 7497997 w 7751867"/>
              <a:gd name="connsiteY2" fmla="*/ 6858000 h 6858000"/>
              <a:gd name="connsiteX3" fmla="*/ 5169793 w 7751867"/>
              <a:gd name="connsiteY3" fmla="*/ 6858000 h 6858000"/>
              <a:gd name="connsiteX4" fmla="*/ 3769158 w 7751867"/>
              <a:gd name="connsiteY4" fmla="*/ 2679966 h 6858000"/>
              <a:gd name="connsiteX5" fmla="*/ 6184555 w 7751867"/>
              <a:gd name="connsiteY5" fmla="*/ 3476196 h 6858000"/>
              <a:gd name="connsiteX6" fmla="*/ 5069752 w 7751867"/>
              <a:gd name="connsiteY6" fmla="*/ 6858000 h 6858000"/>
              <a:gd name="connsiteX7" fmla="*/ 2391880 w 7751867"/>
              <a:gd name="connsiteY7" fmla="*/ 6858000 h 6858000"/>
              <a:gd name="connsiteX8" fmla="*/ 1342814 w 7751867"/>
              <a:gd name="connsiteY8" fmla="*/ 1557652 h 6858000"/>
              <a:gd name="connsiteX9" fmla="*/ 3758211 w 7751867"/>
              <a:gd name="connsiteY9" fmla="*/ 2353882 h 6858000"/>
              <a:gd name="connsiteX10" fmla="*/ 2273440 w 7751867"/>
              <a:gd name="connsiteY10" fmla="*/ 6858000 h 6858000"/>
              <a:gd name="connsiteX11" fmla="*/ 0 w 7751867"/>
              <a:gd name="connsiteY11" fmla="*/ 6858000 h 6858000"/>
              <a:gd name="connsiteX12" fmla="*/ 0 w 7751867"/>
              <a:gd name="connsiteY12" fmla="*/ 5631138 h 6858000"/>
              <a:gd name="connsiteX13" fmla="*/ 0 w 7751867"/>
              <a:gd name="connsiteY13" fmla="*/ 0 h 6858000"/>
              <a:gd name="connsiteX14" fmla="*/ 1753167 w 7751867"/>
              <a:gd name="connsiteY14" fmla="*/ 0 h 6858000"/>
              <a:gd name="connsiteX15" fmla="*/ 0 w 7751867"/>
              <a:gd name="connsiteY15" fmla="*/ 5318312 h 6858000"/>
              <a:gd name="connsiteX0" fmla="*/ 5651865 w 7751867"/>
              <a:gd name="connsiteY0" fmla="*/ 5395614 h 6858000"/>
              <a:gd name="connsiteX1" fmla="*/ 7751867 w 7751867"/>
              <a:gd name="connsiteY1" fmla="*/ 6087875 h 6858000"/>
              <a:gd name="connsiteX2" fmla="*/ 7497997 w 7751867"/>
              <a:gd name="connsiteY2" fmla="*/ 6858000 h 6858000"/>
              <a:gd name="connsiteX3" fmla="*/ 5169793 w 7751867"/>
              <a:gd name="connsiteY3" fmla="*/ 6858000 h 6858000"/>
              <a:gd name="connsiteX4" fmla="*/ 5651865 w 7751867"/>
              <a:gd name="connsiteY4" fmla="*/ 5395614 h 6858000"/>
              <a:gd name="connsiteX5" fmla="*/ 3769158 w 7751867"/>
              <a:gd name="connsiteY5" fmla="*/ 2679966 h 6858000"/>
              <a:gd name="connsiteX6" fmla="*/ 6184555 w 7751867"/>
              <a:gd name="connsiteY6" fmla="*/ 3476196 h 6858000"/>
              <a:gd name="connsiteX7" fmla="*/ 5069752 w 7751867"/>
              <a:gd name="connsiteY7" fmla="*/ 6858000 h 6858000"/>
              <a:gd name="connsiteX8" fmla="*/ 2391880 w 7751867"/>
              <a:gd name="connsiteY8" fmla="*/ 6858000 h 6858000"/>
              <a:gd name="connsiteX9" fmla="*/ 3769158 w 7751867"/>
              <a:gd name="connsiteY9" fmla="*/ 2679966 h 6858000"/>
              <a:gd name="connsiteX10" fmla="*/ 1615864 w 7751867"/>
              <a:gd name="connsiteY10" fmla="*/ 732152 h 6858000"/>
              <a:gd name="connsiteX11" fmla="*/ 3758211 w 7751867"/>
              <a:gd name="connsiteY11" fmla="*/ 2353882 h 6858000"/>
              <a:gd name="connsiteX12" fmla="*/ 2273440 w 7751867"/>
              <a:gd name="connsiteY12" fmla="*/ 6858000 h 6858000"/>
              <a:gd name="connsiteX13" fmla="*/ 0 w 7751867"/>
              <a:gd name="connsiteY13" fmla="*/ 6858000 h 6858000"/>
              <a:gd name="connsiteX14" fmla="*/ 0 w 7751867"/>
              <a:gd name="connsiteY14" fmla="*/ 5631138 h 6858000"/>
              <a:gd name="connsiteX15" fmla="*/ 1615864 w 7751867"/>
              <a:gd name="connsiteY15" fmla="*/ 732152 h 6858000"/>
              <a:gd name="connsiteX16" fmla="*/ 0 w 7751867"/>
              <a:gd name="connsiteY16" fmla="*/ 0 h 6858000"/>
              <a:gd name="connsiteX17" fmla="*/ 1753167 w 7751867"/>
              <a:gd name="connsiteY17" fmla="*/ 0 h 6858000"/>
              <a:gd name="connsiteX18" fmla="*/ 0 w 7751867"/>
              <a:gd name="connsiteY18" fmla="*/ 5318312 h 6858000"/>
              <a:gd name="connsiteX19" fmla="*/ 0 w 7751867"/>
              <a:gd name="connsiteY19" fmla="*/ 0 h 6858000"/>
              <a:gd name="connsiteX0" fmla="*/ 5651865 w 7751867"/>
              <a:gd name="connsiteY0" fmla="*/ 5395614 h 6858000"/>
              <a:gd name="connsiteX1" fmla="*/ 7751867 w 7751867"/>
              <a:gd name="connsiteY1" fmla="*/ 6087875 h 6858000"/>
              <a:gd name="connsiteX2" fmla="*/ 7497997 w 7751867"/>
              <a:gd name="connsiteY2" fmla="*/ 6858000 h 6858000"/>
              <a:gd name="connsiteX3" fmla="*/ 5169793 w 7751867"/>
              <a:gd name="connsiteY3" fmla="*/ 6858000 h 6858000"/>
              <a:gd name="connsiteX4" fmla="*/ 5651865 w 7751867"/>
              <a:gd name="connsiteY4" fmla="*/ 5395614 h 6858000"/>
              <a:gd name="connsiteX5" fmla="*/ 3769158 w 7751867"/>
              <a:gd name="connsiteY5" fmla="*/ 2679966 h 6858000"/>
              <a:gd name="connsiteX6" fmla="*/ 6184555 w 7751867"/>
              <a:gd name="connsiteY6" fmla="*/ 3476196 h 6858000"/>
              <a:gd name="connsiteX7" fmla="*/ 5069752 w 7751867"/>
              <a:gd name="connsiteY7" fmla="*/ 6858000 h 6858000"/>
              <a:gd name="connsiteX8" fmla="*/ 2391880 w 7751867"/>
              <a:gd name="connsiteY8" fmla="*/ 6858000 h 6858000"/>
              <a:gd name="connsiteX9" fmla="*/ 3769158 w 7751867"/>
              <a:gd name="connsiteY9" fmla="*/ 2679966 h 6858000"/>
              <a:gd name="connsiteX10" fmla="*/ 1615864 w 7751867"/>
              <a:gd name="connsiteY10" fmla="*/ 732152 h 6858000"/>
              <a:gd name="connsiteX11" fmla="*/ 4075711 w 7751867"/>
              <a:gd name="connsiteY11" fmla="*/ 1388682 h 6858000"/>
              <a:gd name="connsiteX12" fmla="*/ 2273440 w 7751867"/>
              <a:gd name="connsiteY12" fmla="*/ 6858000 h 6858000"/>
              <a:gd name="connsiteX13" fmla="*/ 0 w 7751867"/>
              <a:gd name="connsiteY13" fmla="*/ 6858000 h 6858000"/>
              <a:gd name="connsiteX14" fmla="*/ 0 w 7751867"/>
              <a:gd name="connsiteY14" fmla="*/ 5631138 h 6858000"/>
              <a:gd name="connsiteX15" fmla="*/ 1615864 w 7751867"/>
              <a:gd name="connsiteY15" fmla="*/ 732152 h 6858000"/>
              <a:gd name="connsiteX16" fmla="*/ 0 w 7751867"/>
              <a:gd name="connsiteY16" fmla="*/ 0 h 6858000"/>
              <a:gd name="connsiteX17" fmla="*/ 1753167 w 7751867"/>
              <a:gd name="connsiteY17" fmla="*/ 0 h 6858000"/>
              <a:gd name="connsiteX18" fmla="*/ 0 w 7751867"/>
              <a:gd name="connsiteY18" fmla="*/ 5318312 h 6858000"/>
              <a:gd name="connsiteX19" fmla="*/ 0 w 7751867"/>
              <a:gd name="connsiteY19" fmla="*/ 0 h 6858000"/>
              <a:gd name="connsiteX0" fmla="*/ 5651865 w 7751867"/>
              <a:gd name="connsiteY0" fmla="*/ 5395614 h 6858000"/>
              <a:gd name="connsiteX1" fmla="*/ 7751867 w 7751867"/>
              <a:gd name="connsiteY1" fmla="*/ 6087875 h 6858000"/>
              <a:gd name="connsiteX2" fmla="*/ 7497997 w 7751867"/>
              <a:gd name="connsiteY2" fmla="*/ 6858000 h 6858000"/>
              <a:gd name="connsiteX3" fmla="*/ 5169793 w 7751867"/>
              <a:gd name="connsiteY3" fmla="*/ 6858000 h 6858000"/>
              <a:gd name="connsiteX4" fmla="*/ 5651865 w 7751867"/>
              <a:gd name="connsiteY4" fmla="*/ 5395614 h 6858000"/>
              <a:gd name="connsiteX5" fmla="*/ 3769158 w 7751867"/>
              <a:gd name="connsiteY5" fmla="*/ 2679966 h 6858000"/>
              <a:gd name="connsiteX6" fmla="*/ 6184555 w 7751867"/>
              <a:gd name="connsiteY6" fmla="*/ 3476196 h 6858000"/>
              <a:gd name="connsiteX7" fmla="*/ 5069752 w 7751867"/>
              <a:gd name="connsiteY7" fmla="*/ 6858000 h 6858000"/>
              <a:gd name="connsiteX8" fmla="*/ 2391880 w 7751867"/>
              <a:gd name="connsiteY8" fmla="*/ 6858000 h 6858000"/>
              <a:gd name="connsiteX9" fmla="*/ 3769158 w 7751867"/>
              <a:gd name="connsiteY9" fmla="*/ 2679966 h 6858000"/>
              <a:gd name="connsiteX10" fmla="*/ 1615864 w 7751867"/>
              <a:gd name="connsiteY10" fmla="*/ 732152 h 6858000"/>
              <a:gd name="connsiteX11" fmla="*/ 4050311 w 7751867"/>
              <a:gd name="connsiteY11" fmla="*/ 1452182 h 6858000"/>
              <a:gd name="connsiteX12" fmla="*/ 2273440 w 7751867"/>
              <a:gd name="connsiteY12" fmla="*/ 6858000 h 6858000"/>
              <a:gd name="connsiteX13" fmla="*/ 0 w 7751867"/>
              <a:gd name="connsiteY13" fmla="*/ 6858000 h 6858000"/>
              <a:gd name="connsiteX14" fmla="*/ 0 w 7751867"/>
              <a:gd name="connsiteY14" fmla="*/ 5631138 h 6858000"/>
              <a:gd name="connsiteX15" fmla="*/ 1615864 w 7751867"/>
              <a:gd name="connsiteY15" fmla="*/ 732152 h 6858000"/>
              <a:gd name="connsiteX16" fmla="*/ 0 w 7751867"/>
              <a:gd name="connsiteY16" fmla="*/ 0 h 6858000"/>
              <a:gd name="connsiteX17" fmla="*/ 1753167 w 7751867"/>
              <a:gd name="connsiteY17" fmla="*/ 0 h 6858000"/>
              <a:gd name="connsiteX18" fmla="*/ 0 w 7751867"/>
              <a:gd name="connsiteY18" fmla="*/ 5318312 h 6858000"/>
              <a:gd name="connsiteX19" fmla="*/ 0 w 7751867"/>
              <a:gd name="connsiteY1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751867" h="6858000">
                <a:moveTo>
                  <a:pt x="5651865" y="5395614"/>
                </a:moveTo>
                <a:lnTo>
                  <a:pt x="7751867" y="6087875"/>
                </a:lnTo>
                <a:lnTo>
                  <a:pt x="7497997" y="6858000"/>
                </a:lnTo>
                <a:lnTo>
                  <a:pt x="5169793" y="6858000"/>
                </a:lnTo>
                <a:lnTo>
                  <a:pt x="5651865" y="5395614"/>
                </a:lnTo>
                <a:close/>
                <a:moveTo>
                  <a:pt x="3769158" y="2679966"/>
                </a:moveTo>
                <a:lnTo>
                  <a:pt x="6184555" y="3476196"/>
                </a:lnTo>
                <a:lnTo>
                  <a:pt x="5069752" y="6858000"/>
                </a:lnTo>
                <a:lnTo>
                  <a:pt x="2391880" y="6858000"/>
                </a:lnTo>
                <a:lnTo>
                  <a:pt x="3769158" y="2679966"/>
                </a:lnTo>
                <a:close/>
                <a:moveTo>
                  <a:pt x="1615864" y="732152"/>
                </a:moveTo>
                <a:lnTo>
                  <a:pt x="4050311" y="1452182"/>
                </a:lnTo>
                <a:lnTo>
                  <a:pt x="2273440" y="6858000"/>
                </a:lnTo>
                <a:lnTo>
                  <a:pt x="0" y="6858000"/>
                </a:lnTo>
                <a:lnTo>
                  <a:pt x="0" y="5631138"/>
                </a:lnTo>
                <a:lnTo>
                  <a:pt x="1615864" y="732152"/>
                </a:lnTo>
                <a:close/>
                <a:moveTo>
                  <a:pt x="0" y="0"/>
                </a:moveTo>
                <a:lnTo>
                  <a:pt x="1753167" y="0"/>
                </a:lnTo>
                <a:lnTo>
                  <a:pt x="0" y="5318312"/>
                </a:lnTo>
                <a:lnTo>
                  <a:pt x="0" y="0"/>
                </a:lnTo>
                <a:close/>
              </a:path>
            </a:pathLst>
          </a:cu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B5773B-298E-AB4B-B6BB-5856600D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850" y="365125"/>
            <a:ext cx="4425950" cy="1325563"/>
          </a:xfrm>
        </p:spPr>
        <p:txBody>
          <a:bodyPr/>
          <a:lstStyle>
            <a:lvl1pPr>
              <a:defRPr b="1">
                <a:solidFill>
                  <a:srgbClr val="263B88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AF817-92D2-5147-95AC-3C3F501B7757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263B88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 dirty="0">
              <a:solidFill>
                <a:srgbClr val="263B88"/>
              </a:solidFill>
              <a:latin typeface="Source Sans Pro" panose="020B0503030403020204" pitchFamily="34" charset="77"/>
            </a:endParaRPr>
          </a:p>
        </p:txBody>
      </p:sp>
      <p:sp>
        <p:nvSpPr>
          <p:cNvPr id="7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263B8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57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510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F58538C3-3F4D-824D-8FD3-60C4B2374D81}"/>
              </a:ext>
            </a:extLst>
          </p:cNvPr>
          <p:cNvSpPr/>
          <p:nvPr userDrawn="1"/>
        </p:nvSpPr>
        <p:spPr>
          <a:xfrm>
            <a:off x="4862325" y="1980619"/>
            <a:ext cx="7329674" cy="3884922"/>
          </a:xfrm>
          <a:custGeom>
            <a:avLst/>
            <a:gdLst>
              <a:gd name="connsiteX0" fmla="*/ 1324858 w 7329674"/>
              <a:gd name="connsiteY0" fmla="*/ 0 h 3884922"/>
              <a:gd name="connsiteX1" fmla="*/ 7329674 w 7329674"/>
              <a:gd name="connsiteY1" fmla="*/ 0 h 3884922"/>
              <a:gd name="connsiteX2" fmla="*/ 7329674 w 7329674"/>
              <a:gd name="connsiteY2" fmla="*/ 3884922 h 3884922"/>
              <a:gd name="connsiteX3" fmla="*/ 0 w 7329674"/>
              <a:gd name="connsiteY3" fmla="*/ 3884922 h 388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9674" h="3884922">
                <a:moveTo>
                  <a:pt x="1324858" y="0"/>
                </a:moveTo>
                <a:lnTo>
                  <a:pt x="7329674" y="0"/>
                </a:lnTo>
                <a:lnTo>
                  <a:pt x="7329674" y="3884922"/>
                </a:lnTo>
                <a:lnTo>
                  <a:pt x="0" y="3884922"/>
                </a:lnTo>
                <a:close/>
              </a:path>
            </a:pathLst>
          </a:custGeom>
          <a:solidFill>
            <a:srgbClr val="394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81EBB-8216-1E42-A60C-4645DAF08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C0A3288-E723-964E-95C5-7E2C57F20D6E}"/>
              </a:ext>
            </a:extLst>
          </p:cNvPr>
          <p:cNvSpPr/>
          <p:nvPr userDrawn="1"/>
        </p:nvSpPr>
        <p:spPr>
          <a:xfrm>
            <a:off x="1" y="1708060"/>
            <a:ext cx="6095999" cy="3692529"/>
          </a:xfrm>
          <a:custGeom>
            <a:avLst/>
            <a:gdLst>
              <a:gd name="connsiteX0" fmla="*/ 0 w 6560897"/>
              <a:gd name="connsiteY0" fmla="*/ 0 h 3974132"/>
              <a:gd name="connsiteX1" fmla="*/ 6560897 w 6560897"/>
              <a:gd name="connsiteY1" fmla="*/ 0 h 3974132"/>
              <a:gd name="connsiteX2" fmla="*/ 5205617 w 6560897"/>
              <a:gd name="connsiteY2" fmla="*/ 3974132 h 3974132"/>
              <a:gd name="connsiteX3" fmla="*/ 0 w 6560897"/>
              <a:gd name="connsiteY3" fmla="*/ 3974132 h 397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0897" h="3974132">
                <a:moveTo>
                  <a:pt x="0" y="0"/>
                </a:moveTo>
                <a:lnTo>
                  <a:pt x="6560897" y="0"/>
                </a:lnTo>
                <a:lnTo>
                  <a:pt x="5205617" y="3974132"/>
                </a:lnTo>
                <a:lnTo>
                  <a:pt x="0" y="397413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BBB2A-7266-624B-B583-B1AD4BA07E75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263B88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 dirty="0">
              <a:solidFill>
                <a:srgbClr val="263B88"/>
              </a:solidFill>
              <a:latin typeface="Source Sans Pro" panose="020B0503030403020204" pitchFamily="34" charset="77"/>
            </a:endParaRPr>
          </a:p>
        </p:txBody>
      </p:sp>
      <p:sp>
        <p:nvSpPr>
          <p:cNvPr id="8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263B8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9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5FB09D-41A3-7940-892D-9D5F58CEA0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wdUp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D1081855-AB29-7641-8708-880BA535F4DE}"/>
              </a:ext>
            </a:extLst>
          </p:cNvPr>
          <p:cNvSpPr/>
          <p:nvPr userDrawn="1"/>
        </p:nvSpPr>
        <p:spPr>
          <a:xfrm>
            <a:off x="-150" y="0"/>
            <a:ext cx="8650800" cy="6858000"/>
          </a:xfrm>
          <a:custGeom>
            <a:avLst/>
            <a:gdLst>
              <a:gd name="connsiteX0" fmla="*/ 0 w 228600"/>
              <a:gd name="connsiteY0" fmla="*/ 0 h 6858000"/>
              <a:gd name="connsiteX1" fmla="*/ 228600 w 228600"/>
              <a:gd name="connsiteY1" fmla="*/ 0 h 6858000"/>
              <a:gd name="connsiteX2" fmla="*/ 228600 w 228600"/>
              <a:gd name="connsiteY2" fmla="*/ 6858000 h 6858000"/>
              <a:gd name="connsiteX3" fmla="*/ 0 w 228600"/>
              <a:gd name="connsiteY3" fmla="*/ 6858000 h 6858000"/>
              <a:gd name="connsiteX4" fmla="*/ 0 w 228600"/>
              <a:gd name="connsiteY4" fmla="*/ 0 h 6858000"/>
              <a:gd name="connsiteX0" fmla="*/ 0 w 2567354"/>
              <a:gd name="connsiteY0" fmla="*/ 0 h 6858000"/>
              <a:gd name="connsiteX1" fmla="*/ 2567354 w 2567354"/>
              <a:gd name="connsiteY1" fmla="*/ 0 h 6858000"/>
              <a:gd name="connsiteX2" fmla="*/ 228600 w 2567354"/>
              <a:gd name="connsiteY2" fmla="*/ 6858000 h 6858000"/>
              <a:gd name="connsiteX3" fmla="*/ 0 w 2567354"/>
              <a:gd name="connsiteY3" fmla="*/ 6858000 h 6858000"/>
              <a:gd name="connsiteX4" fmla="*/ 0 w 2567354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2224454 w 4791808"/>
              <a:gd name="connsiteY3" fmla="*/ 6858000 h 6858000"/>
              <a:gd name="connsiteX4" fmla="*/ 0 w 4791808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35169 w 4791808"/>
              <a:gd name="connsiteY3" fmla="*/ 6849208 h 6858000"/>
              <a:gd name="connsiteX4" fmla="*/ 0 w 4791808"/>
              <a:gd name="connsiteY4" fmla="*/ 0 h 6858000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25644 w 4791808"/>
              <a:gd name="connsiteY3" fmla="*/ 6861908 h 6861908"/>
              <a:gd name="connsiteX4" fmla="*/ 0 w 4791808"/>
              <a:gd name="connsiteY4" fmla="*/ 0 h 6861908"/>
              <a:gd name="connsiteX0" fmla="*/ 0 w 8636236"/>
              <a:gd name="connsiteY0" fmla="*/ 0 h 6861908"/>
              <a:gd name="connsiteX1" fmla="*/ 8636236 w 8636236"/>
              <a:gd name="connsiteY1" fmla="*/ 0 h 6861908"/>
              <a:gd name="connsiteX2" fmla="*/ 6297482 w 8636236"/>
              <a:gd name="connsiteY2" fmla="*/ 6858000 h 6861908"/>
              <a:gd name="connsiteX3" fmla="*/ 3870072 w 8636236"/>
              <a:gd name="connsiteY3" fmla="*/ 6861908 h 6861908"/>
              <a:gd name="connsiteX4" fmla="*/ 0 w 8636236"/>
              <a:gd name="connsiteY4" fmla="*/ 0 h 6861908"/>
              <a:gd name="connsiteX0" fmla="*/ 747 w 8636983"/>
              <a:gd name="connsiteY0" fmla="*/ 0 h 6897097"/>
              <a:gd name="connsiteX1" fmla="*/ 8636983 w 8636983"/>
              <a:gd name="connsiteY1" fmla="*/ 0 h 6897097"/>
              <a:gd name="connsiteX2" fmla="*/ 6298229 w 8636983"/>
              <a:gd name="connsiteY2" fmla="*/ 6858000 h 6897097"/>
              <a:gd name="connsiteX3" fmla="*/ 0 w 8636983"/>
              <a:gd name="connsiteY3" fmla="*/ 6897097 h 6897097"/>
              <a:gd name="connsiteX4" fmla="*/ 747 w 8636983"/>
              <a:gd name="connsiteY4" fmla="*/ 0 h 6897097"/>
              <a:gd name="connsiteX0" fmla="*/ 0 w 8652120"/>
              <a:gd name="connsiteY0" fmla="*/ 3177 h 6897097"/>
              <a:gd name="connsiteX1" fmla="*/ 8652120 w 8652120"/>
              <a:gd name="connsiteY1" fmla="*/ 0 h 6897097"/>
              <a:gd name="connsiteX2" fmla="*/ 6313366 w 8652120"/>
              <a:gd name="connsiteY2" fmla="*/ 6858000 h 6897097"/>
              <a:gd name="connsiteX3" fmla="*/ 15137 w 8652120"/>
              <a:gd name="connsiteY3" fmla="*/ 6897097 h 6897097"/>
              <a:gd name="connsiteX4" fmla="*/ 0 w 8652120"/>
              <a:gd name="connsiteY4" fmla="*/ 3177 h 6897097"/>
              <a:gd name="connsiteX0" fmla="*/ 0 w 8652120"/>
              <a:gd name="connsiteY0" fmla="*/ 3177 h 6862152"/>
              <a:gd name="connsiteX1" fmla="*/ 8652120 w 8652120"/>
              <a:gd name="connsiteY1" fmla="*/ 0 h 6862152"/>
              <a:gd name="connsiteX2" fmla="*/ 6313366 w 8652120"/>
              <a:gd name="connsiteY2" fmla="*/ 6858000 h 6862152"/>
              <a:gd name="connsiteX3" fmla="*/ 2429 w 8652120"/>
              <a:gd name="connsiteY3" fmla="*/ 6862152 h 6862152"/>
              <a:gd name="connsiteX4" fmla="*/ 0 w 8652120"/>
              <a:gd name="connsiteY4" fmla="*/ 3177 h 6862152"/>
              <a:gd name="connsiteX0" fmla="*/ 0 w 8652120"/>
              <a:gd name="connsiteY0" fmla="*/ 3177 h 6877012"/>
              <a:gd name="connsiteX1" fmla="*/ 8652120 w 8652120"/>
              <a:gd name="connsiteY1" fmla="*/ 0 h 6877012"/>
              <a:gd name="connsiteX2" fmla="*/ 6310191 w 8652120"/>
              <a:gd name="connsiteY2" fmla="*/ 6877012 h 6877012"/>
              <a:gd name="connsiteX3" fmla="*/ 2429 w 8652120"/>
              <a:gd name="connsiteY3" fmla="*/ 6862152 h 6877012"/>
              <a:gd name="connsiteX4" fmla="*/ 0 w 8652120"/>
              <a:gd name="connsiteY4" fmla="*/ 3177 h 6877012"/>
              <a:gd name="connsiteX0" fmla="*/ 0 w 8652120"/>
              <a:gd name="connsiteY0" fmla="*/ 3177 h 6864338"/>
              <a:gd name="connsiteX1" fmla="*/ 8652120 w 8652120"/>
              <a:gd name="connsiteY1" fmla="*/ 0 h 6864338"/>
              <a:gd name="connsiteX2" fmla="*/ 6313366 w 8652120"/>
              <a:gd name="connsiteY2" fmla="*/ 6864338 h 6864338"/>
              <a:gd name="connsiteX3" fmla="*/ 2429 w 8652120"/>
              <a:gd name="connsiteY3" fmla="*/ 6862152 h 6864338"/>
              <a:gd name="connsiteX4" fmla="*/ 0 w 8652120"/>
              <a:gd name="connsiteY4" fmla="*/ 3177 h 686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2120" h="6864338">
                <a:moveTo>
                  <a:pt x="0" y="3177"/>
                </a:moveTo>
                <a:lnTo>
                  <a:pt x="8652120" y="0"/>
                </a:lnTo>
                <a:lnTo>
                  <a:pt x="6313366" y="6864338"/>
                </a:lnTo>
                <a:lnTo>
                  <a:pt x="2429" y="6862152"/>
                </a:lnTo>
                <a:cubicBezTo>
                  <a:pt x="-2617" y="4564179"/>
                  <a:pt x="5046" y="2301150"/>
                  <a:pt x="0" y="3177"/>
                </a:cubicBezTo>
                <a:close/>
              </a:path>
            </a:pathLst>
          </a:cu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263B88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6EC7A-3DD9-C442-9999-7ABB017DD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4440" y="3227032"/>
            <a:ext cx="548971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B0F0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BA53504-916B-844C-80CD-51ECD44EC96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054440" y="1571270"/>
            <a:ext cx="5489714" cy="1655762"/>
          </a:xfrm>
        </p:spPr>
        <p:txBody>
          <a:bodyPr/>
          <a:lstStyle>
            <a:lvl1pPr>
              <a:defRPr>
                <a:solidFill>
                  <a:srgbClr val="263B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907859" y="5428790"/>
            <a:ext cx="2256639" cy="587864"/>
            <a:chOff x="1046163" y="703263"/>
            <a:chExt cx="1133475" cy="295275"/>
          </a:xfrm>
        </p:grpSpPr>
        <p:sp>
          <p:nvSpPr>
            <p:cNvPr id="10" name="Freeform 3974"/>
            <p:cNvSpPr>
              <a:spLocks/>
            </p:cNvSpPr>
            <p:nvPr/>
          </p:nvSpPr>
          <p:spPr bwMode="auto">
            <a:xfrm>
              <a:off x="1046163" y="703263"/>
              <a:ext cx="176212" cy="16668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56" y="25"/>
                </a:cxn>
                <a:cxn ang="0">
                  <a:pos x="21" y="0"/>
                </a:cxn>
                <a:cxn ang="0">
                  <a:pos x="33" y="40"/>
                </a:cxn>
                <a:cxn ang="0">
                  <a:pos x="0" y="65"/>
                </a:cxn>
                <a:cxn ang="0">
                  <a:pos x="43" y="65"/>
                </a:cxn>
                <a:cxn ang="0">
                  <a:pos x="56" y="105"/>
                </a:cxn>
                <a:cxn ang="0">
                  <a:pos x="69" y="65"/>
                </a:cxn>
                <a:cxn ang="0">
                  <a:pos x="111" y="65"/>
                </a:cxn>
                <a:cxn ang="0">
                  <a:pos x="77" y="40"/>
                </a:cxn>
                <a:cxn ang="0">
                  <a:pos x="90" y="0"/>
                </a:cxn>
              </a:cxnLst>
              <a:rect l="0" t="0" r="r" b="b"/>
              <a:pathLst>
                <a:path w="111" h="105">
                  <a:moveTo>
                    <a:pt x="90" y="0"/>
                  </a:moveTo>
                  <a:lnTo>
                    <a:pt x="56" y="25"/>
                  </a:lnTo>
                  <a:lnTo>
                    <a:pt x="21" y="0"/>
                  </a:lnTo>
                  <a:lnTo>
                    <a:pt x="33" y="40"/>
                  </a:lnTo>
                  <a:lnTo>
                    <a:pt x="0" y="65"/>
                  </a:lnTo>
                  <a:lnTo>
                    <a:pt x="43" y="65"/>
                  </a:lnTo>
                  <a:lnTo>
                    <a:pt x="56" y="105"/>
                  </a:lnTo>
                  <a:lnTo>
                    <a:pt x="69" y="65"/>
                  </a:lnTo>
                  <a:lnTo>
                    <a:pt x="111" y="65"/>
                  </a:lnTo>
                  <a:lnTo>
                    <a:pt x="77" y="4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975"/>
            <p:cNvSpPr>
              <a:spLocks/>
            </p:cNvSpPr>
            <p:nvPr/>
          </p:nvSpPr>
          <p:spPr bwMode="auto">
            <a:xfrm>
              <a:off x="1135063" y="703263"/>
              <a:ext cx="184150" cy="16668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7" y="40"/>
                </a:cxn>
                <a:cxn ang="0">
                  <a:pos x="88" y="40"/>
                </a:cxn>
                <a:cxn ang="0">
                  <a:pos x="55" y="65"/>
                </a:cxn>
                <a:cxn ang="0">
                  <a:pos x="67" y="105"/>
                </a:cxn>
                <a:cxn ang="0">
                  <a:pos x="34" y="80"/>
                </a:cxn>
                <a:cxn ang="0">
                  <a:pos x="0" y="105"/>
                </a:cxn>
                <a:cxn ang="0">
                  <a:pos x="86" y="105"/>
                </a:cxn>
                <a:cxn ang="0">
                  <a:pos x="116" y="0"/>
                </a:cxn>
                <a:cxn ang="0">
                  <a:pos x="34" y="0"/>
                </a:cxn>
              </a:cxnLst>
              <a:rect l="0" t="0" r="r" b="b"/>
              <a:pathLst>
                <a:path w="116" h="105">
                  <a:moveTo>
                    <a:pt x="34" y="0"/>
                  </a:moveTo>
                  <a:lnTo>
                    <a:pt x="47" y="40"/>
                  </a:lnTo>
                  <a:lnTo>
                    <a:pt x="88" y="40"/>
                  </a:lnTo>
                  <a:lnTo>
                    <a:pt x="55" y="65"/>
                  </a:lnTo>
                  <a:lnTo>
                    <a:pt x="67" y="105"/>
                  </a:lnTo>
                  <a:lnTo>
                    <a:pt x="34" y="80"/>
                  </a:lnTo>
                  <a:lnTo>
                    <a:pt x="0" y="105"/>
                  </a:lnTo>
                  <a:lnTo>
                    <a:pt x="86" y="105"/>
                  </a:lnTo>
                  <a:lnTo>
                    <a:pt x="1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976"/>
            <p:cNvSpPr>
              <a:spLocks noEditPoints="1"/>
            </p:cNvSpPr>
            <p:nvPr/>
          </p:nvSpPr>
          <p:spPr bwMode="auto">
            <a:xfrm>
              <a:off x="1657350" y="706438"/>
              <a:ext cx="174625" cy="161925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0" y="4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37" y="0"/>
                </a:cxn>
                <a:cxn ang="0">
                  <a:pos x="49" y="1"/>
                </a:cxn>
                <a:cxn ang="0">
                  <a:pos x="59" y="3"/>
                </a:cxn>
                <a:cxn ang="0">
                  <a:pos x="73" y="10"/>
                </a:cxn>
                <a:cxn ang="0">
                  <a:pos x="79" y="19"/>
                </a:cxn>
                <a:cxn ang="0">
                  <a:pos x="82" y="28"/>
                </a:cxn>
                <a:cxn ang="0">
                  <a:pos x="83" y="41"/>
                </a:cxn>
                <a:cxn ang="0">
                  <a:pos x="81" y="52"/>
                </a:cxn>
                <a:cxn ang="0">
                  <a:pos x="79" y="59"/>
                </a:cxn>
                <a:cxn ang="0">
                  <a:pos x="68" y="70"/>
                </a:cxn>
                <a:cxn ang="0">
                  <a:pos x="55" y="75"/>
                </a:cxn>
                <a:cxn ang="0">
                  <a:pos x="46" y="76"/>
                </a:cxn>
                <a:cxn ang="0">
                  <a:pos x="42" y="76"/>
                </a:cxn>
                <a:cxn ang="0">
                  <a:pos x="16" y="77"/>
                </a:cxn>
                <a:cxn ang="0">
                  <a:pos x="14" y="76"/>
                </a:cxn>
                <a:cxn ang="0">
                  <a:pos x="14" y="43"/>
                </a:cxn>
                <a:cxn ang="0">
                  <a:pos x="27" y="65"/>
                </a:cxn>
                <a:cxn ang="0">
                  <a:pos x="30" y="71"/>
                </a:cxn>
                <a:cxn ang="0">
                  <a:pos x="41" y="71"/>
                </a:cxn>
                <a:cxn ang="0">
                  <a:pos x="56" y="67"/>
                </a:cxn>
                <a:cxn ang="0">
                  <a:pos x="61" y="63"/>
                </a:cxn>
                <a:cxn ang="0">
                  <a:pos x="67" y="52"/>
                </a:cxn>
                <a:cxn ang="0">
                  <a:pos x="68" y="39"/>
                </a:cxn>
                <a:cxn ang="0">
                  <a:pos x="66" y="22"/>
                </a:cxn>
                <a:cxn ang="0">
                  <a:pos x="64" y="18"/>
                </a:cxn>
                <a:cxn ang="0">
                  <a:pos x="58" y="10"/>
                </a:cxn>
                <a:cxn ang="0">
                  <a:pos x="51" y="7"/>
                </a:cxn>
                <a:cxn ang="0">
                  <a:pos x="40" y="5"/>
                </a:cxn>
                <a:cxn ang="0">
                  <a:pos x="28" y="7"/>
                </a:cxn>
                <a:cxn ang="0">
                  <a:pos x="27" y="39"/>
                </a:cxn>
              </a:cxnLst>
              <a:rect l="0" t="0" r="r" b="b"/>
              <a:pathLst>
                <a:path w="83" h="77">
                  <a:moveTo>
                    <a:pt x="14" y="43"/>
                  </a:moveTo>
                  <a:cubicBezTo>
                    <a:pt x="14" y="32"/>
                    <a:pt x="14" y="22"/>
                    <a:pt x="14" y="12"/>
                  </a:cubicBezTo>
                  <a:cubicBezTo>
                    <a:pt x="14" y="11"/>
                    <a:pt x="14" y="10"/>
                    <a:pt x="14" y="9"/>
                  </a:cubicBezTo>
                  <a:cubicBezTo>
                    <a:pt x="14" y="6"/>
                    <a:pt x="12" y="5"/>
                    <a:pt x="10" y="4"/>
                  </a:cubicBezTo>
                  <a:cubicBezTo>
                    <a:pt x="9" y="4"/>
                    <a:pt x="8" y="4"/>
                    <a:pt x="7" y="3"/>
                  </a:cubicBezTo>
                  <a:cubicBezTo>
                    <a:pt x="5" y="3"/>
                    <a:pt x="3" y="3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4" y="0"/>
                    <a:pt x="25" y="0"/>
                    <a:pt x="37" y="0"/>
                  </a:cubicBezTo>
                  <a:cubicBezTo>
                    <a:pt x="39" y="0"/>
                    <a:pt x="41" y="0"/>
                    <a:pt x="44" y="0"/>
                  </a:cubicBezTo>
                  <a:cubicBezTo>
                    <a:pt x="45" y="0"/>
                    <a:pt x="47" y="1"/>
                    <a:pt x="49" y="1"/>
                  </a:cubicBezTo>
                  <a:cubicBezTo>
                    <a:pt x="49" y="1"/>
                    <a:pt x="50" y="1"/>
                    <a:pt x="51" y="1"/>
                  </a:cubicBezTo>
                  <a:cubicBezTo>
                    <a:pt x="53" y="1"/>
                    <a:pt x="56" y="2"/>
                    <a:pt x="59" y="3"/>
                  </a:cubicBezTo>
                  <a:cubicBezTo>
                    <a:pt x="61" y="3"/>
                    <a:pt x="64" y="4"/>
                    <a:pt x="66" y="5"/>
                  </a:cubicBezTo>
                  <a:cubicBezTo>
                    <a:pt x="69" y="6"/>
                    <a:pt x="71" y="8"/>
                    <a:pt x="73" y="10"/>
                  </a:cubicBezTo>
                  <a:cubicBezTo>
                    <a:pt x="75" y="12"/>
                    <a:pt x="76" y="13"/>
                    <a:pt x="77" y="15"/>
                  </a:cubicBezTo>
                  <a:cubicBezTo>
                    <a:pt x="78" y="17"/>
                    <a:pt x="79" y="18"/>
                    <a:pt x="79" y="19"/>
                  </a:cubicBezTo>
                  <a:cubicBezTo>
                    <a:pt x="80" y="21"/>
                    <a:pt x="80" y="22"/>
                    <a:pt x="81" y="23"/>
                  </a:cubicBezTo>
                  <a:cubicBezTo>
                    <a:pt x="81" y="25"/>
                    <a:pt x="82" y="26"/>
                    <a:pt x="82" y="28"/>
                  </a:cubicBezTo>
                  <a:cubicBezTo>
                    <a:pt x="82" y="30"/>
                    <a:pt x="82" y="31"/>
                    <a:pt x="82" y="33"/>
                  </a:cubicBezTo>
                  <a:cubicBezTo>
                    <a:pt x="83" y="36"/>
                    <a:pt x="83" y="38"/>
                    <a:pt x="83" y="41"/>
                  </a:cubicBezTo>
                  <a:cubicBezTo>
                    <a:pt x="83" y="43"/>
                    <a:pt x="83" y="44"/>
                    <a:pt x="82" y="45"/>
                  </a:cubicBezTo>
                  <a:cubicBezTo>
                    <a:pt x="82" y="48"/>
                    <a:pt x="82" y="50"/>
                    <a:pt x="81" y="52"/>
                  </a:cubicBezTo>
                  <a:cubicBezTo>
                    <a:pt x="81" y="53"/>
                    <a:pt x="80" y="55"/>
                    <a:pt x="80" y="56"/>
                  </a:cubicBezTo>
                  <a:cubicBezTo>
                    <a:pt x="79" y="57"/>
                    <a:pt x="79" y="58"/>
                    <a:pt x="79" y="59"/>
                  </a:cubicBezTo>
                  <a:cubicBezTo>
                    <a:pt x="78" y="60"/>
                    <a:pt x="77" y="62"/>
                    <a:pt x="75" y="64"/>
                  </a:cubicBezTo>
                  <a:cubicBezTo>
                    <a:pt x="73" y="66"/>
                    <a:pt x="71" y="68"/>
                    <a:pt x="68" y="70"/>
                  </a:cubicBezTo>
                  <a:cubicBezTo>
                    <a:pt x="66" y="71"/>
                    <a:pt x="63" y="72"/>
                    <a:pt x="60" y="73"/>
                  </a:cubicBezTo>
                  <a:cubicBezTo>
                    <a:pt x="58" y="74"/>
                    <a:pt x="57" y="74"/>
                    <a:pt x="55" y="75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2" y="75"/>
                    <a:pt x="49" y="76"/>
                    <a:pt x="46" y="76"/>
                  </a:cubicBezTo>
                  <a:cubicBezTo>
                    <a:pt x="45" y="76"/>
                    <a:pt x="43" y="76"/>
                    <a:pt x="42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0" y="77"/>
                    <a:pt x="38" y="77"/>
                    <a:pt x="36" y="77"/>
                  </a:cubicBezTo>
                  <a:cubicBezTo>
                    <a:pt x="29" y="77"/>
                    <a:pt x="23" y="77"/>
                    <a:pt x="16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5" y="77"/>
                    <a:pt x="14" y="76"/>
                    <a:pt x="14" y="76"/>
                  </a:cubicBezTo>
                  <a:cubicBezTo>
                    <a:pt x="14" y="74"/>
                    <a:pt x="14" y="74"/>
                    <a:pt x="14" y="74"/>
                  </a:cubicBezTo>
                  <a:lnTo>
                    <a:pt x="14" y="43"/>
                  </a:lnTo>
                  <a:close/>
                  <a:moveTo>
                    <a:pt x="27" y="39"/>
                  </a:moveTo>
                  <a:cubicBezTo>
                    <a:pt x="27" y="47"/>
                    <a:pt x="27" y="56"/>
                    <a:pt x="27" y="65"/>
                  </a:cubicBezTo>
                  <a:cubicBezTo>
                    <a:pt x="27" y="66"/>
                    <a:pt x="27" y="68"/>
                    <a:pt x="28" y="69"/>
                  </a:cubicBezTo>
                  <a:cubicBezTo>
                    <a:pt x="28" y="70"/>
                    <a:pt x="29" y="71"/>
                    <a:pt x="30" y="71"/>
                  </a:cubicBezTo>
                  <a:cubicBezTo>
                    <a:pt x="31" y="71"/>
                    <a:pt x="33" y="72"/>
                    <a:pt x="35" y="72"/>
                  </a:cubicBezTo>
                  <a:cubicBezTo>
                    <a:pt x="37" y="72"/>
                    <a:pt x="39" y="71"/>
                    <a:pt x="41" y="71"/>
                  </a:cubicBezTo>
                  <a:cubicBezTo>
                    <a:pt x="44" y="71"/>
                    <a:pt x="47" y="70"/>
                    <a:pt x="50" y="69"/>
                  </a:cubicBezTo>
                  <a:cubicBezTo>
                    <a:pt x="52" y="69"/>
                    <a:pt x="54" y="68"/>
                    <a:pt x="56" y="67"/>
                  </a:cubicBezTo>
                  <a:cubicBezTo>
                    <a:pt x="56" y="67"/>
                    <a:pt x="57" y="67"/>
                    <a:pt x="57" y="66"/>
                  </a:cubicBezTo>
                  <a:cubicBezTo>
                    <a:pt x="58" y="65"/>
                    <a:pt x="59" y="64"/>
                    <a:pt x="61" y="63"/>
                  </a:cubicBezTo>
                  <a:cubicBezTo>
                    <a:pt x="62" y="61"/>
                    <a:pt x="64" y="59"/>
                    <a:pt x="65" y="57"/>
                  </a:cubicBezTo>
                  <a:cubicBezTo>
                    <a:pt x="65" y="56"/>
                    <a:pt x="66" y="54"/>
                    <a:pt x="67" y="52"/>
                  </a:cubicBezTo>
                  <a:cubicBezTo>
                    <a:pt x="67" y="50"/>
                    <a:pt x="68" y="48"/>
                    <a:pt x="68" y="46"/>
                  </a:cubicBezTo>
                  <a:cubicBezTo>
                    <a:pt x="68" y="44"/>
                    <a:pt x="68" y="42"/>
                    <a:pt x="68" y="39"/>
                  </a:cubicBezTo>
                  <a:cubicBezTo>
                    <a:pt x="68" y="35"/>
                    <a:pt x="68" y="30"/>
                    <a:pt x="67" y="26"/>
                  </a:cubicBezTo>
                  <a:cubicBezTo>
                    <a:pt x="67" y="24"/>
                    <a:pt x="66" y="23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5" y="19"/>
                    <a:pt x="64" y="18"/>
                  </a:cubicBezTo>
                  <a:cubicBezTo>
                    <a:pt x="64" y="17"/>
                    <a:pt x="63" y="16"/>
                    <a:pt x="62" y="15"/>
                  </a:cubicBezTo>
                  <a:cubicBezTo>
                    <a:pt x="61" y="13"/>
                    <a:pt x="60" y="12"/>
                    <a:pt x="58" y="10"/>
                  </a:cubicBezTo>
                  <a:cubicBezTo>
                    <a:pt x="57" y="10"/>
                    <a:pt x="55" y="9"/>
                    <a:pt x="54" y="8"/>
                  </a:cubicBezTo>
                  <a:cubicBezTo>
                    <a:pt x="53" y="7"/>
                    <a:pt x="52" y="7"/>
                    <a:pt x="51" y="7"/>
                  </a:cubicBezTo>
                  <a:cubicBezTo>
                    <a:pt x="49" y="6"/>
                    <a:pt x="47" y="6"/>
                    <a:pt x="45" y="5"/>
                  </a:cubicBezTo>
                  <a:cubicBezTo>
                    <a:pt x="43" y="5"/>
                    <a:pt x="42" y="5"/>
                    <a:pt x="40" y="5"/>
                  </a:cubicBezTo>
                  <a:cubicBezTo>
                    <a:pt x="37" y="4"/>
                    <a:pt x="33" y="5"/>
                    <a:pt x="30" y="5"/>
                  </a:cubicBezTo>
                  <a:cubicBezTo>
                    <a:pt x="29" y="6"/>
                    <a:pt x="28" y="6"/>
                    <a:pt x="28" y="7"/>
                  </a:cubicBezTo>
                  <a:cubicBezTo>
                    <a:pt x="28" y="9"/>
                    <a:pt x="27" y="11"/>
                    <a:pt x="27" y="12"/>
                  </a:cubicBezTo>
                  <a:cubicBezTo>
                    <a:pt x="27" y="21"/>
                    <a:pt x="27" y="30"/>
                    <a:pt x="27" y="39"/>
                  </a:cubicBezTo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977"/>
            <p:cNvSpPr>
              <a:spLocks noEditPoints="1"/>
            </p:cNvSpPr>
            <p:nvPr/>
          </p:nvSpPr>
          <p:spPr bwMode="auto">
            <a:xfrm>
              <a:off x="2008188" y="706438"/>
              <a:ext cx="171450" cy="161925"/>
            </a:xfrm>
            <a:custGeom>
              <a:avLst/>
              <a:gdLst/>
              <a:ahLst/>
              <a:cxnLst>
                <a:cxn ang="0">
                  <a:pos x="22" y="51"/>
                </a:cxn>
                <a:cxn ang="0">
                  <a:pos x="19" y="56"/>
                </a:cxn>
                <a:cxn ang="0">
                  <a:pos x="15" y="64"/>
                </a:cxn>
                <a:cxn ang="0">
                  <a:pos x="10" y="75"/>
                </a:cxn>
                <a:cxn ang="0">
                  <a:pos x="8" y="77"/>
                </a:cxn>
                <a:cxn ang="0">
                  <a:pos x="1" y="77"/>
                </a:cxn>
                <a:cxn ang="0">
                  <a:pos x="1" y="75"/>
                </a:cxn>
                <a:cxn ang="0">
                  <a:pos x="3" y="69"/>
                </a:cxn>
                <a:cxn ang="0">
                  <a:pos x="8" y="59"/>
                </a:cxn>
                <a:cxn ang="0">
                  <a:pos x="12" y="51"/>
                </a:cxn>
                <a:cxn ang="0">
                  <a:pos x="15" y="44"/>
                </a:cxn>
                <a:cxn ang="0">
                  <a:pos x="19" y="36"/>
                </a:cxn>
                <a:cxn ang="0">
                  <a:pos x="22" y="28"/>
                </a:cxn>
                <a:cxn ang="0">
                  <a:pos x="26" y="21"/>
                </a:cxn>
                <a:cxn ang="0">
                  <a:pos x="29" y="13"/>
                </a:cxn>
                <a:cxn ang="0">
                  <a:pos x="31" y="8"/>
                </a:cxn>
                <a:cxn ang="0">
                  <a:pos x="22" y="3"/>
                </a:cxn>
                <a:cxn ang="0">
                  <a:pos x="22" y="0"/>
                </a:cxn>
                <a:cxn ang="0">
                  <a:pos x="46" y="1"/>
                </a:cxn>
                <a:cxn ang="0">
                  <a:pos x="48" y="6"/>
                </a:cxn>
                <a:cxn ang="0">
                  <a:pos x="52" y="13"/>
                </a:cxn>
                <a:cxn ang="0">
                  <a:pos x="58" y="26"/>
                </a:cxn>
                <a:cxn ang="0">
                  <a:pos x="60" y="31"/>
                </a:cxn>
                <a:cxn ang="0">
                  <a:pos x="64" y="40"/>
                </a:cxn>
                <a:cxn ang="0">
                  <a:pos x="69" y="48"/>
                </a:cxn>
                <a:cxn ang="0">
                  <a:pos x="73" y="58"/>
                </a:cxn>
                <a:cxn ang="0">
                  <a:pos x="77" y="66"/>
                </a:cxn>
                <a:cxn ang="0">
                  <a:pos x="80" y="73"/>
                </a:cxn>
                <a:cxn ang="0">
                  <a:pos x="81" y="77"/>
                </a:cxn>
                <a:cxn ang="0">
                  <a:pos x="67" y="75"/>
                </a:cxn>
                <a:cxn ang="0">
                  <a:pos x="62" y="65"/>
                </a:cxn>
                <a:cxn ang="0">
                  <a:pos x="59" y="57"/>
                </a:cxn>
                <a:cxn ang="0">
                  <a:pos x="54" y="51"/>
                </a:cxn>
                <a:cxn ang="0">
                  <a:pos x="38" y="46"/>
                </a:cxn>
                <a:cxn ang="0">
                  <a:pos x="53" y="46"/>
                </a:cxn>
                <a:cxn ang="0">
                  <a:pos x="52" y="43"/>
                </a:cxn>
                <a:cxn ang="0">
                  <a:pos x="50" y="37"/>
                </a:cxn>
                <a:cxn ang="0">
                  <a:pos x="48" y="33"/>
                </a:cxn>
                <a:cxn ang="0">
                  <a:pos x="44" y="26"/>
                </a:cxn>
                <a:cxn ang="0">
                  <a:pos x="41" y="18"/>
                </a:cxn>
                <a:cxn ang="0">
                  <a:pos x="39" y="14"/>
                </a:cxn>
                <a:cxn ang="0">
                  <a:pos x="38" y="15"/>
                </a:cxn>
                <a:cxn ang="0">
                  <a:pos x="34" y="23"/>
                </a:cxn>
                <a:cxn ang="0">
                  <a:pos x="29" y="33"/>
                </a:cxn>
                <a:cxn ang="0">
                  <a:pos x="24" y="45"/>
                </a:cxn>
                <a:cxn ang="0">
                  <a:pos x="25" y="46"/>
                </a:cxn>
              </a:cxnLst>
              <a:rect l="0" t="0" r="r" b="b"/>
              <a:pathLst>
                <a:path w="82" h="77">
                  <a:moveTo>
                    <a:pt x="38" y="51"/>
                  </a:moveTo>
                  <a:cubicBezTo>
                    <a:pt x="33" y="51"/>
                    <a:pt x="28" y="51"/>
                    <a:pt x="22" y="51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20" y="54"/>
                    <a:pt x="19" y="55"/>
                    <a:pt x="19" y="56"/>
                  </a:cubicBezTo>
                  <a:cubicBezTo>
                    <a:pt x="18" y="57"/>
                    <a:pt x="18" y="58"/>
                    <a:pt x="18" y="58"/>
                  </a:cubicBezTo>
                  <a:cubicBezTo>
                    <a:pt x="17" y="60"/>
                    <a:pt x="16" y="62"/>
                    <a:pt x="15" y="64"/>
                  </a:cubicBezTo>
                  <a:cubicBezTo>
                    <a:pt x="14" y="66"/>
                    <a:pt x="13" y="68"/>
                    <a:pt x="13" y="70"/>
                  </a:cubicBezTo>
                  <a:cubicBezTo>
                    <a:pt x="12" y="71"/>
                    <a:pt x="11" y="73"/>
                    <a:pt x="10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9" y="77"/>
                    <a:pt x="9" y="77"/>
                    <a:pt x="8" y="77"/>
                  </a:cubicBezTo>
                  <a:cubicBezTo>
                    <a:pt x="6" y="77"/>
                    <a:pt x="4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0" y="76"/>
                    <a:pt x="0" y="76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4"/>
                    <a:pt x="2" y="73"/>
                    <a:pt x="2" y="72"/>
                  </a:cubicBezTo>
                  <a:cubicBezTo>
                    <a:pt x="3" y="71"/>
                    <a:pt x="3" y="70"/>
                    <a:pt x="3" y="69"/>
                  </a:cubicBezTo>
                  <a:cubicBezTo>
                    <a:pt x="4" y="68"/>
                    <a:pt x="5" y="66"/>
                    <a:pt x="6" y="64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7"/>
                    <a:pt x="10" y="56"/>
                    <a:pt x="10" y="54"/>
                  </a:cubicBezTo>
                  <a:cubicBezTo>
                    <a:pt x="11" y="53"/>
                    <a:pt x="11" y="52"/>
                    <a:pt x="12" y="51"/>
                  </a:cubicBezTo>
                  <a:cubicBezTo>
                    <a:pt x="12" y="50"/>
                    <a:pt x="12" y="50"/>
                    <a:pt x="13" y="49"/>
                  </a:cubicBezTo>
                  <a:cubicBezTo>
                    <a:pt x="14" y="47"/>
                    <a:pt x="14" y="46"/>
                    <a:pt x="15" y="44"/>
                  </a:cubicBezTo>
                  <a:cubicBezTo>
                    <a:pt x="16" y="43"/>
                    <a:pt x="16" y="42"/>
                    <a:pt x="16" y="41"/>
                  </a:cubicBezTo>
                  <a:cubicBezTo>
                    <a:pt x="17" y="39"/>
                    <a:pt x="18" y="38"/>
                    <a:pt x="19" y="36"/>
                  </a:cubicBezTo>
                  <a:cubicBezTo>
                    <a:pt x="19" y="35"/>
                    <a:pt x="20" y="33"/>
                    <a:pt x="21" y="32"/>
                  </a:cubicBezTo>
                  <a:cubicBezTo>
                    <a:pt x="21" y="31"/>
                    <a:pt x="22" y="29"/>
                    <a:pt x="22" y="28"/>
                  </a:cubicBezTo>
                  <a:cubicBezTo>
                    <a:pt x="23" y="28"/>
                    <a:pt x="23" y="27"/>
                    <a:pt x="23" y="26"/>
                  </a:cubicBezTo>
                  <a:cubicBezTo>
                    <a:pt x="24" y="25"/>
                    <a:pt x="25" y="23"/>
                    <a:pt x="26" y="21"/>
                  </a:cubicBezTo>
                  <a:cubicBezTo>
                    <a:pt x="26" y="20"/>
                    <a:pt x="27" y="18"/>
                    <a:pt x="28" y="17"/>
                  </a:cubicBezTo>
                  <a:cubicBezTo>
                    <a:pt x="28" y="16"/>
                    <a:pt x="29" y="15"/>
                    <a:pt x="29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2" y="6"/>
                    <a:pt x="31" y="5"/>
                    <a:pt x="29" y="4"/>
                  </a:cubicBezTo>
                  <a:cubicBezTo>
                    <a:pt x="27" y="4"/>
                    <a:pt x="24" y="3"/>
                    <a:pt x="22" y="3"/>
                  </a:cubicBezTo>
                  <a:cubicBezTo>
                    <a:pt x="21" y="2"/>
                    <a:pt x="21" y="2"/>
                    <a:pt x="21" y="1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9" y="0"/>
                    <a:pt x="37" y="0"/>
                    <a:pt x="44" y="0"/>
                  </a:cubicBezTo>
                  <a:cubicBezTo>
                    <a:pt x="45" y="0"/>
                    <a:pt x="45" y="0"/>
                    <a:pt x="46" y="1"/>
                  </a:cubicBezTo>
                  <a:cubicBezTo>
                    <a:pt x="46" y="2"/>
                    <a:pt x="47" y="3"/>
                    <a:pt x="47" y="4"/>
                  </a:cubicBezTo>
                  <a:cubicBezTo>
                    <a:pt x="48" y="4"/>
                    <a:pt x="48" y="5"/>
                    <a:pt x="48" y="6"/>
                  </a:cubicBezTo>
                  <a:cubicBezTo>
                    <a:pt x="49" y="7"/>
                    <a:pt x="50" y="9"/>
                    <a:pt x="51" y="11"/>
                  </a:cubicBezTo>
                  <a:cubicBezTo>
                    <a:pt x="51" y="11"/>
                    <a:pt x="51" y="12"/>
                    <a:pt x="52" y="13"/>
                  </a:cubicBezTo>
                  <a:cubicBezTo>
                    <a:pt x="52" y="15"/>
                    <a:pt x="53" y="17"/>
                    <a:pt x="54" y="19"/>
                  </a:cubicBezTo>
                  <a:cubicBezTo>
                    <a:pt x="56" y="21"/>
                    <a:pt x="57" y="24"/>
                    <a:pt x="58" y="26"/>
                  </a:cubicBezTo>
                  <a:cubicBezTo>
                    <a:pt x="58" y="27"/>
                    <a:pt x="59" y="28"/>
                    <a:pt x="59" y="29"/>
                  </a:cubicBezTo>
                  <a:cubicBezTo>
                    <a:pt x="60" y="30"/>
                    <a:pt x="60" y="31"/>
                    <a:pt x="60" y="31"/>
                  </a:cubicBezTo>
                  <a:cubicBezTo>
                    <a:pt x="61" y="33"/>
                    <a:pt x="62" y="35"/>
                    <a:pt x="63" y="37"/>
                  </a:cubicBezTo>
                  <a:cubicBezTo>
                    <a:pt x="64" y="38"/>
                    <a:pt x="64" y="39"/>
                    <a:pt x="64" y="40"/>
                  </a:cubicBezTo>
                  <a:cubicBezTo>
                    <a:pt x="65" y="40"/>
                    <a:pt x="65" y="41"/>
                    <a:pt x="65" y="42"/>
                  </a:cubicBezTo>
                  <a:cubicBezTo>
                    <a:pt x="66" y="44"/>
                    <a:pt x="68" y="46"/>
                    <a:pt x="69" y="48"/>
                  </a:cubicBezTo>
                  <a:cubicBezTo>
                    <a:pt x="69" y="50"/>
                    <a:pt x="70" y="51"/>
                    <a:pt x="71" y="53"/>
                  </a:cubicBezTo>
                  <a:cubicBezTo>
                    <a:pt x="71" y="54"/>
                    <a:pt x="72" y="56"/>
                    <a:pt x="73" y="58"/>
                  </a:cubicBezTo>
                  <a:cubicBezTo>
                    <a:pt x="74" y="59"/>
                    <a:pt x="74" y="60"/>
                    <a:pt x="74" y="60"/>
                  </a:cubicBezTo>
                  <a:cubicBezTo>
                    <a:pt x="75" y="62"/>
                    <a:pt x="76" y="64"/>
                    <a:pt x="77" y="66"/>
                  </a:cubicBezTo>
                  <a:cubicBezTo>
                    <a:pt x="78" y="67"/>
                    <a:pt x="78" y="69"/>
                    <a:pt x="79" y="70"/>
                  </a:cubicBezTo>
                  <a:cubicBezTo>
                    <a:pt x="80" y="71"/>
                    <a:pt x="80" y="72"/>
                    <a:pt x="80" y="73"/>
                  </a:cubicBezTo>
                  <a:cubicBezTo>
                    <a:pt x="81" y="74"/>
                    <a:pt x="81" y="75"/>
                    <a:pt x="82" y="75"/>
                  </a:cubicBezTo>
                  <a:cubicBezTo>
                    <a:pt x="82" y="76"/>
                    <a:pt x="82" y="77"/>
                    <a:pt x="81" y="77"/>
                  </a:cubicBezTo>
                  <a:cubicBezTo>
                    <a:pt x="77" y="77"/>
                    <a:pt x="73" y="77"/>
                    <a:pt x="69" y="77"/>
                  </a:cubicBezTo>
                  <a:cubicBezTo>
                    <a:pt x="68" y="77"/>
                    <a:pt x="67" y="76"/>
                    <a:pt x="67" y="75"/>
                  </a:cubicBezTo>
                  <a:cubicBezTo>
                    <a:pt x="66" y="73"/>
                    <a:pt x="65" y="72"/>
                    <a:pt x="64" y="70"/>
                  </a:cubicBezTo>
                  <a:cubicBezTo>
                    <a:pt x="64" y="68"/>
                    <a:pt x="63" y="66"/>
                    <a:pt x="62" y="65"/>
                  </a:cubicBezTo>
                  <a:cubicBezTo>
                    <a:pt x="61" y="63"/>
                    <a:pt x="61" y="61"/>
                    <a:pt x="60" y="60"/>
                  </a:cubicBezTo>
                  <a:cubicBezTo>
                    <a:pt x="59" y="59"/>
                    <a:pt x="59" y="58"/>
                    <a:pt x="59" y="57"/>
                  </a:cubicBezTo>
                  <a:cubicBezTo>
                    <a:pt x="58" y="56"/>
                    <a:pt x="57" y="54"/>
                    <a:pt x="56" y="53"/>
                  </a:cubicBezTo>
                  <a:cubicBezTo>
                    <a:pt x="56" y="52"/>
                    <a:pt x="55" y="51"/>
                    <a:pt x="54" y="51"/>
                  </a:cubicBezTo>
                  <a:cubicBezTo>
                    <a:pt x="49" y="51"/>
                    <a:pt x="44" y="51"/>
                    <a:pt x="38" y="51"/>
                  </a:cubicBezTo>
                  <a:moveTo>
                    <a:pt x="38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3" y="46"/>
                    <a:pt x="53" y="46"/>
                  </a:cubicBezTo>
                  <a:cubicBezTo>
                    <a:pt x="54" y="46"/>
                    <a:pt x="54" y="46"/>
                    <a:pt x="54" y="45"/>
                  </a:cubicBezTo>
                  <a:cubicBezTo>
                    <a:pt x="53" y="44"/>
                    <a:pt x="53" y="44"/>
                    <a:pt x="52" y="43"/>
                  </a:cubicBezTo>
                  <a:cubicBezTo>
                    <a:pt x="52" y="42"/>
                    <a:pt x="52" y="41"/>
                    <a:pt x="51" y="41"/>
                  </a:cubicBezTo>
                  <a:cubicBezTo>
                    <a:pt x="51" y="39"/>
                    <a:pt x="50" y="38"/>
                    <a:pt x="50" y="37"/>
                  </a:cubicBezTo>
                  <a:cubicBezTo>
                    <a:pt x="50" y="37"/>
                    <a:pt x="49" y="36"/>
                    <a:pt x="49" y="36"/>
                  </a:cubicBezTo>
                  <a:cubicBezTo>
                    <a:pt x="49" y="35"/>
                    <a:pt x="48" y="34"/>
                    <a:pt x="48" y="33"/>
                  </a:cubicBezTo>
                  <a:cubicBezTo>
                    <a:pt x="47" y="31"/>
                    <a:pt x="46" y="29"/>
                    <a:pt x="45" y="28"/>
                  </a:cubicBezTo>
                  <a:cubicBezTo>
                    <a:pt x="45" y="27"/>
                    <a:pt x="45" y="26"/>
                    <a:pt x="44" y="26"/>
                  </a:cubicBezTo>
                  <a:cubicBezTo>
                    <a:pt x="44" y="25"/>
                    <a:pt x="44" y="24"/>
                    <a:pt x="43" y="23"/>
                  </a:cubicBezTo>
                  <a:cubicBezTo>
                    <a:pt x="42" y="21"/>
                    <a:pt x="41" y="19"/>
                    <a:pt x="41" y="18"/>
                  </a:cubicBezTo>
                  <a:cubicBezTo>
                    <a:pt x="40" y="16"/>
                    <a:pt x="40" y="15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6"/>
                    <a:pt x="37" y="17"/>
                    <a:pt x="36" y="17"/>
                  </a:cubicBezTo>
                  <a:cubicBezTo>
                    <a:pt x="36" y="19"/>
                    <a:pt x="35" y="21"/>
                    <a:pt x="34" y="23"/>
                  </a:cubicBezTo>
                  <a:cubicBezTo>
                    <a:pt x="32" y="26"/>
                    <a:pt x="31" y="28"/>
                    <a:pt x="30" y="31"/>
                  </a:cubicBezTo>
                  <a:cubicBezTo>
                    <a:pt x="30" y="32"/>
                    <a:pt x="29" y="33"/>
                    <a:pt x="29" y="33"/>
                  </a:cubicBezTo>
                  <a:cubicBezTo>
                    <a:pt x="28" y="35"/>
                    <a:pt x="27" y="36"/>
                    <a:pt x="27" y="38"/>
                  </a:cubicBezTo>
                  <a:cubicBezTo>
                    <a:pt x="26" y="40"/>
                    <a:pt x="25" y="43"/>
                    <a:pt x="24" y="45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5" y="46"/>
                    <a:pt x="25" y="46"/>
                    <a:pt x="25" y="46"/>
                  </a:cubicBezTo>
                  <a:lnTo>
                    <a:pt x="38" y="46"/>
                  </a:ln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978"/>
            <p:cNvSpPr>
              <a:spLocks noEditPoints="1"/>
            </p:cNvSpPr>
            <p:nvPr/>
          </p:nvSpPr>
          <p:spPr bwMode="auto">
            <a:xfrm>
              <a:off x="1498600" y="706438"/>
              <a:ext cx="171450" cy="1619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7" y="4"/>
                </a:cxn>
                <a:cxn ang="0">
                  <a:pos x="51" y="12"/>
                </a:cxn>
                <a:cxn ang="0">
                  <a:pos x="53" y="17"/>
                </a:cxn>
                <a:cxn ang="0">
                  <a:pos x="57" y="24"/>
                </a:cxn>
                <a:cxn ang="0">
                  <a:pos x="61" y="33"/>
                </a:cxn>
                <a:cxn ang="0">
                  <a:pos x="68" y="47"/>
                </a:cxn>
                <a:cxn ang="0">
                  <a:pos x="70" y="51"/>
                </a:cxn>
                <a:cxn ang="0">
                  <a:pos x="73" y="59"/>
                </a:cxn>
                <a:cxn ang="0">
                  <a:pos x="77" y="66"/>
                </a:cxn>
                <a:cxn ang="0">
                  <a:pos x="79" y="71"/>
                </a:cxn>
                <a:cxn ang="0">
                  <a:pos x="81" y="76"/>
                </a:cxn>
                <a:cxn ang="0">
                  <a:pos x="80" y="77"/>
                </a:cxn>
                <a:cxn ang="0">
                  <a:pos x="67" y="75"/>
                </a:cxn>
                <a:cxn ang="0">
                  <a:pos x="62" y="65"/>
                </a:cxn>
                <a:cxn ang="0">
                  <a:pos x="59" y="58"/>
                </a:cxn>
                <a:cxn ang="0">
                  <a:pos x="56" y="52"/>
                </a:cxn>
                <a:cxn ang="0">
                  <a:pos x="54" y="51"/>
                </a:cxn>
                <a:cxn ang="0">
                  <a:pos x="22" y="51"/>
                </a:cxn>
                <a:cxn ang="0">
                  <a:pos x="18" y="58"/>
                </a:cxn>
                <a:cxn ang="0">
                  <a:pos x="14" y="66"/>
                </a:cxn>
                <a:cxn ang="0">
                  <a:pos x="11" y="72"/>
                </a:cxn>
                <a:cxn ang="0">
                  <a:pos x="8" y="77"/>
                </a:cxn>
                <a:cxn ang="0">
                  <a:pos x="1" y="77"/>
                </a:cxn>
                <a:cxn ang="0">
                  <a:pos x="2" y="72"/>
                </a:cxn>
                <a:cxn ang="0">
                  <a:pos x="4" y="67"/>
                </a:cxn>
                <a:cxn ang="0">
                  <a:pos x="8" y="60"/>
                </a:cxn>
                <a:cxn ang="0">
                  <a:pos x="11" y="52"/>
                </a:cxn>
                <a:cxn ang="0">
                  <a:pos x="14" y="46"/>
                </a:cxn>
                <a:cxn ang="0">
                  <a:pos x="18" y="37"/>
                </a:cxn>
                <a:cxn ang="0">
                  <a:pos x="22" y="29"/>
                </a:cxn>
                <a:cxn ang="0">
                  <a:pos x="25" y="22"/>
                </a:cxn>
                <a:cxn ang="0">
                  <a:pos x="29" y="14"/>
                </a:cxn>
                <a:cxn ang="0">
                  <a:pos x="31" y="8"/>
                </a:cxn>
                <a:cxn ang="0">
                  <a:pos x="22" y="3"/>
                </a:cxn>
                <a:cxn ang="0">
                  <a:pos x="21" y="0"/>
                </a:cxn>
                <a:cxn ang="0">
                  <a:pos x="33" y="0"/>
                </a:cxn>
                <a:cxn ang="0">
                  <a:pos x="38" y="46"/>
                </a:cxn>
                <a:cxn ang="0">
                  <a:pos x="53" y="46"/>
                </a:cxn>
                <a:cxn ang="0">
                  <a:pos x="51" y="41"/>
                </a:cxn>
                <a:cxn ang="0">
                  <a:pos x="48" y="34"/>
                </a:cxn>
                <a:cxn ang="0">
                  <a:pos x="45" y="27"/>
                </a:cxn>
                <a:cxn ang="0">
                  <a:pos x="41" y="19"/>
                </a:cxn>
                <a:cxn ang="0">
                  <a:pos x="38" y="14"/>
                </a:cxn>
                <a:cxn ang="0">
                  <a:pos x="36" y="17"/>
                </a:cxn>
                <a:cxn ang="0">
                  <a:pos x="32" y="27"/>
                </a:cxn>
                <a:cxn ang="0">
                  <a:pos x="28" y="36"/>
                </a:cxn>
                <a:cxn ang="0">
                  <a:pos x="23" y="45"/>
                </a:cxn>
                <a:cxn ang="0">
                  <a:pos x="24" y="46"/>
                </a:cxn>
              </a:cxnLst>
              <a:rect l="0" t="0" r="r" b="b"/>
              <a:pathLst>
                <a:path w="82" h="77">
                  <a:moveTo>
                    <a:pt x="33" y="0"/>
                  </a:moveTo>
                  <a:cubicBezTo>
                    <a:pt x="36" y="0"/>
                    <a:pt x="40" y="0"/>
                    <a:pt x="44" y="0"/>
                  </a:cubicBezTo>
                  <a:cubicBezTo>
                    <a:pt x="45" y="0"/>
                    <a:pt x="45" y="0"/>
                    <a:pt x="46" y="1"/>
                  </a:cubicBezTo>
                  <a:cubicBezTo>
                    <a:pt x="46" y="2"/>
                    <a:pt x="47" y="3"/>
                    <a:pt x="47" y="4"/>
                  </a:cubicBezTo>
                  <a:cubicBezTo>
                    <a:pt x="48" y="5"/>
                    <a:pt x="48" y="6"/>
                    <a:pt x="48" y="7"/>
                  </a:cubicBezTo>
                  <a:cubicBezTo>
                    <a:pt x="49" y="8"/>
                    <a:pt x="50" y="10"/>
                    <a:pt x="51" y="12"/>
                  </a:cubicBezTo>
                  <a:cubicBezTo>
                    <a:pt x="52" y="13"/>
                    <a:pt x="52" y="14"/>
                    <a:pt x="52" y="15"/>
                  </a:cubicBezTo>
                  <a:cubicBezTo>
                    <a:pt x="53" y="16"/>
                    <a:pt x="53" y="16"/>
                    <a:pt x="53" y="17"/>
                  </a:cubicBezTo>
                  <a:cubicBezTo>
                    <a:pt x="54" y="18"/>
                    <a:pt x="55" y="20"/>
                    <a:pt x="56" y="21"/>
                  </a:cubicBezTo>
                  <a:cubicBezTo>
                    <a:pt x="56" y="22"/>
                    <a:pt x="57" y="23"/>
                    <a:pt x="57" y="24"/>
                  </a:cubicBezTo>
                  <a:cubicBezTo>
                    <a:pt x="57" y="25"/>
                    <a:pt x="58" y="26"/>
                    <a:pt x="58" y="27"/>
                  </a:cubicBezTo>
                  <a:cubicBezTo>
                    <a:pt x="59" y="29"/>
                    <a:pt x="60" y="31"/>
                    <a:pt x="61" y="33"/>
                  </a:cubicBezTo>
                  <a:cubicBezTo>
                    <a:pt x="63" y="36"/>
                    <a:pt x="64" y="39"/>
                    <a:pt x="65" y="42"/>
                  </a:cubicBezTo>
                  <a:cubicBezTo>
                    <a:pt x="66" y="43"/>
                    <a:pt x="67" y="45"/>
                    <a:pt x="68" y="47"/>
                  </a:cubicBezTo>
                  <a:cubicBezTo>
                    <a:pt x="68" y="48"/>
                    <a:pt x="68" y="49"/>
                    <a:pt x="69" y="49"/>
                  </a:cubicBezTo>
                  <a:cubicBezTo>
                    <a:pt x="69" y="50"/>
                    <a:pt x="70" y="51"/>
                    <a:pt x="70" y="51"/>
                  </a:cubicBezTo>
                  <a:cubicBezTo>
                    <a:pt x="71" y="53"/>
                    <a:pt x="71" y="55"/>
                    <a:pt x="72" y="56"/>
                  </a:cubicBezTo>
                  <a:cubicBezTo>
                    <a:pt x="73" y="57"/>
                    <a:pt x="73" y="58"/>
                    <a:pt x="73" y="59"/>
                  </a:cubicBezTo>
                  <a:cubicBezTo>
                    <a:pt x="74" y="60"/>
                    <a:pt x="74" y="60"/>
                    <a:pt x="74" y="61"/>
                  </a:cubicBezTo>
                  <a:cubicBezTo>
                    <a:pt x="75" y="63"/>
                    <a:pt x="76" y="64"/>
                    <a:pt x="77" y="66"/>
                  </a:cubicBezTo>
                  <a:cubicBezTo>
                    <a:pt x="77" y="67"/>
                    <a:pt x="78" y="68"/>
                    <a:pt x="78" y="69"/>
                  </a:cubicBezTo>
                  <a:cubicBezTo>
                    <a:pt x="79" y="70"/>
                    <a:pt x="79" y="70"/>
                    <a:pt x="79" y="71"/>
                  </a:cubicBezTo>
                  <a:cubicBezTo>
                    <a:pt x="80" y="72"/>
                    <a:pt x="81" y="74"/>
                    <a:pt x="81" y="75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2" y="76"/>
                    <a:pt x="81" y="77"/>
                    <a:pt x="81" y="77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8" y="77"/>
                    <a:pt x="67" y="76"/>
                    <a:pt x="67" y="75"/>
                  </a:cubicBezTo>
                  <a:cubicBezTo>
                    <a:pt x="66" y="74"/>
                    <a:pt x="65" y="72"/>
                    <a:pt x="65" y="70"/>
                  </a:cubicBezTo>
                  <a:cubicBezTo>
                    <a:pt x="64" y="68"/>
                    <a:pt x="63" y="67"/>
                    <a:pt x="62" y="65"/>
                  </a:cubicBezTo>
                  <a:cubicBezTo>
                    <a:pt x="61" y="63"/>
                    <a:pt x="61" y="62"/>
                    <a:pt x="60" y="60"/>
                  </a:cubicBezTo>
                  <a:cubicBezTo>
                    <a:pt x="60" y="60"/>
                    <a:pt x="59" y="59"/>
                    <a:pt x="59" y="58"/>
                  </a:cubicBezTo>
                  <a:cubicBezTo>
                    <a:pt x="58" y="57"/>
                    <a:pt x="57" y="55"/>
                    <a:pt x="57" y="53"/>
                  </a:cubicBezTo>
                  <a:cubicBezTo>
                    <a:pt x="56" y="53"/>
                    <a:pt x="56" y="52"/>
                    <a:pt x="56" y="52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20" y="52"/>
                    <a:pt x="20" y="52"/>
                  </a:cubicBezTo>
                  <a:cubicBezTo>
                    <a:pt x="19" y="54"/>
                    <a:pt x="18" y="56"/>
                    <a:pt x="18" y="58"/>
                  </a:cubicBezTo>
                  <a:cubicBezTo>
                    <a:pt x="17" y="59"/>
                    <a:pt x="17" y="60"/>
                    <a:pt x="16" y="61"/>
                  </a:cubicBezTo>
                  <a:cubicBezTo>
                    <a:pt x="16" y="62"/>
                    <a:pt x="15" y="64"/>
                    <a:pt x="14" y="66"/>
                  </a:cubicBezTo>
                  <a:cubicBezTo>
                    <a:pt x="14" y="67"/>
                    <a:pt x="13" y="68"/>
                    <a:pt x="13" y="69"/>
                  </a:cubicBezTo>
                  <a:cubicBezTo>
                    <a:pt x="12" y="70"/>
                    <a:pt x="12" y="71"/>
                    <a:pt x="11" y="72"/>
                  </a:cubicBezTo>
                  <a:cubicBezTo>
                    <a:pt x="11" y="73"/>
                    <a:pt x="10" y="74"/>
                    <a:pt x="10" y="75"/>
                  </a:cubicBezTo>
                  <a:cubicBezTo>
                    <a:pt x="10" y="76"/>
                    <a:pt x="9" y="77"/>
                    <a:pt x="8" y="77"/>
                  </a:cubicBezTo>
                  <a:cubicBezTo>
                    <a:pt x="6" y="77"/>
                    <a:pt x="4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ubicBezTo>
                    <a:pt x="1" y="74"/>
                    <a:pt x="2" y="73"/>
                    <a:pt x="2" y="72"/>
                  </a:cubicBezTo>
                  <a:cubicBezTo>
                    <a:pt x="2" y="71"/>
                    <a:pt x="3" y="70"/>
                    <a:pt x="3" y="70"/>
                  </a:cubicBezTo>
                  <a:cubicBezTo>
                    <a:pt x="3" y="69"/>
                    <a:pt x="4" y="68"/>
                    <a:pt x="4" y="67"/>
                  </a:cubicBezTo>
                  <a:cubicBezTo>
                    <a:pt x="5" y="66"/>
                    <a:pt x="5" y="65"/>
                    <a:pt x="5" y="65"/>
                  </a:cubicBezTo>
                  <a:cubicBezTo>
                    <a:pt x="6" y="63"/>
                    <a:pt x="7" y="61"/>
                    <a:pt x="8" y="60"/>
                  </a:cubicBezTo>
                  <a:cubicBezTo>
                    <a:pt x="8" y="59"/>
                    <a:pt x="9" y="58"/>
                    <a:pt x="9" y="57"/>
                  </a:cubicBezTo>
                  <a:cubicBezTo>
                    <a:pt x="10" y="55"/>
                    <a:pt x="11" y="53"/>
                    <a:pt x="11" y="52"/>
                  </a:cubicBezTo>
                  <a:cubicBezTo>
                    <a:pt x="12" y="51"/>
                    <a:pt x="12" y="50"/>
                    <a:pt x="13" y="49"/>
                  </a:cubicBezTo>
                  <a:cubicBezTo>
                    <a:pt x="13" y="48"/>
                    <a:pt x="14" y="47"/>
                    <a:pt x="14" y="46"/>
                  </a:cubicBezTo>
                  <a:cubicBezTo>
                    <a:pt x="15" y="45"/>
                    <a:pt x="15" y="44"/>
                    <a:pt x="15" y="44"/>
                  </a:cubicBezTo>
                  <a:cubicBezTo>
                    <a:pt x="16" y="41"/>
                    <a:pt x="17" y="39"/>
                    <a:pt x="18" y="37"/>
                  </a:cubicBezTo>
                  <a:cubicBezTo>
                    <a:pt x="19" y="35"/>
                    <a:pt x="20" y="34"/>
                    <a:pt x="21" y="32"/>
                  </a:cubicBezTo>
                  <a:cubicBezTo>
                    <a:pt x="21" y="31"/>
                    <a:pt x="21" y="30"/>
                    <a:pt x="22" y="29"/>
                  </a:cubicBezTo>
                  <a:cubicBezTo>
                    <a:pt x="22" y="28"/>
                    <a:pt x="22" y="28"/>
                    <a:pt x="23" y="27"/>
                  </a:cubicBezTo>
                  <a:cubicBezTo>
                    <a:pt x="24" y="25"/>
                    <a:pt x="24" y="24"/>
                    <a:pt x="25" y="22"/>
                  </a:cubicBezTo>
                  <a:cubicBezTo>
                    <a:pt x="26" y="20"/>
                    <a:pt x="27" y="19"/>
                    <a:pt x="27" y="17"/>
                  </a:cubicBezTo>
                  <a:cubicBezTo>
                    <a:pt x="28" y="16"/>
                    <a:pt x="28" y="15"/>
                    <a:pt x="29" y="14"/>
                  </a:cubicBezTo>
                  <a:cubicBezTo>
                    <a:pt x="29" y="13"/>
                    <a:pt x="30" y="13"/>
                    <a:pt x="30" y="12"/>
                  </a:cubicBezTo>
                  <a:cubicBezTo>
                    <a:pt x="30" y="11"/>
                    <a:pt x="31" y="9"/>
                    <a:pt x="31" y="8"/>
                  </a:cubicBezTo>
                  <a:cubicBezTo>
                    <a:pt x="31" y="6"/>
                    <a:pt x="31" y="5"/>
                    <a:pt x="29" y="4"/>
                  </a:cubicBezTo>
                  <a:cubicBezTo>
                    <a:pt x="27" y="4"/>
                    <a:pt x="24" y="3"/>
                    <a:pt x="22" y="3"/>
                  </a:cubicBezTo>
                  <a:cubicBezTo>
                    <a:pt x="21" y="2"/>
                    <a:pt x="20" y="2"/>
                    <a:pt x="20" y="1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0"/>
                    <a:pt x="33" y="0"/>
                  </a:cubicBezTo>
                  <a:moveTo>
                    <a:pt x="38" y="46"/>
                  </a:moveTo>
                  <a:cubicBezTo>
                    <a:pt x="38" y="46"/>
                    <a:pt x="38" y="46"/>
                    <a:pt x="38" y="46"/>
                  </a:cubicBezTo>
                  <a:cubicBezTo>
                    <a:pt x="43" y="46"/>
                    <a:pt x="47" y="46"/>
                    <a:pt x="52" y="46"/>
                  </a:cubicBezTo>
                  <a:cubicBezTo>
                    <a:pt x="52" y="46"/>
                    <a:pt x="53" y="46"/>
                    <a:pt x="53" y="46"/>
                  </a:cubicBezTo>
                  <a:cubicBezTo>
                    <a:pt x="54" y="46"/>
                    <a:pt x="54" y="46"/>
                    <a:pt x="53" y="45"/>
                  </a:cubicBezTo>
                  <a:cubicBezTo>
                    <a:pt x="53" y="44"/>
                    <a:pt x="52" y="42"/>
                    <a:pt x="51" y="41"/>
                  </a:cubicBezTo>
                  <a:cubicBezTo>
                    <a:pt x="51" y="40"/>
                    <a:pt x="50" y="39"/>
                    <a:pt x="50" y="38"/>
                  </a:cubicBezTo>
                  <a:cubicBezTo>
                    <a:pt x="49" y="36"/>
                    <a:pt x="49" y="35"/>
                    <a:pt x="48" y="34"/>
                  </a:cubicBezTo>
                  <a:cubicBezTo>
                    <a:pt x="48" y="33"/>
                    <a:pt x="47" y="32"/>
                    <a:pt x="47" y="31"/>
                  </a:cubicBezTo>
                  <a:cubicBezTo>
                    <a:pt x="46" y="30"/>
                    <a:pt x="46" y="28"/>
                    <a:pt x="45" y="27"/>
                  </a:cubicBezTo>
                  <a:cubicBezTo>
                    <a:pt x="44" y="26"/>
                    <a:pt x="44" y="25"/>
                    <a:pt x="44" y="24"/>
                  </a:cubicBezTo>
                  <a:cubicBezTo>
                    <a:pt x="43" y="22"/>
                    <a:pt x="42" y="21"/>
                    <a:pt x="41" y="19"/>
                  </a:cubicBezTo>
                  <a:cubicBezTo>
                    <a:pt x="40" y="17"/>
                    <a:pt x="40" y="16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5"/>
                    <a:pt x="37" y="16"/>
                    <a:pt x="36" y="17"/>
                  </a:cubicBezTo>
                  <a:cubicBezTo>
                    <a:pt x="36" y="19"/>
                    <a:pt x="35" y="20"/>
                    <a:pt x="34" y="22"/>
                  </a:cubicBezTo>
                  <a:cubicBezTo>
                    <a:pt x="33" y="24"/>
                    <a:pt x="32" y="26"/>
                    <a:pt x="32" y="27"/>
                  </a:cubicBezTo>
                  <a:cubicBezTo>
                    <a:pt x="31" y="30"/>
                    <a:pt x="30" y="32"/>
                    <a:pt x="29" y="34"/>
                  </a:cubicBezTo>
                  <a:cubicBezTo>
                    <a:pt x="28" y="34"/>
                    <a:pt x="28" y="35"/>
                    <a:pt x="28" y="36"/>
                  </a:cubicBezTo>
                  <a:cubicBezTo>
                    <a:pt x="27" y="37"/>
                    <a:pt x="26" y="39"/>
                    <a:pt x="25" y="41"/>
                  </a:cubicBezTo>
                  <a:cubicBezTo>
                    <a:pt x="25" y="42"/>
                    <a:pt x="24" y="44"/>
                    <a:pt x="23" y="45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lnTo>
                    <a:pt x="38" y="46"/>
                  </a:ln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979"/>
            <p:cNvSpPr>
              <a:spLocks/>
            </p:cNvSpPr>
            <p:nvPr/>
          </p:nvSpPr>
          <p:spPr bwMode="auto">
            <a:xfrm>
              <a:off x="1338263" y="703263"/>
              <a:ext cx="142875" cy="166688"/>
            </a:xfrm>
            <a:custGeom>
              <a:avLst/>
              <a:gdLst/>
              <a:ahLst/>
              <a:cxnLst>
                <a:cxn ang="0">
                  <a:pos x="35" y="79"/>
                </a:cxn>
                <a:cxn ang="0">
                  <a:pos x="27" y="77"/>
                </a:cxn>
                <a:cxn ang="0">
                  <a:pos x="18" y="72"/>
                </a:cxn>
                <a:cxn ang="0">
                  <a:pos x="10" y="66"/>
                </a:cxn>
                <a:cxn ang="0">
                  <a:pos x="4" y="57"/>
                </a:cxn>
                <a:cxn ang="0">
                  <a:pos x="2" y="51"/>
                </a:cxn>
                <a:cxn ang="0">
                  <a:pos x="0" y="39"/>
                </a:cxn>
                <a:cxn ang="0">
                  <a:pos x="2" y="23"/>
                </a:cxn>
                <a:cxn ang="0">
                  <a:pos x="6" y="13"/>
                </a:cxn>
                <a:cxn ang="0">
                  <a:pos x="16" y="4"/>
                </a:cxn>
                <a:cxn ang="0">
                  <a:pos x="26" y="1"/>
                </a:cxn>
                <a:cxn ang="0">
                  <a:pos x="34" y="0"/>
                </a:cxn>
                <a:cxn ang="0">
                  <a:pos x="47" y="0"/>
                </a:cxn>
                <a:cxn ang="0">
                  <a:pos x="59" y="4"/>
                </a:cxn>
                <a:cxn ang="0">
                  <a:pos x="65" y="9"/>
                </a:cxn>
                <a:cxn ang="0">
                  <a:pos x="67" y="17"/>
                </a:cxn>
                <a:cxn ang="0">
                  <a:pos x="56" y="17"/>
                </a:cxn>
                <a:cxn ang="0">
                  <a:pos x="54" y="15"/>
                </a:cxn>
                <a:cxn ang="0">
                  <a:pos x="39" y="5"/>
                </a:cxn>
                <a:cxn ang="0">
                  <a:pos x="28" y="7"/>
                </a:cxn>
                <a:cxn ang="0">
                  <a:pos x="24" y="9"/>
                </a:cxn>
                <a:cxn ang="0">
                  <a:pos x="18" y="17"/>
                </a:cxn>
                <a:cxn ang="0">
                  <a:pos x="15" y="27"/>
                </a:cxn>
                <a:cxn ang="0">
                  <a:pos x="14" y="34"/>
                </a:cxn>
                <a:cxn ang="0">
                  <a:pos x="17" y="51"/>
                </a:cxn>
                <a:cxn ang="0">
                  <a:pos x="20" y="59"/>
                </a:cxn>
                <a:cxn ang="0">
                  <a:pos x="30" y="69"/>
                </a:cxn>
                <a:cxn ang="0">
                  <a:pos x="39" y="72"/>
                </a:cxn>
                <a:cxn ang="0">
                  <a:pos x="46" y="73"/>
                </a:cxn>
                <a:cxn ang="0">
                  <a:pos x="63" y="72"/>
                </a:cxn>
                <a:cxn ang="0">
                  <a:pos x="68" y="72"/>
                </a:cxn>
                <a:cxn ang="0">
                  <a:pos x="67" y="76"/>
                </a:cxn>
                <a:cxn ang="0">
                  <a:pos x="57" y="78"/>
                </a:cxn>
                <a:cxn ang="0">
                  <a:pos x="43" y="79"/>
                </a:cxn>
              </a:cxnLst>
              <a:rect l="0" t="0" r="r" b="b"/>
              <a:pathLst>
                <a:path w="68" h="79">
                  <a:moveTo>
                    <a:pt x="43" y="79"/>
                  </a:moveTo>
                  <a:cubicBezTo>
                    <a:pt x="41" y="79"/>
                    <a:pt x="38" y="79"/>
                    <a:pt x="35" y="79"/>
                  </a:cubicBezTo>
                  <a:cubicBezTo>
                    <a:pt x="34" y="79"/>
                    <a:pt x="33" y="78"/>
                    <a:pt x="32" y="78"/>
                  </a:cubicBezTo>
                  <a:cubicBezTo>
                    <a:pt x="30" y="78"/>
                    <a:pt x="29" y="77"/>
                    <a:pt x="27" y="77"/>
                  </a:cubicBezTo>
                  <a:cubicBezTo>
                    <a:pt x="25" y="76"/>
                    <a:pt x="23" y="75"/>
                    <a:pt x="21" y="74"/>
                  </a:cubicBezTo>
                  <a:cubicBezTo>
                    <a:pt x="20" y="74"/>
                    <a:pt x="19" y="73"/>
                    <a:pt x="18" y="72"/>
                  </a:cubicBezTo>
                  <a:cubicBezTo>
                    <a:pt x="16" y="71"/>
                    <a:pt x="15" y="70"/>
                    <a:pt x="13" y="69"/>
                  </a:cubicBezTo>
                  <a:cubicBezTo>
                    <a:pt x="12" y="68"/>
                    <a:pt x="11" y="67"/>
                    <a:pt x="10" y="66"/>
                  </a:cubicBezTo>
                  <a:cubicBezTo>
                    <a:pt x="9" y="64"/>
                    <a:pt x="8" y="63"/>
                    <a:pt x="7" y="61"/>
                  </a:cubicBezTo>
                  <a:cubicBezTo>
                    <a:pt x="6" y="59"/>
                    <a:pt x="5" y="58"/>
                    <a:pt x="4" y="57"/>
                  </a:cubicBezTo>
                  <a:cubicBezTo>
                    <a:pt x="4" y="56"/>
                    <a:pt x="4" y="55"/>
                    <a:pt x="3" y="54"/>
                  </a:cubicBezTo>
                  <a:cubicBezTo>
                    <a:pt x="3" y="53"/>
                    <a:pt x="2" y="52"/>
                    <a:pt x="2" y="51"/>
                  </a:cubicBezTo>
                  <a:cubicBezTo>
                    <a:pt x="2" y="49"/>
                    <a:pt x="1" y="47"/>
                    <a:pt x="1" y="44"/>
                  </a:cubicBezTo>
                  <a:cubicBezTo>
                    <a:pt x="0" y="43"/>
                    <a:pt x="0" y="41"/>
                    <a:pt x="0" y="39"/>
                  </a:cubicBezTo>
                  <a:cubicBezTo>
                    <a:pt x="0" y="36"/>
                    <a:pt x="0" y="33"/>
                    <a:pt x="0" y="31"/>
                  </a:cubicBezTo>
                  <a:cubicBezTo>
                    <a:pt x="1" y="28"/>
                    <a:pt x="1" y="26"/>
                    <a:pt x="2" y="23"/>
                  </a:cubicBezTo>
                  <a:cubicBezTo>
                    <a:pt x="2" y="22"/>
                    <a:pt x="3" y="20"/>
                    <a:pt x="3" y="19"/>
                  </a:cubicBezTo>
                  <a:cubicBezTo>
                    <a:pt x="4" y="17"/>
                    <a:pt x="5" y="15"/>
                    <a:pt x="6" y="13"/>
                  </a:cubicBezTo>
                  <a:cubicBezTo>
                    <a:pt x="8" y="11"/>
                    <a:pt x="9" y="10"/>
                    <a:pt x="10" y="8"/>
                  </a:cubicBezTo>
                  <a:cubicBezTo>
                    <a:pt x="12" y="7"/>
                    <a:pt x="13" y="5"/>
                    <a:pt x="16" y="4"/>
                  </a:cubicBezTo>
                  <a:cubicBezTo>
                    <a:pt x="18" y="4"/>
                    <a:pt x="19" y="3"/>
                    <a:pt x="21" y="2"/>
                  </a:cubicBezTo>
                  <a:cubicBezTo>
                    <a:pt x="23" y="1"/>
                    <a:pt x="24" y="1"/>
                    <a:pt x="26" y="1"/>
                  </a:cubicBezTo>
                  <a:cubicBezTo>
                    <a:pt x="27" y="0"/>
                    <a:pt x="28" y="0"/>
                    <a:pt x="29" y="0"/>
                  </a:cubicBezTo>
                  <a:cubicBezTo>
                    <a:pt x="30" y="0"/>
                    <a:pt x="32" y="0"/>
                    <a:pt x="34" y="0"/>
                  </a:cubicBezTo>
                  <a:cubicBezTo>
                    <a:pt x="37" y="0"/>
                    <a:pt x="41" y="0"/>
                    <a:pt x="45" y="0"/>
                  </a:cubicBezTo>
                  <a:cubicBezTo>
                    <a:pt x="45" y="0"/>
                    <a:pt x="46" y="0"/>
                    <a:pt x="47" y="0"/>
                  </a:cubicBezTo>
                  <a:cubicBezTo>
                    <a:pt x="49" y="1"/>
                    <a:pt x="52" y="1"/>
                    <a:pt x="54" y="2"/>
                  </a:cubicBezTo>
                  <a:cubicBezTo>
                    <a:pt x="56" y="2"/>
                    <a:pt x="58" y="3"/>
                    <a:pt x="59" y="4"/>
                  </a:cubicBezTo>
                  <a:cubicBezTo>
                    <a:pt x="60" y="4"/>
                    <a:pt x="60" y="5"/>
                    <a:pt x="61" y="5"/>
                  </a:cubicBezTo>
                  <a:cubicBezTo>
                    <a:pt x="62" y="6"/>
                    <a:pt x="64" y="7"/>
                    <a:pt x="65" y="9"/>
                  </a:cubicBezTo>
                  <a:cubicBezTo>
                    <a:pt x="67" y="10"/>
                    <a:pt x="67" y="13"/>
                    <a:pt x="68" y="15"/>
                  </a:cubicBezTo>
                  <a:cubicBezTo>
                    <a:pt x="68" y="16"/>
                    <a:pt x="68" y="16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7"/>
                    <a:pt x="5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4" y="16"/>
                    <a:pt x="54" y="16"/>
                    <a:pt x="54" y="15"/>
                  </a:cubicBezTo>
                  <a:cubicBezTo>
                    <a:pt x="53" y="12"/>
                    <a:pt x="51" y="10"/>
                    <a:pt x="48" y="8"/>
                  </a:cubicBezTo>
                  <a:cubicBezTo>
                    <a:pt x="45" y="6"/>
                    <a:pt x="42" y="5"/>
                    <a:pt x="39" y="5"/>
                  </a:cubicBezTo>
                  <a:cubicBezTo>
                    <a:pt x="37" y="5"/>
                    <a:pt x="35" y="5"/>
                    <a:pt x="33" y="5"/>
                  </a:cubicBezTo>
                  <a:cubicBezTo>
                    <a:pt x="32" y="6"/>
                    <a:pt x="30" y="6"/>
                    <a:pt x="28" y="7"/>
                  </a:cubicBezTo>
                  <a:cubicBezTo>
                    <a:pt x="27" y="7"/>
                    <a:pt x="27" y="8"/>
                    <a:pt x="26" y="8"/>
                  </a:cubicBezTo>
                  <a:cubicBezTo>
                    <a:pt x="25" y="8"/>
                    <a:pt x="25" y="9"/>
                    <a:pt x="24" y="9"/>
                  </a:cubicBezTo>
                  <a:cubicBezTo>
                    <a:pt x="22" y="11"/>
                    <a:pt x="21" y="12"/>
                    <a:pt x="20" y="14"/>
                  </a:cubicBezTo>
                  <a:cubicBezTo>
                    <a:pt x="19" y="15"/>
                    <a:pt x="18" y="16"/>
                    <a:pt x="18" y="17"/>
                  </a:cubicBezTo>
                  <a:cubicBezTo>
                    <a:pt x="17" y="18"/>
                    <a:pt x="17" y="20"/>
                    <a:pt x="16" y="21"/>
                  </a:cubicBezTo>
                  <a:cubicBezTo>
                    <a:pt x="16" y="23"/>
                    <a:pt x="15" y="25"/>
                    <a:pt x="15" y="27"/>
                  </a:cubicBezTo>
                  <a:cubicBezTo>
                    <a:pt x="15" y="28"/>
                    <a:pt x="15" y="30"/>
                    <a:pt x="15" y="32"/>
                  </a:cubicBezTo>
                  <a:cubicBezTo>
                    <a:pt x="15" y="32"/>
                    <a:pt x="14" y="33"/>
                    <a:pt x="14" y="34"/>
                  </a:cubicBezTo>
                  <a:cubicBezTo>
                    <a:pt x="15" y="37"/>
                    <a:pt x="15" y="41"/>
                    <a:pt x="15" y="44"/>
                  </a:cubicBezTo>
                  <a:cubicBezTo>
                    <a:pt x="15" y="46"/>
                    <a:pt x="16" y="48"/>
                    <a:pt x="17" y="51"/>
                  </a:cubicBezTo>
                  <a:cubicBezTo>
                    <a:pt x="17" y="52"/>
                    <a:pt x="17" y="53"/>
                    <a:pt x="18" y="54"/>
                  </a:cubicBezTo>
                  <a:cubicBezTo>
                    <a:pt x="19" y="56"/>
                    <a:pt x="19" y="58"/>
                    <a:pt x="20" y="59"/>
                  </a:cubicBezTo>
                  <a:cubicBezTo>
                    <a:pt x="21" y="61"/>
                    <a:pt x="22" y="62"/>
                    <a:pt x="23" y="63"/>
                  </a:cubicBezTo>
                  <a:cubicBezTo>
                    <a:pt x="25" y="65"/>
                    <a:pt x="27" y="67"/>
                    <a:pt x="30" y="69"/>
                  </a:cubicBezTo>
                  <a:cubicBezTo>
                    <a:pt x="31" y="69"/>
                    <a:pt x="33" y="70"/>
                    <a:pt x="34" y="71"/>
                  </a:cubicBezTo>
                  <a:cubicBezTo>
                    <a:pt x="36" y="71"/>
                    <a:pt x="37" y="72"/>
                    <a:pt x="39" y="72"/>
                  </a:cubicBezTo>
                  <a:cubicBezTo>
                    <a:pt x="39" y="72"/>
                    <a:pt x="40" y="72"/>
                    <a:pt x="40" y="72"/>
                  </a:cubicBezTo>
                  <a:cubicBezTo>
                    <a:pt x="42" y="73"/>
                    <a:pt x="44" y="73"/>
                    <a:pt x="46" y="73"/>
                  </a:cubicBezTo>
                  <a:cubicBezTo>
                    <a:pt x="49" y="73"/>
                    <a:pt x="53" y="73"/>
                    <a:pt x="57" y="73"/>
                  </a:cubicBezTo>
                  <a:cubicBezTo>
                    <a:pt x="59" y="72"/>
                    <a:pt x="61" y="72"/>
                    <a:pt x="63" y="72"/>
                  </a:cubicBezTo>
                  <a:cubicBezTo>
                    <a:pt x="65" y="71"/>
                    <a:pt x="66" y="71"/>
                    <a:pt x="67" y="71"/>
                  </a:cubicBezTo>
                  <a:cubicBezTo>
                    <a:pt x="68" y="71"/>
                    <a:pt x="68" y="71"/>
                    <a:pt x="68" y="72"/>
                  </a:cubicBezTo>
                  <a:cubicBezTo>
                    <a:pt x="68" y="73"/>
                    <a:pt x="68" y="74"/>
                    <a:pt x="68" y="75"/>
                  </a:cubicBezTo>
                  <a:cubicBezTo>
                    <a:pt x="68" y="75"/>
                    <a:pt x="68" y="76"/>
                    <a:pt x="67" y="76"/>
                  </a:cubicBezTo>
                  <a:cubicBezTo>
                    <a:pt x="65" y="77"/>
                    <a:pt x="63" y="77"/>
                    <a:pt x="60" y="78"/>
                  </a:cubicBezTo>
                  <a:cubicBezTo>
                    <a:pt x="59" y="78"/>
                    <a:pt x="58" y="78"/>
                    <a:pt x="57" y="78"/>
                  </a:cubicBezTo>
                  <a:cubicBezTo>
                    <a:pt x="55" y="78"/>
                    <a:pt x="53" y="79"/>
                    <a:pt x="51" y="79"/>
                  </a:cubicBezTo>
                  <a:cubicBezTo>
                    <a:pt x="48" y="79"/>
                    <a:pt x="46" y="79"/>
                    <a:pt x="43" y="79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980"/>
            <p:cNvSpPr>
              <a:spLocks/>
            </p:cNvSpPr>
            <p:nvPr/>
          </p:nvSpPr>
          <p:spPr bwMode="auto">
            <a:xfrm>
              <a:off x="1852613" y="703263"/>
              <a:ext cx="142875" cy="16668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6" y="3"/>
                </a:cxn>
                <a:cxn ang="0">
                  <a:pos x="65" y="9"/>
                </a:cxn>
                <a:cxn ang="0">
                  <a:pos x="68" y="15"/>
                </a:cxn>
                <a:cxn ang="0">
                  <a:pos x="66" y="17"/>
                </a:cxn>
                <a:cxn ang="0">
                  <a:pos x="55" y="17"/>
                </a:cxn>
                <a:cxn ang="0">
                  <a:pos x="49" y="8"/>
                </a:cxn>
                <a:cxn ang="0">
                  <a:pos x="34" y="5"/>
                </a:cxn>
                <a:cxn ang="0">
                  <a:pos x="25" y="8"/>
                </a:cxn>
                <a:cxn ang="0">
                  <a:pos x="19" y="15"/>
                </a:cxn>
                <a:cxn ang="0">
                  <a:pos x="16" y="21"/>
                </a:cxn>
                <a:cxn ang="0">
                  <a:pos x="14" y="29"/>
                </a:cxn>
                <a:cxn ang="0">
                  <a:pos x="14" y="38"/>
                </a:cxn>
                <a:cxn ang="0">
                  <a:pos x="17" y="51"/>
                </a:cxn>
                <a:cxn ang="0">
                  <a:pos x="19" y="58"/>
                </a:cxn>
                <a:cxn ang="0">
                  <a:pos x="26" y="66"/>
                </a:cxn>
                <a:cxn ang="0">
                  <a:pos x="33" y="70"/>
                </a:cxn>
                <a:cxn ang="0">
                  <a:pos x="46" y="73"/>
                </a:cxn>
                <a:cxn ang="0">
                  <a:pos x="58" y="73"/>
                </a:cxn>
                <a:cxn ang="0">
                  <a:pos x="66" y="71"/>
                </a:cxn>
                <a:cxn ang="0">
                  <a:pos x="68" y="75"/>
                </a:cxn>
                <a:cxn ang="0">
                  <a:pos x="60" y="78"/>
                </a:cxn>
                <a:cxn ang="0">
                  <a:pos x="54" y="78"/>
                </a:cxn>
                <a:cxn ang="0">
                  <a:pos x="36" y="79"/>
                </a:cxn>
                <a:cxn ang="0">
                  <a:pos x="25" y="76"/>
                </a:cxn>
                <a:cxn ang="0">
                  <a:pos x="20" y="74"/>
                </a:cxn>
                <a:cxn ang="0">
                  <a:pos x="9" y="65"/>
                </a:cxn>
                <a:cxn ang="0">
                  <a:pos x="2" y="52"/>
                </a:cxn>
                <a:cxn ang="0">
                  <a:pos x="0" y="45"/>
                </a:cxn>
                <a:cxn ang="0">
                  <a:pos x="0" y="36"/>
                </a:cxn>
                <a:cxn ang="0">
                  <a:pos x="2" y="22"/>
                </a:cxn>
                <a:cxn ang="0">
                  <a:pos x="6" y="12"/>
                </a:cxn>
                <a:cxn ang="0">
                  <a:pos x="15" y="4"/>
                </a:cxn>
                <a:cxn ang="0">
                  <a:pos x="19" y="3"/>
                </a:cxn>
                <a:cxn ang="0">
                  <a:pos x="29" y="0"/>
                </a:cxn>
                <a:cxn ang="0">
                  <a:pos x="37" y="0"/>
                </a:cxn>
              </a:cxnLst>
              <a:rect l="0" t="0" r="r" b="b"/>
              <a:pathLst>
                <a:path w="68" h="79">
                  <a:moveTo>
                    <a:pt x="37" y="0"/>
                  </a:moveTo>
                  <a:cubicBezTo>
                    <a:pt x="40" y="0"/>
                    <a:pt x="43" y="0"/>
                    <a:pt x="45" y="0"/>
                  </a:cubicBezTo>
                  <a:cubicBezTo>
                    <a:pt x="48" y="0"/>
                    <a:pt x="50" y="1"/>
                    <a:pt x="52" y="1"/>
                  </a:cubicBezTo>
                  <a:cubicBezTo>
                    <a:pt x="54" y="2"/>
                    <a:pt x="55" y="2"/>
                    <a:pt x="56" y="3"/>
                  </a:cubicBezTo>
                  <a:cubicBezTo>
                    <a:pt x="58" y="3"/>
                    <a:pt x="60" y="4"/>
                    <a:pt x="62" y="6"/>
                  </a:cubicBezTo>
                  <a:cubicBezTo>
                    <a:pt x="63" y="7"/>
                    <a:pt x="64" y="8"/>
                    <a:pt x="65" y="9"/>
                  </a:cubicBezTo>
                  <a:cubicBezTo>
                    <a:pt x="66" y="10"/>
                    <a:pt x="67" y="12"/>
                    <a:pt x="67" y="14"/>
                  </a:cubicBezTo>
                  <a:cubicBezTo>
                    <a:pt x="68" y="14"/>
                    <a:pt x="68" y="15"/>
                    <a:pt x="68" y="15"/>
                  </a:cubicBezTo>
                  <a:cubicBezTo>
                    <a:pt x="68" y="16"/>
                    <a:pt x="68" y="16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4" y="17"/>
                    <a:pt x="54" y="16"/>
                    <a:pt x="53" y="16"/>
                  </a:cubicBezTo>
                  <a:cubicBezTo>
                    <a:pt x="53" y="13"/>
                    <a:pt x="51" y="10"/>
                    <a:pt x="49" y="8"/>
                  </a:cubicBezTo>
                  <a:cubicBezTo>
                    <a:pt x="47" y="7"/>
                    <a:pt x="46" y="7"/>
                    <a:pt x="45" y="6"/>
                  </a:cubicBezTo>
                  <a:cubicBezTo>
                    <a:pt x="41" y="5"/>
                    <a:pt x="38" y="5"/>
                    <a:pt x="34" y="5"/>
                  </a:cubicBezTo>
                  <a:cubicBezTo>
                    <a:pt x="32" y="5"/>
                    <a:pt x="31" y="6"/>
                    <a:pt x="29" y="6"/>
                  </a:cubicBezTo>
                  <a:cubicBezTo>
                    <a:pt x="27" y="7"/>
                    <a:pt x="26" y="8"/>
                    <a:pt x="25" y="8"/>
                  </a:cubicBezTo>
                  <a:cubicBezTo>
                    <a:pt x="23" y="9"/>
                    <a:pt x="22" y="11"/>
                    <a:pt x="21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8" y="16"/>
                    <a:pt x="18" y="17"/>
                    <a:pt x="17" y="18"/>
                  </a:cubicBezTo>
                  <a:cubicBezTo>
                    <a:pt x="17" y="19"/>
                    <a:pt x="16" y="20"/>
                    <a:pt x="16" y="21"/>
                  </a:cubicBezTo>
                  <a:cubicBezTo>
                    <a:pt x="16" y="23"/>
                    <a:pt x="15" y="24"/>
                    <a:pt x="15" y="26"/>
                  </a:cubicBezTo>
                  <a:cubicBezTo>
                    <a:pt x="15" y="27"/>
                    <a:pt x="15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3"/>
                    <a:pt x="14" y="36"/>
                    <a:pt x="14" y="38"/>
                  </a:cubicBezTo>
                  <a:cubicBezTo>
                    <a:pt x="14" y="41"/>
                    <a:pt x="15" y="43"/>
                    <a:pt x="15" y="45"/>
                  </a:cubicBezTo>
                  <a:cubicBezTo>
                    <a:pt x="15" y="48"/>
                    <a:pt x="16" y="49"/>
                    <a:pt x="17" y="51"/>
                  </a:cubicBezTo>
                  <a:cubicBezTo>
                    <a:pt x="17" y="53"/>
                    <a:pt x="17" y="54"/>
                    <a:pt x="18" y="55"/>
                  </a:cubicBezTo>
                  <a:cubicBezTo>
                    <a:pt x="18" y="56"/>
                    <a:pt x="19" y="57"/>
                    <a:pt x="19" y="58"/>
                  </a:cubicBezTo>
                  <a:cubicBezTo>
                    <a:pt x="20" y="59"/>
                    <a:pt x="21" y="60"/>
                    <a:pt x="21" y="61"/>
                  </a:cubicBezTo>
                  <a:cubicBezTo>
                    <a:pt x="23" y="63"/>
                    <a:pt x="24" y="65"/>
                    <a:pt x="26" y="66"/>
                  </a:cubicBezTo>
                  <a:cubicBezTo>
                    <a:pt x="27" y="67"/>
                    <a:pt x="28" y="68"/>
                    <a:pt x="30" y="69"/>
                  </a:cubicBezTo>
                  <a:cubicBezTo>
                    <a:pt x="31" y="70"/>
                    <a:pt x="32" y="70"/>
                    <a:pt x="33" y="70"/>
                  </a:cubicBezTo>
                  <a:cubicBezTo>
                    <a:pt x="34" y="71"/>
                    <a:pt x="35" y="71"/>
                    <a:pt x="36" y="72"/>
                  </a:cubicBezTo>
                  <a:cubicBezTo>
                    <a:pt x="39" y="72"/>
                    <a:pt x="43" y="73"/>
                    <a:pt x="46" y="73"/>
                  </a:cubicBezTo>
                  <a:cubicBezTo>
                    <a:pt x="49" y="73"/>
                    <a:pt x="52" y="73"/>
                    <a:pt x="54" y="73"/>
                  </a:cubicBezTo>
                  <a:cubicBezTo>
                    <a:pt x="55" y="73"/>
                    <a:pt x="57" y="73"/>
                    <a:pt x="58" y="73"/>
                  </a:cubicBezTo>
                  <a:cubicBezTo>
                    <a:pt x="60" y="72"/>
                    <a:pt x="62" y="72"/>
                    <a:pt x="65" y="71"/>
                  </a:cubicBezTo>
                  <a:cubicBezTo>
                    <a:pt x="65" y="71"/>
                    <a:pt x="66" y="71"/>
                    <a:pt x="66" y="71"/>
                  </a:cubicBezTo>
                  <a:cubicBezTo>
                    <a:pt x="67" y="70"/>
                    <a:pt x="68" y="71"/>
                    <a:pt x="68" y="72"/>
                  </a:cubicBezTo>
                  <a:cubicBezTo>
                    <a:pt x="68" y="73"/>
                    <a:pt x="68" y="74"/>
                    <a:pt x="68" y="75"/>
                  </a:cubicBezTo>
                  <a:cubicBezTo>
                    <a:pt x="68" y="75"/>
                    <a:pt x="67" y="76"/>
                    <a:pt x="67" y="76"/>
                  </a:cubicBezTo>
                  <a:cubicBezTo>
                    <a:pt x="65" y="77"/>
                    <a:pt x="62" y="77"/>
                    <a:pt x="60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7" y="78"/>
                    <a:pt x="56" y="78"/>
                    <a:pt x="54" y="78"/>
                  </a:cubicBezTo>
                  <a:cubicBezTo>
                    <a:pt x="52" y="79"/>
                    <a:pt x="51" y="79"/>
                    <a:pt x="50" y="79"/>
                  </a:cubicBezTo>
                  <a:cubicBezTo>
                    <a:pt x="45" y="79"/>
                    <a:pt x="40" y="79"/>
                    <a:pt x="36" y="79"/>
                  </a:cubicBezTo>
                  <a:cubicBezTo>
                    <a:pt x="34" y="79"/>
                    <a:pt x="32" y="78"/>
                    <a:pt x="30" y="78"/>
                  </a:cubicBezTo>
                  <a:cubicBezTo>
                    <a:pt x="28" y="77"/>
                    <a:pt x="27" y="77"/>
                    <a:pt x="25" y="76"/>
                  </a:cubicBezTo>
                  <a:cubicBezTo>
                    <a:pt x="24" y="76"/>
                    <a:pt x="23" y="75"/>
                    <a:pt x="22" y="75"/>
                  </a:cubicBezTo>
                  <a:cubicBezTo>
                    <a:pt x="21" y="75"/>
                    <a:pt x="21" y="74"/>
                    <a:pt x="20" y="74"/>
                  </a:cubicBezTo>
                  <a:cubicBezTo>
                    <a:pt x="18" y="73"/>
                    <a:pt x="16" y="71"/>
                    <a:pt x="14" y="70"/>
                  </a:cubicBezTo>
                  <a:cubicBezTo>
                    <a:pt x="12" y="68"/>
                    <a:pt x="10" y="67"/>
                    <a:pt x="9" y="65"/>
                  </a:cubicBezTo>
                  <a:cubicBezTo>
                    <a:pt x="8" y="63"/>
                    <a:pt x="7" y="61"/>
                    <a:pt x="6" y="60"/>
                  </a:cubicBezTo>
                  <a:cubicBezTo>
                    <a:pt x="4" y="57"/>
                    <a:pt x="3" y="55"/>
                    <a:pt x="2" y="52"/>
                  </a:cubicBezTo>
                  <a:cubicBezTo>
                    <a:pt x="2" y="51"/>
                    <a:pt x="1" y="49"/>
                    <a:pt x="1" y="48"/>
                  </a:cubicBezTo>
                  <a:cubicBezTo>
                    <a:pt x="1" y="47"/>
                    <a:pt x="1" y="46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0"/>
                    <a:pt x="0" y="38"/>
                    <a:pt x="0" y="36"/>
                  </a:cubicBezTo>
                  <a:cubicBezTo>
                    <a:pt x="0" y="34"/>
                    <a:pt x="0" y="31"/>
                    <a:pt x="0" y="29"/>
                  </a:cubicBezTo>
                  <a:cubicBezTo>
                    <a:pt x="1" y="27"/>
                    <a:pt x="1" y="24"/>
                    <a:pt x="2" y="22"/>
                  </a:cubicBezTo>
                  <a:cubicBezTo>
                    <a:pt x="2" y="21"/>
                    <a:pt x="2" y="19"/>
                    <a:pt x="3" y="18"/>
                  </a:cubicBezTo>
                  <a:cubicBezTo>
                    <a:pt x="4" y="16"/>
                    <a:pt x="5" y="14"/>
                    <a:pt x="6" y="12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11" y="7"/>
                    <a:pt x="13" y="5"/>
                    <a:pt x="15" y="4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2" y="2"/>
                    <a:pt x="23" y="1"/>
                  </a:cubicBezTo>
                  <a:cubicBezTo>
                    <a:pt x="25" y="1"/>
                    <a:pt x="27" y="0"/>
                    <a:pt x="29" y="0"/>
                  </a:cubicBezTo>
                  <a:cubicBezTo>
                    <a:pt x="31" y="0"/>
                    <a:pt x="32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981"/>
            <p:cNvSpPr>
              <a:spLocks noEditPoints="1"/>
            </p:cNvSpPr>
            <p:nvPr/>
          </p:nvSpPr>
          <p:spPr bwMode="auto">
            <a:xfrm>
              <a:off x="1131888" y="927100"/>
              <a:ext cx="1038225" cy="71438"/>
            </a:xfrm>
            <a:custGeom>
              <a:avLst/>
              <a:gdLst/>
              <a:ahLst/>
              <a:cxnLst>
                <a:cxn ang="0">
                  <a:pos x="491" y="9"/>
                </a:cxn>
                <a:cxn ang="0">
                  <a:pos x="489" y="23"/>
                </a:cxn>
                <a:cxn ang="0">
                  <a:pos x="476" y="13"/>
                </a:cxn>
                <a:cxn ang="0">
                  <a:pos x="479" y="13"/>
                </a:cxn>
                <a:cxn ang="0">
                  <a:pos x="476" y="25"/>
                </a:cxn>
                <a:cxn ang="0">
                  <a:pos x="457" y="8"/>
                </a:cxn>
                <a:cxn ang="0">
                  <a:pos x="461" y="3"/>
                </a:cxn>
                <a:cxn ang="0">
                  <a:pos x="450" y="10"/>
                </a:cxn>
                <a:cxn ang="0">
                  <a:pos x="448" y="26"/>
                </a:cxn>
                <a:cxn ang="0">
                  <a:pos x="436" y="20"/>
                </a:cxn>
                <a:cxn ang="0">
                  <a:pos x="429" y="26"/>
                </a:cxn>
                <a:cxn ang="0">
                  <a:pos x="421" y="8"/>
                </a:cxn>
                <a:cxn ang="0">
                  <a:pos x="427" y="12"/>
                </a:cxn>
                <a:cxn ang="0">
                  <a:pos x="411" y="23"/>
                </a:cxn>
                <a:cxn ang="0">
                  <a:pos x="400" y="19"/>
                </a:cxn>
                <a:cxn ang="0">
                  <a:pos x="391" y="25"/>
                </a:cxn>
                <a:cxn ang="0">
                  <a:pos x="380" y="8"/>
                </a:cxn>
                <a:cxn ang="0">
                  <a:pos x="374" y="11"/>
                </a:cxn>
                <a:cxn ang="0">
                  <a:pos x="385" y="10"/>
                </a:cxn>
                <a:cxn ang="0">
                  <a:pos x="361" y="24"/>
                </a:cxn>
                <a:cxn ang="0">
                  <a:pos x="347" y="7"/>
                </a:cxn>
                <a:cxn ang="0">
                  <a:pos x="348" y="10"/>
                </a:cxn>
                <a:cxn ang="0">
                  <a:pos x="358" y="11"/>
                </a:cxn>
                <a:cxn ang="0">
                  <a:pos x="330" y="15"/>
                </a:cxn>
                <a:cxn ang="0">
                  <a:pos x="327" y="7"/>
                </a:cxn>
                <a:cxn ang="0">
                  <a:pos x="304" y="21"/>
                </a:cxn>
                <a:cxn ang="0">
                  <a:pos x="305" y="3"/>
                </a:cxn>
                <a:cxn ang="0">
                  <a:pos x="279" y="13"/>
                </a:cxn>
                <a:cxn ang="0">
                  <a:pos x="278" y="21"/>
                </a:cxn>
                <a:cxn ang="0">
                  <a:pos x="276" y="13"/>
                </a:cxn>
                <a:cxn ang="0">
                  <a:pos x="263" y="12"/>
                </a:cxn>
                <a:cxn ang="0">
                  <a:pos x="261" y="20"/>
                </a:cxn>
                <a:cxn ang="0">
                  <a:pos x="259" y="16"/>
                </a:cxn>
                <a:cxn ang="0">
                  <a:pos x="250" y="14"/>
                </a:cxn>
                <a:cxn ang="0">
                  <a:pos x="248" y="10"/>
                </a:cxn>
                <a:cxn ang="0">
                  <a:pos x="244" y="6"/>
                </a:cxn>
                <a:cxn ang="0">
                  <a:pos x="199" y="21"/>
                </a:cxn>
                <a:cxn ang="0">
                  <a:pos x="189" y="19"/>
                </a:cxn>
                <a:cxn ang="0">
                  <a:pos x="201" y="27"/>
                </a:cxn>
                <a:cxn ang="0">
                  <a:pos x="183" y="23"/>
                </a:cxn>
                <a:cxn ang="0">
                  <a:pos x="175" y="7"/>
                </a:cxn>
                <a:cxn ang="0">
                  <a:pos x="162" y="14"/>
                </a:cxn>
                <a:cxn ang="0">
                  <a:pos x="159" y="10"/>
                </a:cxn>
                <a:cxn ang="0">
                  <a:pos x="138" y="26"/>
                </a:cxn>
                <a:cxn ang="0">
                  <a:pos x="141" y="1"/>
                </a:cxn>
                <a:cxn ang="0">
                  <a:pos x="113" y="13"/>
                </a:cxn>
                <a:cxn ang="0">
                  <a:pos x="117" y="28"/>
                </a:cxn>
                <a:cxn ang="0">
                  <a:pos x="102" y="26"/>
                </a:cxn>
                <a:cxn ang="0">
                  <a:pos x="94" y="8"/>
                </a:cxn>
                <a:cxn ang="0">
                  <a:pos x="101" y="12"/>
                </a:cxn>
                <a:cxn ang="0">
                  <a:pos x="83" y="23"/>
                </a:cxn>
                <a:cxn ang="0">
                  <a:pos x="84" y="0"/>
                </a:cxn>
                <a:cxn ang="0">
                  <a:pos x="66" y="11"/>
                </a:cxn>
                <a:cxn ang="0">
                  <a:pos x="71" y="1"/>
                </a:cxn>
                <a:cxn ang="0">
                  <a:pos x="70" y="24"/>
                </a:cxn>
                <a:cxn ang="0">
                  <a:pos x="56" y="25"/>
                </a:cxn>
                <a:cxn ang="0">
                  <a:pos x="41" y="8"/>
                </a:cxn>
                <a:cxn ang="0">
                  <a:pos x="45" y="3"/>
                </a:cxn>
                <a:cxn ang="0">
                  <a:pos x="34" y="7"/>
                </a:cxn>
                <a:cxn ang="0">
                  <a:pos x="24" y="10"/>
                </a:cxn>
                <a:cxn ang="0">
                  <a:pos x="8" y="24"/>
                </a:cxn>
                <a:cxn ang="0">
                  <a:pos x="15" y="24"/>
                </a:cxn>
                <a:cxn ang="0">
                  <a:pos x="5" y="3"/>
                </a:cxn>
              </a:cxnLst>
              <a:rect l="0" t="0" r="r" b="b"/>
              <a:pathLst>
                <a:path w="494" h="34">
                  <a:moveTo>
                    <a:pt x="482" y="25"/>
                  </a:moveTo>
                  <a:cubicBezTo>
                    <a:pt x="483" y="25"/>
                    <a:pt x="483" y="25"/>
                    <a:pt x="483" y="25"/>
                  </a:cubicBezTo>
                  <a:cubicBezTo>
                    <a:pt x="484" y="26"/>
                    <a:pt x="485" y="26"/>
                    <a:pt x="487" y="26"/>
                  </a:cubicBezTo>
                  <a:cubicBezTo>
                    <a:pt x="488" y="26"/>
                    <a:pt x="490" y="25"/>
                    <a:pt x="491" y="25"/>
                  </a:cubicBezTo>
                  <a:cubicBezTo>
                    <a:pt x="491" y="24"/>
                    <a:pt x="492" y="24"/>
                    <a:pt x="492" y="23"/>
                  </a:cubicBezTo>
                  <a:cubicBezTo>
                    <a:pt x="493" y="22"/>
                    <a:pt x="493" y="22"/>
                    <a:pt x="493" y="21"/>
                  </a:cubicBezTo>
                  <a:cubicBezTo>
                    <a:pt x="493" y="20"/>
                    <a:pt x="492" y="19"/>
                    <a:pt x="492" y="17"/>
                  </a:cubicBezTo>
                  <a:cubicBezTo>
                    <a:pt x="491" y="17"/>
                    <a:pt x="490" y="16"/>
                    <a:pt x="489" y="15"/>
                  </a:cubicBezTo>
                  <a:cubicBezTo>
                    <a:pt x="488" y="14"/>
                    <a:pt x="487" y="13"/>
                    <a:pt x="487" y="12"/>
                  </a:cubicBezTo>
                  <a:cubicBezTo>
                    <a:pt x="487" y="11"/>
                    <a:pt x="487" y="10"/>
                    <a:pt x="488" y="10"/>
                  </a:cubicBezTo>
                  <a:cubicBezTo>
                    <a:pt x="489" y="9"/>
                    <a:pt x="489" y="9"/>
                    <a:pt x="489" y="9"/>
                  </a:cubicBezTo>
                  <a:cubicBezTo>
                    <a:pt x="489" y="9"/>
                    <a:pt x="489" y="9"/>
                    <a:pt x="490" y="9"/>
                  </a:cubicBezTo>
                  <a:cubicBezTo>
                    <a:pt x="490" y="9"/>
                    <a:pt x="491" y="9"/>
                    <a:pt x="491" y="9"/>
                  </a:cubicBezTo>
                  <a:cubicBezTo>
                    <a:pt x="492" y="10"/>
                    <a:pt x="493" y="10"/>
                    <a:pt x="493" y="10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4" y="8"/>
                    <a:pt x="493" y="8"/>
                    <a:pt x="493" y="7"/>
                  </a:cubicBezTo>
                  <a:cubicBezTo>
                    <a:pt x="492" y="7"/>
                    <a:pt x="491" y="7"/>
                    <a:pt x="490" y="7"/>
                  </a:cubicBezTo>
                  <a:cubicBezTo>
                    <a:pt x="488" y="7"/>
                    <a:pt x="487" y="8"/>
                    <a:pt x="486" y="9"/>
                  </a:cubicBezTo>
                  <a:cubicBezTo>
                    <a:pt x="485" y="9"/>
                    <a:pt x="485" y="10"/>
                    <a:pt x="484" y="10"/>
                  </a:cubicBezTo>
                  <a:cubicBezTo>
                    <a:pt x="484" y="11"/>
                    <a:pt x="484" y="12"/>
                    <a:pt x="484" y="13"/>
                  </a:cubicBezTo>
                  <a:cubicBezTo>
                    <a:pt x="484" y="13"/>
                    <a:pt x="484" y="15"/>
                    <a:pt x="485" y="16"/>
                  </a:cubicBezTo>
                  <a:cubicBezTo>
                    <a:pt x="485" y="16"/>
                    <a:pt x="486" y="16"/>
                    <a:pt x="486" y="17"/>
                  </a:cubicBezTo>
                  <a:cubicBezTo>
                    <a:pt x="486" y="17"/>
                    <a:pt x="487" y="17"/>
                    <a:pt x="487" y="18"/>
                  </a:cubicBezTo>
                  <a:cubicBezTo>
                    <a:pt x="488" y="18"/>
                    <a:pt x="488" y="18"/>
                    <a:pt x="488" y="18"/>
                  </a:cubicBezTo>
                  <a:cubicBezTo>
                    <a:pt x="489" y="19"/>
                    <a:pt x="490" y="20"/>
                    <a:pt x="490" y="21"/>
                  </a:cubicBezTo>
                  <a:cubicBezTo>
                    <a:pt x="490" y="22"/>
                    <a:pt x="490" y="23"/>
                    <a:pt x="489" y="23"/>
                  </a:cubicBezTo>
                  <a:cubicBezTo>
                    <a:pt x="488" y="23"/>
                    <a:pt x="488" y="24"/>
                    <a:pt x="488" y="24"/>
                  </a:cubicBezTo>
                  <a:cubicBezTo>
                    <a:pt x="487" y="24"/>
                    <a:pt x="487" y="24"/>
                    <a:pt x="487" y="24"/>
                  </a:cubicBezTo>
                  <a:cubicBezTo>
                    <a:pt x="486" y="24"/>
                    <a:pt x="486" y="24"/>
                    <a:pt x="485" y="24"/>
                  </a:cubicBezTo>
                  <a:cubicBezTo>
                    <a:pt x="484" y="23"/>
                    <a:pt x="483" y="23"/>
                    <a:pt x="483" y="23"/>
                  </a:cubicBezTo>
                  <a:lnTo>
                    <a:pt x="482" y="25"/>
                  </a:lnTo>
                  <a:close/>
                  <a:moveTo>
                    <a:pt x="470" y="13"/>
                  </a:moveTo>
                  <a:cubicBezTo>
                    <a:pt x="470" y="13"/>
                    <a:pt x="471" y="12"/>
                    <a:pt x="471" y="12"/>
                  </a:cubicBezTo>
                  <a:cubicBezTo>
                    <a:pt x="471" y="11"/>
                    <a:pt x="472" y="11"/>
                    <a:pt x="472" y="10"/>
                  </a:cubicBezTo>
                  <a:cubicBezTo>
                    <a:pt x="472" y="10"/>
                    <a:pt x="473" y="10"/>
                    <a:pt x="473" y="9"/>
                  </a:cubicBezTo>
                  <a:cubicBezTo>
                    <a:pt x="474" y="9"/>
                    <a:pt x="474" y="9"/>
                    <a:pt x="475" y="9"/>
                  </a:cubicBezTo>
                  <a:cubicBezTo>
                    <a:pt x="475" y="9"/>
                    <a:pt x="476" y="9"/>
                    <a:pt x="476" y="10"/>
                  </a:cubicBezTo>
                  <a:cubicBezTo>
                    <a:pt x="476" y="10"/>
                    <a:pt x="477" y="10"/>
                    <a:pt x="477" y="11"/>
                  </a:cubicBezTo>
                  <a:cubicBezTo>
                    <a:pt x="477" y="12"/>
                    <a:pt x="476" y="12"/>
                    <a:pt x="476" y="13"/>
                  </a:cubicBezTo>
                  <a:cubicBezTo>
                    <a:pt x="476" y="14"/>
                    <a:pt x="475" y="15"/>
                    <a:pt x="474" y="15"/>
                  </a:cubicBezTo>
                  <a:cubicBezTo>
                    <a:pt x="472" y="16"/>
                    <a:pt x="471" y="16"/>
                    <a:pt x="469" y="17"/>
                  </a:cubicBezTo>
                  <a:cubicBezTo>
                    <a:pt x="470" y="16"/>
                    <a:pt x="470" y="14"/>
                    <a:pt x="470" y="13"/>
                  </a:cubicBezTo>
                  <a:moveTo>
                    <a:pt x="471" y="23"/>
                  </a:moveTo>
                  <a:cubicBezTo>
                    <a:pt x="470" y="22"/>
                    <a:pt x="470" y="22"/>
                    <a:pt x="470" y="22"/>
                  </a:cubicBezTo>
                  <a:cubicBezTo>
                    <a:pt x="470" y="21"/>
                    <a:pt x="470" y="21"/>
                    <a:pt x="470" y="21"/>
                  </a:cubicBezTo>
                  <a:cubicBezTo>
                    <a:pt x="469" y="20"/>
                    <a:pt x="469" y="20"/>
                    <a:pt x="469" y="20"/>
                  </a:cubicBezTo>
                  <a:cubicBezTo>
                    <a:pt x="469" y="19"/>
                    <a:pt x="469" y="19"/>
                    <a:pt x="469" y="19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71" y="18"/>
                    <a:pt x="472" y="18"/>
                    <a:pt x="473" y="17"/>
                  </a:cubicBezTo>
                  <a:cubicBezTo>
                    <a:pt x="474" y="17"/>
                    <a:pt x="475" y="17"/>
                    <a:pt x="476" y="16"/>
                  </a:cubicBezTo>
                  <a:cubicBezTo>
                    <a:pt x="477" y="16"/>
                    <a:pt x="477" y="16"/>
                    <a:pt x="478" y="15"/>
                  </a:cubicBezTo>
                  <a:cubicBezTo>
                    <a:pt x="478" y="15"/>
                    <a:pt x="479" y="14"/>
                    <a:pt x="479" y="13"/>
                  </a:cubicBezTo>
                  <a:cubicBezTo>
                    <a:pt x="480" y="13"/>
                    <a:pt x="480" y="12"/>
                    <a:pt x="480" y="11"/>
                  </a:cubicBezTo>
                  <a:cubicBezTo>
                    <a:pt x="480" y="11"/>
                    <a:pt x="480" y="10"/>
                    <a:pt x="480" y="10"/>
                  </a:cubicBezTo>
                  <a:cubicBezTo>
                    <a:pt x="479" y="8"/>
                    <a:pt x="478" y="7"/>
                    <a:pt x="475" y="7"/>
                  </a:cubicBezTo>
                  <a:cubicBezTo>
                    <a:pt x="474" y="7"/>
                    <a:pt x="472" y="8"/>
                    <a:pt x="471" y="9"/>
                  </a:cubicBezTo>
                  <a:cubicBezTo>
                    <a:pt x="470" y="9"/>
                    <a:pt x="469" y="10"/>
                    <a:pt x="469" y="11"/>
                  </a:cubicBezTo>
                  <a:cubicBezTo>
                    <a:pt x="468" y="11"/>
                    <a:pt x="468" y="12"/>
                    <a:pt x="467" y="13"/>
                  </a:cubicBezTo>
                  <a:cubicBezTo>
                    <a:pt x="467" y="14"/>
                    <a:pt x="467" y="15"/>
                    <a:pt x="466" y="16"/>
                  </a:cubicBezTo>
                  <a:cubicBezTo>
                    <a:pt x="466" y="17"/>
                    <a:pt x="466" y="18"/>
                    <a:pt x="466" y="18"/>
                  </a:cubicBezTo>
                  <a:cubicBezTo>
                    <a:pt x="466" y="19"/>
                    <a:pt x="466" y="19"/>
                    <a:pt x="466" y="20"/>
                  </a:cubicBezTo>
                  <a:cubicBezTo>
                    <a:pt x="466" y="20"/>
                    <a:pt x="466" y="21"/>
                    <a:pt x="466" y="21"/>
                  </a:cubicBezTo>
                  <a:cubicBezTo>
                    <a:pt x="467" y="23"/>
                    <a:pt x="468" y="24"/>
                    <a:pt x="470" y="25"/>
                  </a:cubicBezTo>
                  <a:cubicBezTo>
                    <a:pt x="470" y="26"/>
                    <a:pt x="471" y="26"/>
                    <a:pt x="473" y="26"/>
                  </a:cubicBezTo>
                  <a:cubicBezTo>
                    <a:pt x="474" y="26"/>
                    <a:pt x="475" y="25"/>
                    <a:pt x="476" y="25"/>
                  </a:cubicBezTo>
                  <a:cubicBezTo>
                    <a:pt x="478" y="24"/>
                    <a:pt x="478" y="23"/>
                    <a:pt x="479" y="23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6" y="23"/>
                    <a:pt x="475" y="24"/>
                    <a:pt x="473" y="24"/>
                  </a:cubicBezTo>
                  <a:cubicBezTo>
                    <a:pt x="472" y="24"/>
                    <a:pt x="471" y="23"/>
                    <a:pt x="471" y="23"/>
                  </a:cubicBezTo>
                  <a:moveTo>
                    <a:pt x="460" y="26"/>
                  </a:moveTo>
                  <a:cubicBezTo>
                    <a:pt x="462" y="25"/>
                    <a:pt x="462" y="24"/>
                    <a:pt x="463" y="24"/>
                  </a:cubicBezTo>
                  <a:cubicBezTo>
                    <a:pt x="462" y="23"/>
                    <a:pt x="462" y="23"/>
                    <a:pt x="462" y="23"/>
                  </a:cubicBezTo>
                  <a:cubicBezTo>
                    <a:pt x="462" y="23"/>
                    <a:pt x="461" y="24"/>
                    <a:pt x="461" y="24"/>
                  </a:cubicBezTo>
                  <a:cubicBezTo>
                    <a:pt x="461" y="24"/>
                    <a:pt x="460" y="24"/>
                    <a:pt x="460" y="23"/>
                  </a:cubicBezTo>
                  <a:cubicBezTo>
                    <a:pt x="460" y="23"/>
                    <a:pt x="460" y="23"/>
                    <a:pt x="460" y="23"/>
                  </a:cubicBezTo>
                  <a:cubicBezTo>
                    <a:pt x="463" y="8"/>
                    <a:pt x="463" y="8"/>
                    <a:pt x="463" y="8"/>
                  </a:cubicBezTo>
                  <a:cubicBezTo>
                    <a:pt x="462" y="7"/>
                    <a:pt x="462" y="7"/>
                    <a:pt x="462" y="7"/>
                  </a:cubicBezTo>
                  <a:cubicBezTo>
                    <a:pt x="457" y="8"/>
                    <a:pt x="457" y="8"/>
                    <a:pt x="457" y="8"/>
                  </a:cubicBezTo>
                  <a:cubicBezTo>
                    <a:pt x="457" y="9"/>
                    <a:pt x="457" y="9"/>
                    <a:pt x="457" y="9"/>
                  </a:cubicBezTo>
                  <a:cubicBezTo>
                    <a:pt x="459" y="10"/>
                    <a:pt x="459" y="10"/>
                    <a:pt x="459" y="10"/>
                  </a:cubicBezTo>
                  <a:cubicBezTo>
                    <a:pt x="458" y="20"/>
                    <a:pt x="458" y="20"/>
                    <a:pt x="458" y="20"/>
                  </a:cubicBezTo>
                  <a:cubicBezTo>
                    <a:pt x="457" y="22"/>
                    <a:pt x="457" y="23"/>
                    <a:pt x="457" y="24"/>
                  </a:cubicBezTo>
                  <a:cubicBezTo>
                    <a:pt x="457" y="25"/>
                    <a:pt x="458" y="26"/>
                    <a:pt x="459" y="26"/>
                  </a:cubicBezTo>
                  <a:cubicBezTo>
                    <a:pt x="460" y="26"/>
                    <a:pt x="460" y="26"/>
                    <a:pt x="460" y="26"/>
                  </a:cubicBezTo>
                  <a:moveTo>
                    <a:pt x="463" y="3"/>
                  </a:moveTo>
                  <a:cubicBezTo>
                    <a:pt x="464" y="2"/>
                    <a:pt x="464" y="2"/>
                    <a:pt x="464" y="1"/>
                  </a:cubicBezTo>
                  <a:cubicBezTo>
                    <a:pt x="464" y="0"/>
                    <a:pt x="463" y="0"/>
                    <a:pt x="463" y="0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61" y="0"/>
                    <a:pt x="461" y="0"/>
                    <a:pt x="460" y="0"/>
                  </a:cubicBezTo>
                  <a:cubicBezTo>
                    <a:pt x="460" y="1"/>
                    <a:pt x="460" y="1"/>
                    <a:pt x="460" y="2"/>
                  </a:cubicBezTo>
                  <a:cubicBezTo>
                    <a:pt x="460" y="3"/>
                    <a:pt x="460" y="3"/>
                    <a:pt x="461" y="3"/>
                  </a:cubicBezTo>
                  <a:cubicBezTo>
                    <a:pt x="461" y="4"/>
                    <a:pt x="461" y="4"/>
                    <a:pt x="461" y="4"/>
                  </a:cubicBezTo>
                  <a:cubicBezTo>
                    <a:pt x="462" y="4"/>
                    <a:pt x="463" y="3"/>
                    <a:pt x="463" y="3"/>
                  </a:cubicBezTo>
                  <a:moveTo>
                    <a:pt x="450" y="26"/>
                  </a:moveTo>
                  <a:cubicBezTo>
                    <a:pt x="451" y="25"/>
                    <a:pt x="453" y="24"/>
                    <a:pt x="453" y="24"/>
                  </a:cubicBezTo>
                  <a:cubicBezTo>
                    <a:pt x="453" y="22"/>
                    <a:pt x="453" y="22"/>
                    <a:pt x="453" y="22"/>
                  </a:cubicBezTo>
                  <a:cubicBezTo>
                    <a:pt x="453" y="23"/>
                    <a:pt x="452" y="23"/>
                    <a:pt x="452" y="23"/>
                  </a:cubicBezTo>
                  <a:cubicBezTo>
                    <a:pt x="451" y="24"/>
                    <a:pt x="451" y="24"/>
                    <a:pt x="451" y="24"/>
                  </a:cubicBezTo>
                  <a:cubicBezTo>
                    <a:pt x="450" y="24"/>
                    <a:pt x="450" y="24"/>
                    <a:pt x="450" y="24"/>
                  </a:cubicBezTo>
                  <a:cubicBezTo>
                    <a:pt x="449" y="24"/>
                    <a:pt x="449" y="24"/>
                    <a:pt x="449" y="23"/>
                  </a:cubicBezTo>
                  <a:cubicBezTo>
                    <a:pt x="449" y="23"/>
                    <a:pt x="449" y="23"/>
                    <a:pt x="449" y="23"/>
                  </a:cubicBezTo>
                  <a:cubicBezTo>
                    <a:pt x="449" y="23"/>
                    <a:pt x="449" y="22"/>
                    <a:pt x="449" y="22"/>
                  </a:cubicBezTo>
                  <a:cubicBezTo>
                    <a:pt x="449" y="21"/>
                    <a:pt x="449" y="21"/>
                    <a:pt x="449" y="19"/>
                  </a:cubicBezTo>
                  <a:cubicBezTo>
                    <a:pt x="450" y="10"/>
                    <a:pt x="450" y="10"/>
                    <a:pt x="450" y="10"/>
                  </a:cubicBezTo>
                  <a:cubicBezTo>
                    <a:pt x="454" y="10"/>
                    <a:pt x="454" y="10"/>
                    <a:pt x="454" y="10"/>
                  </a:cubicBezTo>
                  <a:cubicBezTo>
                    <a:pt x="455" y="7"/>
                    <a:pt x="455" y="7"/>
                    <a:pt x="455" y="7"/>
                  </a:cubicBezTo>
                  <a:cubicBezTo>
                    <a:pt x="450" y="7"/>
                    <a:pt x="450" y="7"/>
                    <a:pt x="450" y="7"/>
                  </a:cubicBezTo>
                  <a:cubicBezTo>
                    <a:pt x="451" y="3"/>
                    <a:pt x="451" y="3"/>
                    <a:pt x="451" y="3"/>
                  </a:cubicBezTo>
                  <a:cubicBezTo>
                    <a:pt x="449" y="3"/>
                    <a:pt x="449" y="3"/>
                    <a:pt x="449" y="3"/>
                  </a:cubicBezTo>
                  <a:cubicBezTo>
                    <a:pt x="449" y="5"/>
                    <a:pt x="448" y="7"/>
                    <a:pt x="447" y="7"/>
                  </a:cubicBezTo>
                  <a:cubicBezTo>
                    <a:pt x="445" y="8"/>
                    <a:pt x="445" y="8"/>
                    <a:pt x="445" y="8"/>
                  </a:cubicBezTo>
                  <a:cubicBezTo>
                    <a:pt x="445" y="10"/>
                    <a:pt x="445" y="10"/>
                    <a:pt x="445" y="10"/>
                  </a:cubicBezTo>
                  <a:cubicBezTo>
                    <a:pt x="447" y="10"/>
                    <a:pt x="447" y="10"/>
                    <a:pt x="447" y="10"/>
                  </a:cubicBezTo>
                  <a:cubicBezTo>
                    <a:pt x="446" y="21"/>
                    <a:pt x="446" y="21"/>
                    <a:pt x="446" y="21"/>
                  </a:cubicBezTo>
                  <a:cubicBezTo>
                    <a:pt x="445" y="22"/>
                    <a:pt x="445" y="23"/>
                    <a:pt x="445" y="23"/>
                  </a:cubicBezTo>
                  <a:cubicBezTo>
                    <a:pt x="445" y="23"/>
                    <a:pt x="445" y="23"/>
                    <a:pt x="445" y="23"/>
                  </a:cubicBezTo>
                  <a:cubicBezTo>
                    <a:pt x="445" y="25"/>
                    <a:pt x="446" y="26"/>
                    <a:pt x="448" y="26"/>
                  </a:cubicBezTo>
                  <a:cubicBezTo>
                    <a:pt x="449" y="26"/>
                    <a:pt x="449" y="26"/>
                    <a:pt x="450" y="26"/>
                  </a:cubicBezTo>
                  <a:moveTo>
                    <a:pt x="439" y="26"/>
                  </a:moveTo>
                  <a:cubicBezTo>
                    <a:pt x="440" y="25"/>
                    <a:pt x="441" y="24"/>
                    <a:pt x="441" y="24"/>
                  </a:cubicBezTo>
                  <a:cubicBezTo>
                    <a:pt x="441" y="23"/>
                    <a:pt x="441" y="23"/>
                    <a:pt x="441" y="23"/>
                  </a:cubicBezTo>
                  <a:cubicBezTo>
                    <a:pt x="440" y="23"/>
                    <a:pt x="440" y="24"/>
                    <a:pt x="439" y="24"/>
                  </a:cubicBezTo>
                  <a:cubicBezTo>
                    <a:pt x="439" y="24"/>
                    <a:pt x="439" y="24"/>
                    <a:pt x="439" y="23"/>
                  </a:cubicBezTo>
                  <a:cubicBezTo>
                    <a:pt x="439" y="23"/>
                    <a:pt x="439" y="23"/>
                    <a:pt x="439" y="23"/>
                  </a:cubicBezTo>
                  <a:cubicBezTo>
                    <a:pt x="441" y="8"/>
                    <a:pt x="441" y="8"/>
                    <a:pt x="441" y="8"/>
                  </a:cubicBezTo>
                  <a:cubicBezTo>
                    <a:pt x="440" y="7"/>
                    <a:pt x="440" y="7"/>
                    <a:pt x="440" y="7"/>
                  </a:cubicBezTo>
                  <a:cubicBezTo>
                    <a:pt x="435" y="8"/>
                    <a:pt x="435" y="8"/>
                    <a:pt x="435" y="8"/>
                  </a:cubicBezTo>
                  <a:cubicBezTo>
                    <a:pt x="435" y="9"/>
                    <a:pt x="435" y="9"/>
                    <a:pt x="435" y="9"/>
                  </a:cubicBezTo>
                  <a:cubicBezTo>
                    <a:pt x="437" y="10"/>
                    <a:pt x="437" y="10"/>
                    <a:pt x="437" y="10"/>
                  </a:cubicBezTo>
                  <a:cubicBezTo>
                    <a:pt x="436" y="20"/>
                    <a:pt x="436" y="20"/>
                    <a:pt x="436" y="20"/>
                  </a:cubicBezTo>
                  <a:cubicBezTo>
                    <a:pt x="436" y="22"/>
                    <a:pt x="436" y="23"/>
                    <a:pt x="436" y="24"/>
                  </a:cubicBezTo>
                  <a:cubicBezTo>
                    <a:pt x="436" y="25"/>
                    <a:pt x="436" y="26"/>
                    <a:pt x="437" y="26"/>
                  </a:cubicBezTo>
                  <a:cubicBezTo>
                    <a:pt x="438" y="26"/>
                    <a:pt x="438" y="26"/>
                    <a:pt x="439" y="26"/>
                  </a:cubicBezTo>
                  <a:moveTo>
                    <a:pt x="441" y="3"/>
                  </a:moveTo>
                  <a:cubicBezTo>
                    <a:pt x="442" y="2"/>
                    <a:pt x="442" y="2"/>
                    <a:pt x="442" y="1"/>
                  </a:cubicBezTo>
                  <a:cubicBezTo>
                    <a:pt x="442" y="0"/>
                    <a:pt x="442" y="0"/>
                    <a:pt x="441" y="0"/>
                  </a:cubicBezTo>
                  <a:cubicBezTo>
                    <a:pt x="441" y="0"/>
                    <a:pt x="440" y="0"/>
                    <a:pt x="440" y="0"/>
                  </a:cubicBezTo>
                  <a:cubicBezTo>
                    <a:pt x="440" y="0"/>
                    <a:pt x="439" y="0"/>
                    <a:pt x="439" y="0"/>
                  </a:cubicBezTo>
                  <a:cubicBezTo>
                    <a:pt x="438" y="1"/>
                    <a:pt x="438" y="1"/>
                    <a:pt x="438" y="2"/>
                  </a:cubicBezTo>
                  <a:cubicBezTo>
                    <a:pt x="438" y="3"/>
                    <a:pt x="438" y="3"/>
                    <a:pt x="439" y="3"/>
                  </a:cubicBezTo>
                  <a:cubicBezTo>
                    <a:pt x="440" y="4"/>
                    <a:pt x="440" y="4"/>
                    <a:pt x="440" y="4"/>
                  </a:cubicBezTo>
                  <a:cubicBezTo>
                    <a:pt x="440" y="4"/>
                    <a:pt x="441" y="3"/>
                    <a:pt x="441" y="3"/>
                  </a:cubicBezTo>
                  <a:moveTo>
                    <a:pt x="429" y="26"/>
                  </a:moveTo>
                  <a:cubicBezTo>
                    <a:pt x="430" y="25"/>
                    <a:pt x="431" y="25"/>
                    <a:pt x="431" y="24"/>
                  </a:cubicBezTo>
                  <a:cubicBezTo>
                    <a:pt x="430" y="23"/>
                    <a:pt x="430" y="23"/>
                    <a:pt x="430" y="23"/>
                  </a:cubicBezTo>
                  <a:cubicBezTo>
                    <a:pt x="430" y="24"/>
                    <a:pt x="429" y="24"/>
                    <a:pt x="429" y="24"/>
                  </a:cubicBezTo>
                  <a:cubicBezTo>
                    <a:pt x="429" y="23"/>
                    <a:pt x="429" y="23"/>
                    <a:pt x="429" y="23"/>
                  </a:cubicBezTo>
                  <a:cubicBezTo>
                    <a:pt x="429" y="23"/>
                    <a:pt x="429" y="21"/>
                    <a:pt x="429" y="18"/>
                  </a:cubicBezTo>
                  <a:cubicBezTo>
                    <a:pt x="430" y="17"/>
                    <a:pt x="430" y="16"/>
                    <a:pt x="430" y="15"/>
                  </a:cubicBezTo>
                  <a:cubicBezTo>
                    <a:pt x="430" y="14"/>
                    <a:pt x="430" y="13"/>
                    <a:pt x="430" y="12"/>
                  </a:cubicBezTo>
                  <a:cubicBezTo>
                    <a:pt x="430" y="10"/>
                    <a:pt x="430" y="9"/>
                    <a:pt x="429" y="8"/>
                  </a:cubicBezTo>
                  <a:cubicBezTo>
                    <a:pt x="429" y="8"/>
                    <a:pt x="429" y="8"/>
                    <a:pt x="428" y="7"/>
                  </a:cubicBezTo>
                  <a:cubicBezTo>
                    <a:pt x="428" y="7"/>
                    <a:pt x="427" y="7"/>
                    <a:pt x="427" y="7"/>
                  </a:cubicBezTo>
                  <a:cubicBezTo>
                    <a:pt x="426" y="7"/>
                    <a:pt x="426" y="7"/>
                    <a:pt x="425" y="7"/>
                  </a:cubicBezTo>
                  <a:cubicBezTo>
                    <a:pt x="423" y="8"/>
                    <a:pt x="422" y="9"/>
                    <a:pt x="420" y="11"/>
                  </a:cubicBezTo>
                  <a:cubicBezTo>
                    <a:pt x="421" y="8"/>
                    <a:pt x="421" y="8"/>
                    <a:pt x="421" y="8"/>
                  </a:cubicBezTo>
                  <a:cubicBezTo>
                    <a:pt x="420" y="7"/>
                    <a:pt x="420" y="7"/>
                    <a:pt x="420" y="7"/>
                  </a:cubicBezTo>
                  <a:cubicBezTo>
                    <a:pt x="416" y="8"/>
                    <a:pt x="416" y="8"/>
                    <a:pt x="416" y="8"/>
                  </a:cubicBezTo>
                  <a:cubicBezTo>
                    <a:pt x="416" y="9"/>
                    <a:pt x="416" y="9"/>
                    <a:pt x="416" y="9"/>
                  </a:cubicBezTo>
                  <a:cubicBezTo>
                    <a:pt x="417" y="10"/>
                    <a:pt x="417" y="10"/>
                    <a:pt x="417" y="10"/>
                  </a:cubicBezTo>
                  <a:cubicBezTo>
                    <a:pt x="415" y="26"/>
                    <a:pt x="415" y="26"/>
                    <a:pt x="415" y="26"/>
                  </a:cubicBezTo>
                  <a:cubicBezTo>
                    <a:pt x="418" y="26"/>
                    <a:pt x="418" y="26"/>
                    <a:pt x="418" y="26"/>
                  </a:cubicBezTo>
                  <a:cubicBezTo>
                    <a:pt x="420" y="14"/>
                    <a:pt x="420" y="14"/>
                    <a:pt x="420" y="14"/>
                  </a:cubicBezTo>
                  <a:cubicBezTo>
                    <a:pt x="421" y="13"/>
                    <a:pt x="422" y="12"/>
                    <a:pt x="423" y="11"/>
                  </a:cubicBezTo>
                  <a:cubicBezTo>
                    <a:pt x="423" y="10"/>
                    <a:pt x="424" y="10"/>
                    <a:pt x="424" y="10"/>
                  </a:cubicBezTo>
                  <a:cubicBezTo>
                    <a:pt x="425" y="10"/>
                    <a:pt x="425" y="10"/>
                    <a:pt x="426" y="10"/>
                  </a:cubicBezTo>
                  <a:cubicBezTo>
                    <a:pt x="426" y="10"/>
                    <a:pt x="426" y="10"/>
                    <a:pt x="427" y="10"/>
                  </a:cubicBezTo>
                  <a:cubicBezTo>
                    <a:pt x="427" y="11"/>
                    <a:pt x="427" y="11"/>
                    <a:pt x="427" y="11"/>
                  </a:cubicBezTo>
                  <a:cubicBezTo>
                    <a:pt x="427" y="11"/>
                    <a:pt x="427" y="12"/>
                    <a:pt x="427" y="12"/>
                  </a:cubicBezTo>
                  <a:cubicBezTo>
                    <a:pt x="427" y="13"/>
                    <a:pt x="427" y="14"/>
                    <a:pt x="427" y="15"/>
                  </a:cubicBezTo>
                  <a:cubicBezTo>
                    <a:pt x="427" y="16"/>
                    <a:pt x="427" y="17"/>
                    <a:pt x="426" y="18"/>
                  </a:cubicBezTo>
                  <a:cubicBezTo>
                    <a:pt x="426" y="19"/>
                    <a:pt x="426" y="20"/>
                    <a:pt x="426" y="20"/>
                  </a:cubicBezTo>
                  <a:cubicBezTo>
                    <a:pt x="426" y="22"/>
                    <a:pt x="426" y="22"/>
                    <a:pt x="426" y="22"/>
                  </a:cubicBezTo>
                  <a:cubicBezTo>
                    <a:pt x="426" y="22"/>
                    <a:pt x="426" y="23"/>
                    <a:pt x="425" y="24"/>
                  </a:cubicBezTo>
                  <a:cubicBezTo>
                    <a:pt x="425" y="25"/>
                    <a:pt x="426" y="26"/>
                    <a:pt x="427" y="26"/>
                  </a:cubicBezTo>
                  <a:cubicBezTo>
                    <a:pt x="428" y="26"/>
                    <a:pt x="428" y="26"/>
                    <a:pt x="429" y="26"/>
                  </a:cubicBezTo>
                  <a:moveTo>
                    <a:pt x="406" y="24"/>
                  </a:moveTo>
                  <a:cubicBezTo>
                    <a:pt x="406" y="25"/>
                    <a:pt x="406" y="25"/>
                    <a:pt x="406" y="25"/>
                  </a:cubicBezTo>
                  <a:cubicBezTo>
                    <a:pt x="407" y="26"/>
                    <a:pt x="407" y="26"/>
                    <a:pt x="408" y="26"/>
                  </a:cubicBezTo>
                  <a:cubicBezTo>
                    <a:pt x="409" y="26"/>
                    <a:pt x="409" y="25"/>
                    <a:pt x="410" y="25"/>
                  </a:cubicBezTo>
                  <a:cubicBezTo>
                    <a:pt x="411" y="24"/>
                    <a:pt x="411" y="24"/>
                    <a:pt x="412" y="24"/>
                  </a:cubicBezTo>
                  <a:cubicBezTo>
                    <a:pt x="411" y="23"/>
                    <a:pt x="411" y="23"/>
                    <a:pt x="411" y="23"/>
                  </a:cubicBezTo>
                  <a:cubicBezTo>
                    <a:pt x="410" y="23"/>
                    <a:pt x="410" y="24"/>
                    <a:pt x="409" y="24"/>
                  </a:cubicBezTo>
                  <a:cubicBezTo>
                    <a:pt x="409" y="24"/>
                    <a:pt x="409" y="24"/>
                    <a:pt x="409" y="23"/>
                  </a:cubicBezTo>
                  <a:cubicBezTo>
                    <a:pt x="409" y="23"/>
                    <a:pt x="409" y="23"/>
                    <a:pt x="409" y="23"/>
                  </a:cubicBezTo>
                  <a:cubicBezTo>
                    <a:pt x="411" y="7"/>
                    <a:pt x="411" y="7"/>
                    <a:pt x="411" y="7"/>
                  </a:cubicBezTo>
                  <a:cubicBezTo>
                    <a:pt x="408" y="7"/>
                    <a:pt x="408" y="7"/>
                    <a:pt x="408" y="7"/>
                  </a:cubicBezTo>
                  <a:cubicBezTo>
                    <a:pt x="406" y="22"/>
                    <a:pt x="406" y="22"/>
                    <a:pt x="406" y="22"/>
                  </a:cubicBezTo>
                  <a:cubicBezTo>
                    <a:pt x="406" y="22"/>
                    <a:pt x="405" y="23"/>
                    <a:pt x="404" y="23"/>
                  </a:cubicBezTo>
                  <a:cubicBezTo>
                    <a:pt x="404" y="23"/>
                    <a:pt x="404" y="23"/>
                    <a:pt x="403" y="24"/>
                  </a:cubicBezTo>
                  <a:cubicBezTo>
                    <a:pt x="403" y="24"/>
                    <a:pt x="402" y="24"/>
                    <a:pt x="402" y="24"/>
                  </a:cubicBezTo>
                  <a:cubicBezTo>
                    <a:pt x="401" y="24"/>
                    <a:pt x="401" y="23"/>
                    <a:pt x="400" y="23"/>
                  </a:cubicBezTo>
                  <a:cubicBezTo>
                    <a:pt x="400" y="22"/>
                    <a:pt x="400" y="22"/>
                    <a:pt x="400" y="22"/>
                  </a:cubicBezTo>
                  <a:cubicBezTo>
                    <a:pt x="400" y="22"/>
                    <a:pt x="400" y="22"/>
                    <a:pt x="400" y="21"/>
                  </a:cubicBezTo>
                  <a:cubicBezTo>
                    <a:pt x="400" y="20"/>
                    <a:pt x="400" y="20"/>
                    <a:pt x="400" y="19"/>
                  </a:cubicBezTo>
                  <a:cubicBezTo>
                    <a:pt x="401" y="8"/>
                    <a:pt x="401" y="8"/>
                    <a:pt x="401" y="8"/>
                  </a:cubicBezTo>
                  <a:cubicBezTo>
                    <a:pt x="401" y="7"/>
                    <a:pt x="401" y="7"/>
                    <a:pt x="401" y="7"/>
                  </a:cubicBezTo>
                  <a:cubicBezTo>
                    <a:pt x="397" y="8"/>
                    <a:pt x="397" y="8"/>
                    <a:pt x="397" y="8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8" y="10"/>
                    <a:pt x="398" y="10"/>
                    <a:pt x="398" y="10"/>
                  </a:cubicBezTo>
                  <a:cubicBezTo>
                    <a:pt x="397" y="19"/>
                    <a:pt x="397" y="19"/>
                    <a:pt x="397" y="19"/>
                  </a:cubicBezTo>
                  <a:cubicBezTo>
                    <a:pt x="397" y="19"/>
                    <a:pt x="397" y="20"/>
                    <a:pt x="397" y="20"/>
                  </a:cubicBezTo>
                  <a:cubicBezTo>
                    <a:pt x="397" y="21"/>
                    <a:pt x="397" y="21"/>
                    <a:pt x="397" y="22"/>
                  </a:cubicBezTo>
                  <a:cubicBezTo>
                    <a:pt x="397" y="22"/>
                    <a:pt x="397" y="23"/>
                    <a:pt x="397" y="24"/>
                  </a:cubicBezTo>
                  <a:cubicBezTo>
                    <a:pt x="398" y="25"/>
                    <a:pt x="399" y="26"/>
                    <a:pt x="401" y="26"/>
                  </a:cubicBezTo>
                  <a:cubicBezTo>
                    <a:pt x="403" y="26"/>
                    <a:pt x="404" y="25"/>
                    <a:pt x="406" y="24"/>
                  </a:cubicBezTo>
                  <a:cubicBezTo>
                    <a:pt x="406" y="24"/>
                    <a:pt x="406" y="24"/>
                    <a:pt x="406" y="24"/>
                  </a:cubicBezTo>
                  <a:moveTo>
                    <a:pt x="391" y="25"/>
                  </a:moveTo>
                  <a:cubicBezTo>
                    <a:pt x="392" y="24"/>
                    <a:pt x="392" y="24"/>
                    <a:pt x="392" y="24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1" y="23"/>
                    <a:pt x="391" y="24"/>
                    <a:pt x="390" y="24"/>
                  </a:cubicBezTo>
                  <a:cubicBezTo>
                    <a:pt x="390" y="23"/>
                    <a:pt x="390" y="23"/>
                    <a:pt x="390" y="23"/>
                  </a:cubicBezTo>
                  <a:cubicBezTo>
                    <a:pt x="390" y="23"/>
                    <a:pt x="390" y="23"/>
                    <a:pt x="390" y="22"/>
                  </a:cubicBezTo>
                  <a:cubicBezTo>
                    <a:pt x="390" y="21"/>
                    <a:pt x="390" y="19"/>
                    <a:pt x="391" y="15"/>
                  </a:cubicBezTo>
                  <a:cubicBezTo>
                    <a:pt x="391" y="14"/>
                    <a:pt x="391" y="13"/>
                    <a:pt x="391" y="12"/>
                  </a:cubicBezTo>
                  <a:cubicBezTo>
                    <a:pt x="391" y="10"/>
                    <a:pt x="391" y="9"/>
                    <a:pt x="390" y="8"/>
                  </a:cubicBezTo>
                  <a:cubicBezTo>
                    <a:pt x="390" y="8"/>
                    <a:pt x="390" y="8"/>
                    <a:pt x="389" y="7"/>
                  </a:cubicBezTo>
                  <a:cubicBezTo>
                    <a:pt x="389" y="7"/>
                    <a:pt x="388" y="7"/>
                    <a:pt x="388" y="7"/>
                  </a:cubicBezTo>
                  <a:cubicBezTo>
                    <a:pt x="387" y="7"/>
                    <a:pt x="387" y="7"/>
                    <a:pt x="386" y="7"/>
                  </a:cubicBezTo>
                  <a:cubicBezTo>
                    <a:pt x="384" y="8"/>
                    <a:pt x="383" y="9"/>
                    <a:pt x="382" y="11"/>
                  </a:cubicBezTo>
                  <a:cubicBezTo>
                    <a:pt x="381" y="10"/>
                    <a:pt x="381" y="9"/>
                    <a:pt x="380" y="8"/>
                  </a:cubicBezTo>
                  <a:cubicBezTo>
                    <a:pt x="380" y="8"/>
                    <a:pt x="380" y="8"/>
                    <a:pt x="379" y="7"/>
                  </a:cubicBezTo>
                  <a:cubicBezTo>
                    <a:pt x="379" y="7"/>
                    <a:pt x="379" y="7"/>
                    <a:pt x="378" y="7"/>
                  </a:cubicBezTo>
                  <a:cubicBezTo>
                    <a:pt x="377" y="7"/>
                    <a:pt x="377" y="7"/>
                    <a:pt x="376" y="7"/>
                  </a:cubicBezTo>
                  <a:cubicBezTo>
                    <a:pt x="375" y="8"/>
                    <a:pt x="373" y="9"/>
                    <a:pt x="372" y="11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67" y="8"/>
                    <a:pt x="367" y="8"/>
                    <a:pt x="367" y="8"/>
                  </a:cubicBezTo>
                  <a:cubicBezTo>
                    <a:pt x="367" y="9"/>
                    <a:pt x="367" y="9"/>
                    <a:pt x="367" y="9"/>
                  </a:cubicBezTo>
                  <a:cubicBezTo>
                    <a:pt x="369" y="10"/>
                    <a:pt x="369" y="10"/>
                    <a:pt x="369" y="10"/>
                  </a:cubicBezTo>
                  <a:cubicBezTo>
                    <a:pt x="367" y="26"/>
                    <a:pt x="367" y="26"/>
                    <a:pt x="367" y="26"/>
                  </a:cubicBezTo>
                  <a:cubicBezTo>
                    <a:pt x="370" y="26"/>
                    <a:pt x="370" y="26"/>
                    <a:pt x="370" y="26"/>
                  </a:cubicBezTo>
                  <a:cubicBezTo>
                    <a:pt x="371" y="14"/>
                    <a:pt x="371" y="14"/>
                    <a:pt x="371" y="14"/>
                  </a:cubicBezTo>
                  <a:cubicBezTo>
                    <a:pt x="372" y="13"/>
                    <a:pt x="373" y="12"/>
                    <a:pt x="374" y="11"/>
                  </a:cubicBezTo>
                  <a:cubicBezTo>
                    <a:pt x="374" y="10"/>
                    <a:pt x="375" y="10"/>
                    <a:pt x="375" y="10"/>
                  </a:cubicBezTo>
                  <a:cubicBezTo>
                    <a:pt x="376" y="10"/>
                    <a:pt x="376" y="10"/>
                    <a:pt x="377" y="10"/>
                  </a:cubicBezTo>
                  <a:cubicBezTo>
                    <a:pt x="377" y="10"/>
                    <a:pt x="378" y="10"/>
                    <a:pt x="378" y="10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1"/>
                    <a:pt x="378" y="12"/>
                    <a:pt x="378" y="13"/>
                  </a:cubicBezTo>
                  <a:cubicBezTo>
                    <a:pt x="378" y="14"/>
                    <a:pt x="378" y="15"/>
                    <a:pt x="378" y="17"/>
                  </a:cubicBezTo>
                  <a:cubicBezTo>
                    <a:pt x="378" y="19"/>
                    <a:pt x="378" y="19"/>
                    <a:pt x="378" y="19"/>
                  </a:cubicBezTo>
                  <a:cubicBezTo>
                    <a:pt x="377" y="26"/>
                    <a:pt x="377" y="26"/>
                    <a:pt x="377" y="26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381" y="18"/>
                    <a:pt x="381" y="18"/>
                    <a:pt x="381" y="18"/>
                  </a:cubicBezTo>
                  <a:cubicBezTo>
                    <a:pt x="381" y="16"/>
                    <a:pt x="381" y="15"/>
                    <a:pt x="381" y="14"/>
                  </a:cubicBezTo>
                  <a:cubicBezTo>
                    <a:pt x="382" y="12"/>
                    <a:pt x="383" y="12"/>
                    <a:pt x="384" y="11"/>
                  </a:cubicBezTo>
                  <a:cubicBezTo>
                    <a:pt x="384" y="10"/>
                    <a:pt x="385" y="10"/>
                    <a:pt x="385" y="10"/>
                  </a:cubicBezTo>
                  <a:cubicBezTo>
                    <a:pt x="386" y="10"/>
                    <a:pt x="386" y="10"/>
                    <a:pt x="387" y="10"/>
                  </a:cubicBezTo>
                  <a:cubicBezTo>
                    <a:pt x="387" y="10"/>
                    <a:pt x="387" y="10"/>
                    <a:pt x="388" y="10"/>
                  </a:cubicBezTo>
                  <a:cubicBezTo>
                    <a:pt x="388" y="11"/>
                    <a:pt x="388" y="11"/>
                    <a:pt x="388" y="11"/>
                  </a:cubicBezTo>
                  <a:cubicBezTo>
                    <a:pt x="388" y="11"/>
                    <a:pt x="388" y="12"/>
                    <a:pt x="388" y="13"/>
                  </a:cubicBezTo>
                  <a:cubicBezTo>
                    <a:pt x="388" y="13"/>
                    <a:pt x="388" y="15"/>
                    <a:pt x="388" y="17"/>
                  </a:cubicBezTo>
                  <a:cubicBezTo>
                    <a:pt x="387" y="20"/>
                    <a:pt x="387" y="20"/>
                    <a:pt x="387" y="20"/>
                  </a:cubicBezTo>
                  <a:cubicBezTo>
                    <a:pt x="387" y="22"/>
                    <a:pt x="387" y="23"/>
                    <a:pt x="387" y="24"/>
                  </a:cubicBezTo>
                  <a:cubicBezTo>
                    <a:pt x="387" y="25"/>
                    <a:pt x="387" y="26"/>
                    <a:pt x="389" y="26"/>
                  </a:cubicBezTo>
                  <a:cubicBezTo>
                    <a:pt x="389" y="26"/>
                    <a:pt x="390" y="25"/>
                    <a:pt x="391" y="25"/>
                  </a:cubicBezTo>
                  <a:moveTo>
                    <a:pt x="362" y="25"/>
                  </a:moveTo>
                  <a:cubicBezTo>
                    <a:pt x="362" y="24"/>
                    <a:pt x="363" y="24"/>
                    <a:pt x="363" y="24"/>
                  </a:cubicBezTo>
                  <a:cubicBezTo>
                    <a:pt x="362" y="23"/>
                    <a:pt x="362" y="23"/>
                    <a:pt x="362" y="23"/>
                  </a:cubicBezTo>
                  <a:cubicBezTo>
                    <a:pt x="362" y="23"/>
                    <a:pt x="361" y="24"/>
                    <a:pt x="361" y="24"/>
                  </a:cubicBezTo>
                  <a:cubicBezTo>
                    <a:pt x="360" y="23"/>
                    <a:pt x="360" y="23"/>
                    <a:pt x="360" y="23"/>
                  </a:cubicBezTo>
                  <a:cubicBezTo>
                    <a:pt x="360" y="23"/>
                    <a:pt x="360" y="23"/>
                    <a:pt x="360" y="22"/>
                  </a:cubicBezTo>
                  <a:cubicBezTo>
                    <a:pt x="360" y="21"/>
                    <a:pt x="361" y="19"/>
                    <a:pt x="361" y="15"/>
                  </a:cubicBezTo>
                  <a:cubicBezTo>
                    <a:pt x="362" y="14"/>
                    <a:pt x="362" y="13"/>
                    <a:pt x="362" y="12"/>
                  </a:cubicBezTo>
                  <a:cubicBezTo>
                    <a:pt x="362" y="10"/>
                    <a:pt x="361" y="9"/>
                    <a:pt x="361" y="8"/>
                  </a:cubicBezTo>
                  <a:cubicBezTo>
                    <a:pt x="360" y="8"/>
                    <a:pt x="360" y="8"/>
                    <a:pt x="360" y="7"/>
                  </a:cubicBezTo>
                  <a:cubicBezTo>
                    <a:pt x="359" y="7"/>
                    <a:pt x="359" y="7"/>
                    <a:pt x="358" y="7"/>
                  </a:cubicBezTo>
                  <a:cubicBezTo>
                    <a:pt x="358" y="7"/>
                    <a:pt x="357" y="7"/>
                    <a:pt x="356" y="7"/>
                  </a:cubicBezTo>
                  <a:cubicBezTo>
                    <a:pt x="355" y="8"/>
                    <a:pt x="353" y="9"/>
                    <a:pt x="352" y="11"/>
                  </a:cubicBezTo>
                  <a:cubicBezTo>
                    <a:pt x="352" y="10"/>
                    <a:pt x="351" y="9"/>
                    <a:pt x="351" y="8"/>
                  </a:cubicBezTo>
                  <a:cubicBezTo>
                    <a:pt x="351" y="8"/>
                    <a:pt x="350" y="8"/>
                    <a:pt x="350" y="7"/>
                  </a:cubicBezTo>
                  <a:cubicBezTo>
                    <a:pt x="349" y="7"/>
                    <a:pt x="349" y="7"/>
                    <a:pt x="348" y="7"/>
                  </a:cubicBezTo>
                  <a:cubicBezTo>
                    <a:pt x="348" y="7"/>
                    <a:pt x="347" y="7"/>
                    <a:pt x="347" y="7"/>
                  </a:cubicBezTo>
                  <a:cubicBezTo>
                    <a:pt x="345" y="8"/>
                    <a:pt x="343" y="9"/>
                    <a:pt x="342" y="11"/>
                  </a:cubicBezTo>
                  <a:cubicBezTo>
                    <a:pt x="342" y="8"/>
                    <a:pt x="342" y="8"/>
                    <a:pt x="342" y="8"/>
                  </a:cubicBezTo>
                  <a:cubicBezTo>
                    <a:pt x="342" y="7"/>
                    <a:pt x="342" y="7"/>
                    <a:pt x="342" y="7"/>
                  </a:cubicBezTo>
                  <a:cubicBezTo>
                    <a:pt x="338" y="8"/>
                    <a:pt x="338" y="8"/>
                    <a:pt x="338" y="8"/>
                  </a:cubicBezTo>
                  <a:cubicBezTo>
                    <a:pt x="337" y="9"/>
                    <a:pt x="337" y="9"/>
                    <a:pt x="337" y="9"/>
                  </a:cubicBezTo>
                  <a:cubicBezTo>
                    <a:pt x="339" y="10"/>
                    <a:pt x="339" y="10"/>
                    <a:pt x="339" y="10"/>
                  </a:cubicBezTo>
                  <a:cubicBezTo>
                    <a:pt x="337" y="26"/>
                    <a:pt x="337" y="26"/>
                    <a:pt x="337" y="26"/>
                  </a:cubicBezTo>
                  <a:cubicBezTo>
                    <a:pt x="340" y="26"/>
                    <a:pt x="340" y="26"/>
                    <a:pt x="340" y="26"/>
                  </a:cubicBezTo>
                  <a:cubicBezTo>
                    <a:pt x="342" y="14"/>
                    <a:pt x="342" y="14"/>
                    <a:pt x="342" y="14"/>
                  </a:cubicBezTo>
                  <a:cubicBezTo>
                    <a:pt x="342" y="13"/>
                    <a:pt x="343" y="12"/>
                    <a:pt x="344" y="11"/>
                  </a:cubicBezTo>
                  <a:cubicBezTo>
                    <a:pt x="345" y="10"/>
                    <a:pt x="345" y="10"/>
                    <a:pt x="346" y="10"/>
                  </a:cubicBezTo>
                  <a:cubicBezTo>
                    <a:pt x="346" y="10"/>
                    <a:pt x="347" y="10"/>
                    <a:pt x="347" y="10"/>
                  </a:cubicBezTo>
                  <a:cubicBezTo>
                    <a:pt x="348" y="10"/>
                    <a:pt x="348" y="10"/>
                    <a:pt x="348" y="10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49" y="11"/>
                    <a:pt x="349" y="12"/>
                    <a:pt x="349" y="13"/>
                  </a:cubicBezTo>
                  <a:cubicBezTo>
                    <a:pt x="349" y="14"/>
                    <a:pt x="349" y="15"/>
                    <a:pt x="348" y="17"/>
                  </a:cubicBezTo>
                  <a:cubicBezTo>
                    <a:pt x="348" y="19"/>
                    <a:pt x="348" y="19"/>
                    <a:pt x="348" y="19"/>
                  </a:cubicBezTo>
                  <a:cubicBezTo>
                    <a:pt x="347" y="26"/>
                    <a:pt x="347" y="26"/>
                    <a:pt x="347" y="26"/>
                  </a:cubicBezTo>
                  <a:cubicBezTo>
                    <a:pt x="350" y="26"/>
                    <a:pt x="350" y="26"/>
                    <a:pt x="350" y="26"/>
                  </a:cubicBezTo>
                  <a:cubicBezTo>
                    <a:pt x="351" y="18"/>
                    <a:pt x="351" y="18"/>
                    <a:pt x="351" y="18"/>
                  </a:cubicBezTo>
                  <a:cubicBezTo>
                    <a:pt x="352" y="16"/>
                    <a:pt x="352" y="15"/>
                    <a:pt x="352" y="14"/>
                  </a:cubicBezTo>
                  <a:cubicBezTo>
                    <a:pt x="353" y="12"/>
                    <a:pt x="353" y="12"/>
                    <a:pt x="354" y="11"/>
                  </a:cubicBezTo>
                  <a:cubicBezTo>
                    <a:pt x="355" y="10"/>
                    <a:pt x="355" y="10"/>
                    <a:pt x="356" y="10"/>
                  </a:cubicBezTo>
                  <a:cubicBezTo>
                    <a:pt x="356" y="10"/>
                    <a:pt x="357" y="10"/>
                    <a:pt x="357" y="10"/>
                  </a:cubicBezTo>
                  <a:cubicBezTo>
                    <a:pt x="358" y="10"/>
                    <a:pt x="358" y="10"/>
                    <a:pt x="358" y="10"/>
                  </a:cubicBezTo>
                  <a:cubicBezTo>
                    <a:pt x="358" y="11"/>
                    <a:pt x="358" y="11"/>
                    <a:pt x="358" y="11"/>
                  </a:cubicBezTo>
                  <a:cubicBezTo>
                    <a:pt x="359" y="11"/>
                    <a:pt x="359" y="12"/>
                    <a:pt x="359" y="13"/>
                  </a:cubicBezTo>
                  <a:cubicBezTo>
                    <a:pt x="359" y="13"/>
                    <a:pt x="358" y="15"/>
                    <a:pt x="358" y="17"/>
                  </a:cubicBezTo>
                  <a:cubicBezTo>
                    <a:pt x="358" y="20"/>
                    <a:pt x="358" y="20"/>
                    <a:pt x="358" y="20"/>
                  </a:cubicBezTo>
                  <a:cubicBezTo>
                    <a:pt x="357" y="22"/>
                    <a:pt x="357" y="23"/>
                    <a:pt x="357" y="24"/>
                  </a:cubicBezTo>
                  <a:cubicBezTo>
                    <a:pt x="357" y="25"/>
                    <a:pt x="358" y="26"/>
                    <a:pt x="359" y="26"/>
                  </a:cubicBezTo>
                  <a:cubicBezTo>
                    <a:pt x="360" y="26"/>
                    <a:pt x="361" y="25"/>
                    <a:pt x="362" y="25"/>
                  </a:cubicBezTo>
                  <a:moveTo>
                    <a:pt x="321" y="18"/>
                  </a:moveTo>
                  <a:cubicBezTo>
                    <a:pt x="321" y="16"/>
                    <a:pt x="322" y="14"/>
                    <a:pt x="323" y="12"/>
                  </a:cubicBezTo>
                  <a:cubicBezTo>
                    <a:pt x="323" y="12"/>
                    <a:pt x="323" y="11"/>
                    <a:pt x="324" y="11"/>
                  </a:cubicBezTo>
                  <a:cubicBezTo>
                    <a:pt x="324" y="10"/>
                    <a:pt x="324" y="10"/>
                    <a:pt x="325" y="10"/>
                  </a:cubicBezTo>
                  <a:cubicBezTo>
                    <a:pt x="325" y="9"/>
                    <a:pt x="326" y="9"/>
                    <a:pt x="327" y="9"/>
                  </a:cubicBezTo>
                  <a:cubicBezTo>
                    <a:pt x="327" y="9"/>
                    <a:pt x="328" y="9"/>
                    <a:pt x="328" y="9"/>
                  </a:cubicBezTo>
                  <a:cubicBezTo>
                    <a:pt x="329" y="10"/>
                    <a:pt x="330" y="12"/>
                    <a:pt x="330" y="15"/>
                  </a:cubicBezTo>
                  <a:cubicBezTo>
                    <a:pt x="330" y="17"/>
                    <a:pt x="330" y="19"/>
                    <a:pt x="329" y="21"/>
                  </a:cubicBezTo>
                  <a:cubicBezTo>
                    <a:pt x="329" y="21"/>
                    <a:pt x="328" y="22"/>
                    <a:pt x="328" y="22"/>
                  </a:cubicBezTo>
                  <a:cubicBezTo>
                    <a:pt x="328" y="23"/>
                    <a:pt x="327" y="23"/>
                    <a:pt x="327" y="23"/>
                  </a:cubicBezTo>
                  <a:cubicBezTo>
                    <a:pt x="326" y="24"/>
                    <a:pt x="326" y="24"/>
                    <a:pt x="325" y="24"/>
                  </a:cubicBezTo>
                  <a:cubicBezTo>
                    <a:pt x="324" y="24"/>
                    <a:pt x="324" y="24"/>
                    <a:pt x="323" y="24"/>
                  </a:cubicBezTo>
                  <a:cubicBezTo>
                    <a:pt x="322" y="23"/>
                    <a:pt x="321" y="21"/>
                    <a:pt x="321" y="18"/>
                  </a:cubicBezTo>
                  <a:moveTo>
                    <a:pt x="324" y="26"/>
                  </a:moveTo>
                  <a:cubicBezTo>
                    <a:pt x="325" y="26"/>
                    <a:pt x="326" y="26"/>
                    <a:pt x="327" y="25"/>
                  </a:cubicBezTo>
                  <a:cubicBezTo>
                    <a:pt x="329" y="25"/>
                    <a:pt x="330" y="24"/>
                    <a:pt x="331" y="22"/>
                  </a:cubicBezTo>
                  <a:cubicBezTo>
                    <a:pt x="333" y="20"/>
                    <a:pt x="333" y="18"/>
                    <a:pt x="333" y="15"/>
                  </a:cubicBezTo>
                  <a:cubicBezTo>
                    <a:pt x="333" y="12"/>
                    <a:pt x="333" y="10"/>
                    <a:pt x="332" y="9"/>
                  </a:cubicBezTo>
                  <a:cubicBezTo>
                    <a:pt x="331" y="8"/>
                    <a:pt x="331" y="8"/>
                    <a:pt x="330" y="8"/>
                  </a:cubicBezTo>
                  <a:cubicBezTo>
                    <a:pt x="329" y="7"/>
                    <a:pt x="328" y="7"/>
                    <a:pt x="327" y="7"/>
                  </a:cubicBezTo>
                  <a:cubicBezTo>
                    <a:pt x="326" y="7"/>
                    <a:pt x="325" y="7"/>
                    <a:pt x="325" y="8"/>
                  </a:cubicBezTo>
                  <a:cubicBezTo>
                    <a:pt x="323" y="8"/>
                    <a:pt x="322" y="9"/>
                    <a:pt x="321" y="11"/>
                  </a:cubicBezTo>
                  <a:cubicBezTo>
                    <a:pt x="319" y="13"/>
                    <a:pt x="318" y="16"/>
                    <a:pt x="318" y="18"/>
                  </a:cubicBezTo>
                  <a:cubicBezTo>
                    <a:pt x="318" y="22"/>
                    <a:pt x="319" y="24"/>
                    <a:pt x="322" y="25"/>
                  </a:cubicBezTo>
                  <a:cubicBezTo>
                    <a:pt x="323" y="26"/>
                    <a:pt x="323" y="26"/>
                    <a:pt x="324" y="26"/>
                  </a:cubicBezTo>
                  <a:moveTo>
                    <a:pt x="313" y="25"/>
                  </a:moveTo>
                  <a:cubicBezTo>
                    <a:pt x="314" y="25"/>
                    <a:pt x="314" y="24"/>
                    <a:pt x="314" y="24"/>
                  </a:cubicBezTo>
                  <a:cubicBezTo>
                    <a:pt x="315" y="19"/>
                    <a:pt x="315" y="19"/>
                    <a:pt x="315" y="19"/>
                  </a:cubicBezTo>
                  <a:cubicBezTo>
                    <a:pt x="313" y="19"/>
                    <a:pt x="313" y="19"/>
                    <a:pt x="313" y="19"/>
                  </a:cubicBezTo>
                  <a:cubicBezTo>
                    <a:pt x="312" y="22"/>
                    <a:pt x="312" y="22"/>
                    <a:pt x="312" y="22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10" y="24"/>
                    <a:pt x="309" y="24"/>
                    <a:pt x="308" y="24"/>
                  </a:cubicBezTo>
                  <a:cubicBezTo>
                    <a:pt x="306" y="24"/>
                    <a:pt x="305" y="23"/>
                    <a:pt x="304" y="21"/>
                  </a:cubicBezTo>
                  <a:cubicBezTo>
                    <a:pt x="303" y="20"/>
                    <a:pt x="302" y="18"/>
                    <a:pt x="302" y="15"/>
                  </a:cubicBezTo>
                  <a:cubicBezTo>
                    <a:pt x="302" y="12"/>
                    <a:pt x="303" y="10"/>
                    <a:pt x="304" y="7"/>
                  </a:cubicBezTo>
                  <a:cubicBezTo>
                    <a:pt x="304" y="7"/>
                    <a:pt x="305" y="6"/>
                    <a:pt x="306" y="5"/>
                  </a:cubicBezTo>
                  <a:cubicBezTo>
                    <a:pt x="306" y="5"/>
                    <a:pt x="307" y="4"/>
                    <a:pt x="308" y="4"/>
                  </a:cubicBezTo>
                  <a:cubicBezTo>
                    <a:pt x="308" y="3"/>
                    <a:pt x="309" y="3"/>
                    <a:pt x="310" y="3"/>
                  </a:cubicBezTo>
                  <a:cubicBezTo>
                    <a:pt x="311" y="3"/>
                    <a:pt x="311" y="3"/>
                    <a:pt x="312" y="3"/>
                  </a:cubicBezTo>
                  <a:cubicBezTo>
                    <a:pt x="313" y="3"/>
                    <a:pt x="313" y="3"/>
                    <a:pt x="314" y="4"/>
                  </a:cubicBezTo>
                  <a:cubicBezTo>
                    <a:pt x="314" y="8"/>
                    <a:pt x="314" y="8"/>
                    <a:pt x="314" y="8"/>
                  </a:cubicBezTo>
                  <a:cubicBezTo>
                    <a:pt x="316" y="8"/>
                    <a:pt x="316" y="8"/>
                    <a:pt x="316" y="8"/>
                  </a:cubicBezTo>
                  <a:cubicBezTo>
                    <a:pt x="317" y="2"/>
                    <a:pt x="317" y="2"/>
                    <a:pt x="317" y="2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15" y="1"/>
                    <a:pt x="313" y="1"/>
                    <a:pt x="311" y="1"/>
                  </a:cubicBezTo>
                  <a:cubicBezTo>
                    <a:pt x="309" y="1"/>
                    <a:pt x="307" y="2"/>
                    <a:pt x="305" y="3"/>
                  </a:cubicBezTo>
                  <a:cubicBezTo>
                    <a:pt x="304" y="4"/>
                    <a:pt x="303" y="4"/>
                    <a:pt x="302" y="5"/>
                  </a:cubicBezTo>
                  <a:cubicBezTo>
                    <a:pt x="302" y="6"/>
                    <a:pt x="301" y="7"/>
                    <a:pt x="301" y="8"/>
                  </a:cubicBezTo>
                  <a:cubicBezTo>
                    <a:pt x="300" y="9"/>
                    <a:pt x="300" y="10"/>
                    <a:pt x="299" y="11"/>
                  </a:cubicBezTo>
                  <a:cubicBezTo>
                    <a:pt x="299" y="13"/>
                    <a:pt x="299" y="14"/>
                    <a:pt x="299" y="16"/>
                  </a:cubicBezTo>
                  <a:cubicBezTo>
                    <a:pt x="299" y="17"/>
                    <a:pt x="299" y="19"/>
                    <a:pt x="300" y="20"/>
                  </a:cubicBezTo>
                  <a:cubicBezTo>
                    <a:pt x="300" y="21"/>
                    <a:pt x="301" y="22"/>
                    <a:pt x="301" y="23"/>
                  </a:cubicBezTo>
                  <a:cubicBezTo>
                    <a:pt x="301" y="23"/>
                    <a:pt x="302" y="24"/>
                    <a:pt x="302" y="24"/>
                  </a:cubicBezTo>
                  <a:cubicBezTo>
                    <a:pt x="303" y="25"/>
                    <a:pt x="304" y="25"/>
                    <a:pt x="305" y="25"/>
                  </a:cubicBezTo>
                  <a:cubicBezTo>
                    <a:pt x="305" y="26"/>
                    <a:pt x="306" y="26"/>
                    <a:pt x="307" y="26"/>
                  </a:cubicBezTo>
                  <a:cubicBezTo>
                    <a:pt x="308" y="26"/>
                    <a:pt x="309" y="26"/>
                    <a:pt x="310" y="26"/>
                  </a:cubicBezTo>
                  <a:cubicBezTo>
                    <a:pt x="310" y="25"/>
                    <a:pt x="311" y="25"/>
                    <a:pt x="312" y="25"/>
                  </a:cubicBezTo>
                  <a:cubicBezTo>
                    <a:pt x="312" y="25"/>
                    <a:pt x="313" y="25"/>
                    <a:pt x="313" y="25"/>
                  </a:cubicBezTo>
                  <a:moveTo>
                    <a:pt x="279" y="13"/>
                  </a:moveTo>
                  <a:cubicBezTo>
                    <a:pt x="279" y="13"/>
                    <a:pt x="279" y="12"/>
                    <a:pt x="280" y="12"/>
                  </a:cubicBezTo>
                  <a:cubicBezTo>
                    <a:pt x="280" y="11"/>
                    <a:pt x="280" y="11"/>
                    <a:pt x="281" y="10"/>
                  </a:cubicBezTo>
                  <a:cubicBezTo>
                    <a:pt x="281" y="10"/>
                    <a:pt x="281" y="10"/>
                    <a:pt x="282" y="9"/>
                  </a:cubicBezTo>
                  <a:cubicBezTo>
                    <a:pt x="282" y="9"/>
                    <a:pt x="283" y="9"/>
                    <a:pt x="283" y="9"/>
                  </a:cubicBezTo>
                  <a:cubicBezTo>
                    <a:pt x="284" y="9"/>
                    <a:pt x="284" y="9"/>
                    <a:pt x="285" y="10"/>
                  </a:cubicBezTo>
                  <a:cubicBezTo>
                    <a:pt x="285" y="10"/>
                    <a:pt x="285" y="10"/>
                    <a:pt x="285" y="11"/>
                  </a:cubicBezTo>
                  <a:cubicBezTo>
                    <a:pt x="285" y="12"/>
                    <a:pt x="285" y="12"/>
                    <a:pt x="285" y="13"/>
                  </a:cubicBezTo>
                  <a:cubicBezTo>
                    <a:pt x="284" y="14"/>
                    <a:pt x="284" y="15"/>
                    <a:pt x="283" y="15"/>
                  </a:cubicBezTo>
                  <a:cubicBezTo>
                    <a:pt x="281" y="16"/>
                    <a:pt x="280" y="16"/>
                    <a:pt x="278" y="17"/>
                  </a:cubicBezTo>
                  <a:cubicBezTo>
                    <a:pt x="278" y="16"/>
                    <a:pt x="279" y="14"/>
                    <a:pt x="279" y="13"/>
                  </a:cubicBezTo>
                  <a:moveTo>
                    <a:pt x="279" y="23"/>
                  </a:moveTo>
                  <a:cubicBezTo>
                    <a:pt x="279" y="22"/>
                    <a:pt x="279" y="22"/>
                    <a:pt x="279" y="22"/>
                  </a:cubicBezTo>
                  <a:cubicBezTo>
                    <a:pt x="278" y="21"/>
                    <a:pt x="278" y="21"/>
                    <a:pt x="278" y="21"/>
                  </a:cubicBezTo>
                  <a:cubicBezTo>
                    <a:pt x="278" y="20"/>
                    <a:pt x="278" y="20"/>
                    <a:pt x="278" y="20"/>
                  </a:cubicBezTo>
                  <a:cubicBezTo>
                    <a:pt x="278" y="19"/>
                    <a:pt x="278" y="19"/>
                    <a:pt x="278" y="19"/>
                  </a:cubicBezTo>
                  <a:cubicBezTo>
                    <a:pt x="278" y="18"/>
                    <a:pt x="278" y="18"/>
                    <a:pt x="278" y="18"/>
                  </a:cubicBezTo>
                  <a:cubicBezTo>
                    <a:pt x="279" y="18"/>
                    <a:pt x="281" y="18"/>
                    <a:pt x="282" y="17"/>
                  </a:cubicBezTo>
                  <a:cubicBezTo>
                    <a:pt x="283" y="17"/>
                    <a:pt x="284" y="17"/>
                    <a:pt x="284" y="16"/>
                  </a:cubicBezTo>
                  <a:cubicBezTo>
                    <a:pt x="285" y="16"/>
                    <a:pt x="286" y="16"/>
                    <a:pt x="286" y="15"/>
                  </a:cubicBezTo>
                  <a:cubicBezTo>
                    <a:pt x="287" y="15"/>
                    <a:pt x="288" y="14"/>
                    <a:pt x="288" y="13"/>
                  </a:cubicBezTo>
                  <a:cubicBezTo>
                    <a:pt x="288" y="13"/>
                    <a:pt x="289" y="12"/>
                    <a:pt x="289" y="11"/>
                  </a:cubicBezTo>
                  <a:cubicBezTo>
                    <a:pt x="289" y="11"/>
                    <a:pt x="288" y="10"/>
                    <a:pt x="288" y="10"/>
                  </a:cubicBezTo>
                  <a:cubicBezTo>
                    <a:pt x="288" y="8"/>
                    <a:pt x="286" y="7"/>
                    <a:pt x="284" y="7"/>
                  </a:cubicBezTo>
                  <a:cubicBezTo>
                    <a:pt x="282" y="7"/>
                    <a:pt x="281" y="8"/>
                    <a:pt x="279" y="9"/>
                  </a:cubicBezTo>
                  <a:cubicBezTo>
                    <a:pt x="279" y="9"/>
                    <a:pt x="278" y="10"/>
                    <a:pt x="278" y="11"/>
                  </a:cubicBezTo>
                  <a:cubicBezTo>
                    <a:pt x="277" y="11"/>
                    <a:pt x="276" y="12"/>
                    <a:pt x="276" y="13"/>
                  </a:cubicBezTo>
                  <a:cubicBezTo>
                    <a:pt x="276" y="14"/>
                    <a:pt x="275" y="15"/>
                    <a:pt x="275" y="16"/>
                  </a:cubicBezTo>
                  <a:cubicBezTo>
                    <a:pt x="275" y="17"/>
                    <a:pt x="275" y="18"/>
                    <a:pt x="275" y="18"/>
                  </a:cubicBezTo>
                  <a:cubicBezTo>
                    <a:pt x="275" y="19"/>
                    <a:pt x="275" y="19"/>
                    <a:pt x="275" y="20"/>
                  </a:cubicBezTo>
                  <a:cubicBezTo>
                    <a:pt x="275" y="20"/>
                    <a:pt x="275" y="21"/>
                    <a:pt x="275" y="21"/>
                  </a:cubicBezTo>
                  <a:cubicBezTo>
                    <a:pt x="276" y="23"/>
                    <a:pt x="277" y="24"/>
                    <a:pt x="278" y="25"/>
                  </a:cubicBezTo>
                  <a:cubicBezTo>
                    <a:pt x="279" y="26"/>
                    <a:pt x="280" y="26"/>
                    <a:pt x="281" y="26"/>
                  </a:cubicBezTo>
                  <a:cubicBezTo>
                    <a:pt x="282" y="26"/>
                    <a:pt x="284" y="25"/>
                    <a:pt x="285" y="25"/>
                  </a:cubicBezTo>
                  <a:cubicBezTo>
                    <a:pt x="286" y="24"/>
                    <a:pt x="287" y="23"/>
                    <a:pt x="288" y="23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5" y="23"/>
                    <a:pt x="283" y="24"/>
                    <a:pt x="281" y="24"/>
                  </a:cubicBezTo>
                  <a:cubicBezTo>
                    <a:pt x="281" y="24"/>
                    <a:pt x="280" y="23"/>
                    <a:pt x="279" y="23"/>
                  </a:cubicBezTo>
                  <a:moveTo>
                    <a:pt x="262" y="13"/>
                  </a:moveTo>
                  <a:cubicBezTo>
                    <a:pt x="263" y="13"/>
                    <a:pt x="263" y="12"/>
                    <a:pt x="263" y="12"/>
                  </a:cubicBezTo>
                  <a:cubicBezTo>
                    <a:pt x="263" y="11"/>
                    <a:pt x="264" y="11"/>
                    <a:pt x="264" y="10"/>
                  </a:cubicBezTo>
                  <a:cubicBezTo>
                    <a:pt x="264" y="10"/>
                    <a:pt x="265" y="10"/>
                    <a:pt x="265" y="9"/>
                  </a:cubicBezTo>
                  <a:cubicBezTo>
                    <a:pt x="266" y="9"/>
                    <a:pt x="266" y="9"/>
                    <a:pt x="267" y="9"/>
                  </a:cubicBezTo>
                  <a:cubicBezTo>
                    <a:pt x="267" y="9"/>
                    <a:pt x="268" y="9"/>
                    <a:pt x="268" y="10"/>
                  </a:cubicBezTo>
                  <a:cubicBezTo>
                    <a:pt x="269" y="10"/>
                    <a:pt x="269" y="10"/>
                    <a:pt x="269" y="11"/>
                  </a:cubicBezTo>
                  <a:cubicBezTo>
                    <a:pt x="269" y="12"/>
                    <a:pt x="269" y="12"/>
                    <a:pt x="268" y="13"/>
                  </a:cubicBezTo>
                  <a:cubicBezTo>
                    <a:pt x="268" y="14"/>
                    <a:pt x="267" y="15"/>
                    <a:pt x="266" y="15"/>
                  </a:cubicBezTo>
                  <a:cubicBezTo>
                    <a:pt x="265" y="16"/>
                    <a:pt x="263" y="16"/>
                    <a:pt x="262" y="17"/>
                  </a:cubicBezTo>
                  <a:cubicBezTo>
                    <a:pt x="262" y="16"/>
                    <a:pt x="262" y="14"/>
                    <a:pt x="262" y="13"/>
                  </a:cubicBezTo>
                  <a:moveTo>
                    <a:pt x="263" y="23"/>
                  </a:moveTo>
                  <a:cubicBezTo>
                    <a:pt x="262" y="22"/>
                    <a:pt x="262" y="22"/>
                    <a:pt x="262" y="22"/>
                  </a:cubicBezTo>
                  <a:cubicBezTo>
                    <a:pt x="262" y="21"/>
                    <a:pt x="262" y="21"/>
                    <a:pt x="262" y="21"/>
                  </a:cubicBezTo>
                  <a:cubicBezTo>
                    <a:pt x="262" y="20"/>
                    <a:pt x="261" y="20"/>
                    <a:pt x="261" y="20"/>
                  </a:cubicBezTo>
                  <a:cubicBezTo>
                    <a:pt x="261" y="19"/>
                    <a:pt x="261" y="19"/>
                    <a:pt x="261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63" y="18"/>
                    <a:pt x="264" y="18"/>
                    <a:pt x="266" y="17"/>
                  </a:cubicBezTo>
                  <a:cubicBezTo>
                    <a:pt x="266" y="17"/>
                    <a:pt x="267" y="17"/>
                    <a:pt x="268" y="16"/>
                  </a:cubicBezTo>
                  <a:cubicBezTo>
                    <a:pt x="269" y="16"/>
                    <a:pt x="269" y="16"/>
                    <a:pt x="270" y="15"/>
                  </a:cubicBezTo>
                  <a:cubicBezTo>
                    <a:pt x="271" y="15"/>
                    <a:pt x="271" y="14"/>
                    <a:pt x="271" y="13"/>
                  </a:cubicBezTo>
                  <a:cubicBezTo>
                    <a:pt x="272" y="13"/>
                    <a:pt x="272" y="12"/>
                    <a:pt x="272" y="11"/>
                  </a:cubicBezTo>
                  <a:cubicBezTo>
                    <a:pt x="272" y="11"/>
                    <a:pt x="272" y="10"/>
                    <a:pt x="272" y="10"/>
                  </a:cubicBezTo>
                  <a:cubicBezTo>
                    <a:pt x="271" y="8"/>
                    <a:pt x="270" y="7"/>
                    <a:pt x="267" y="7"/>
                  </a:cubicBezTo>
                  <a:cubicBezTo>
                    <a:pt x="266" y="7"/>
                    <a:pt x="264" y="8"/>
                    <a:pt x="263" y="9"/>
                  </a:cubicBezTo>
                  <a:cubicBezTo>
                    <a:pt x="262" y="9"/>
                    <a:pt x="262" y="10"/>
                    <a:pt x="261" y="11"/>
                  </a:cubicBezTo>
                  <a:cubicBezTo>
                    <a:pt x="260" y="11"/>
                    <a:pt x="260" y="12"/>
                    <a:pt x="260" y="13"/>
                  </a:cubicBezTo>
                  <a:cubicBezTo>
                    <a:pt x="259" y="14"/>
                    <a:pt x="259" y="15"/>
                    <a:pt x="259" y="16"/>
                  </a:cubicBezTo>
                  <a:cubicBezTo>
                    <a:pt x="258" y="17"/>
                    <a:pt x="258" y="18"/>
                    <a:pt x="258" y="18"/>
                  </a:cubicBezTo>
                  <a:cubicBezTo>
                    <a:pt x="258" y="19"/>
                    <a:pt x="258" y="19"/>
                    <a:pt x="258" y="20"/>
                  </a:cubicBezTo>
                  <a:cubicBezTo>
                    <a:pt x="258" y="20"/>
                    <a:pt x="258" y="21"/>
                    <a:pt x="259" y="21"/>
                  </a:cubicBezTo>
                  <a:cubicBezTo>
                    <a:pt x="259" y="23"/>
                    <a:pt x="260" y="24"/>
                    <a:pt x="262" y="25"/>
                  </a:cubicBezTo>
                  <a:cubicBezTo>
                    <a:pt x="262" y="26"/>
                    <a:pt x="263" y="26"/>
                    <a:pt x="265" y="26"/>
                  </a:cubicBezTo>
                  <a:cubicBezTo>
                    <a:pt x="266" y="26"/>
                    <a:pt x="267" y="25"/>
                    <a:pt x="269" y="25"/>
                  </a:cubicBezTo>
                  <a:cubicBezTo>
                    <a:pt x="270" y="24"/>
                    <a:pt x="270" y="23"/>
                    <a:pt x="271" y="23"/>
                  </a:cubicBezTo>
                  <a:cubicBezTo>
                    <a:pt x="270" y="21"/>
                    <a:pt x="270" y="21"/>
                    <a:pt x="270" y="21"/>
                  </a:cubicBezTo>
                  <a:cubicBezTo>
                    <a:pt x="269" y="23"/>
                    <a:pt x="267" y="24"/>
                    <a:pt x="265" y="24"/>
                  </a:cubicBezTo>
                  <a:cubicBezTo>
                    <a:pt x="264" y="24"/>
                    <a:pt x="263" y="23"/>
                    <a:pt x="263" y="23"/>
                  </a:cubicBezTo>
                  <a:moveTo>
                    <a:pt x="246" y="26"/>
                  </a:moveTo>
                  <a:cubicBezTo>
                    <a:pt x="249" y="26"/>
                    <a:pt x="249" y="26"/>
                    <a:pt x="249" y="26"/>
                  </a:cubicBezTo>
                  <a:cubicBezTo>
                    <a:pt x="250" y="14"/>
                    <a:pt x="250" y="14"/>
                    <a:pt x="250" y="14"/>
                  </a:cubicBezTo>
                  <a:cubicBezTo>
                    <a:pt x="251" y="13"/>
                    <a:pt x="252" y="12"/>
                    <a:pt x="253" y="11"/>
                  </a:cubicBezTo>
                  <a:cubicBezTo>
                    <a:pt x="253" y="11"/>
                    <a:pt x="253" y="11"/>
                    <a:pt x="254" y="11"/>
                  </a:cubicBezTo>
                  <a:cubicBezTo>
                    <a:pt x="254" y="11"/>
                    <a:pt x="255" y="10"/>
                    <a:pt x="255" y="10"/>
                  </a:cubicBezTo>
                  <a:cubicBezTo>
                    <a:pt x="256" y="10"/>
                    <a:pt x="256" y="11"/>
                    <a:pt x="257" y="11"/>
                  </a:cubicBezTo>
                  <a:cubicBezTo>
                    <a:pt x="257" y="7"/>
                    <a:pt x="257" y="7"/>
                    <a:pt x="257" y="7"/>
                  </a:cubicBezTo>
                  <a:cubicBezTo>
                    <a:pt x="257" y="7"/>
                    <a:pt x="257" y="7"/>
                    <a:pt x="256" y="7"/>
                  </a:cubicBezTo>
                  <a:cubicBezTo>
                    <a:pt x="255" y="7"/>
                    <a:pt x="255" y="7"/>
                    <a:pt x="254" y="8"/>
                  </a:cubicBezTo>
                  <a:cubicBezTo>
                    <a:pt x="253" y="8"/>
                    <a:pt x="251" y="10"/>
                    <a:pt x="251" y="11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6" y="8"/>
                    <a:pt x="246" y="8"/>
                    <a:pt x="246" y="8"/>
                  </a:cubicBezTo>
                  <a:cubicBezTo>
                    <a:pt x="246" y="9"/>
                    <a:pt x="246" y="9"/>
                    <a:pt x="246" y="9"/>
                  </a:cubicBezTo>
                  <a:cubicBezTo>
                    <a:pt x="248" y="10"/>
                    <a:pt x="248" y="10"/>
                    <a:pt x="248" y="10"/>
                  </a:cubicBezTo>
                  <a:lnTo>
                    <a:pt x="246" y="26"/>
                  </a:lnTo>
                  <a:close/>
                  <a:moveTo>
                    <a:pt x="226" y="26"/>
                  </a:moveTo>
                  <a:cubicBezTo>
                    <a:pt x="236" y="26"/>
                    <a:pt x="236" y="26"/>
                    <a:pt x="236" y="26"/>
                  </a:cubicBezTo>
                  <a:cubicBezTo>
                    <a:pt x="236" y="24"/>
                    <a:pt x="236" y="24"/>
                    <a:pt x="236" y="24"/>
                  </a:cubicBezTo>
                  <a:cubicBezTo>
                    <a:pt x="231" y="24"/>
                    <a:pt x="231" y="24"/>
                    <a:pt x="231" y="24"/>
                  </a:cubicBezTo>
                  <a:cubicBezTo>
                    <a:pt x="233" y="14"/>
                    <a:pt x="233" y="14"/>
                    <a:pt x="233" y="14"/>
                  </a:cubicBezTo>
                  <a:cubicBezTo>
                    <a:pt x="240" y="14"/>
                    <a:pt x="240" y="14"/>
                    <a:pt x="240" y="14"/>
                  </a:cubicBezTo>
                  <a:cubicBezTo>
                    <a:pt x="240" y="12"/>
                    <a:pt x="240" y="12"/>
                    <a:pt x="240" y="12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4" y="3"/>
                    <a:pt x="234" y="3"/>
                    <a:pt x="234" y="3"/>
                  </a:cubicBezTo>
                  <a:cubicBezTo>
                    <a:pt x="241" y="3"/>
                    <a:pt x="241" y="3"/>
                    <a:pt x="241" y="3"/>
                  </a:cubicBezTo>
                  <a:cubicBezTo>
                    <a:pt x="242" y="6"/>
                    <a:pt x="242" y="6"/>
                    <a:pt x="242" y="6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29" y="1"/>
                    <a:pt x="229" y="1"/>
                    <a:pt x="229" y="1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31" y="3"/>
                    <a:pt x="231" y="3"/>
                    <a:pt x="231" y="3"/>
                  </a:cubicBezTo>
                  <a:cubicBezTo>
                    <a:pt x="228" y="24"/>
                    <a:pt x="228" y="24"/>
                    <a:pt x="228" y="24"/>
                  </a:cubicBezTo>
                  <a:cubicBezTo>
                    <a:pt x="226" y="24"/>
                    <a:pt x="226" y="24"/>
                    <a:pt x="226" y="24"/>
                  </a:cubicBezTo>
                  <a:lnTo>
                    <a:pt x="226" y="26"/>
                  </a:lnTo>
                  <a:close/>
                  <a:moveTo>
                    <a:pt x="209" y="15"/>
                  </a:moveTo>
                  <a:cubicBezTo>
                    <a:pt x="222" y="15"/>
                    <a:pt x="222" y="15"/>
                    <a:pt x="222" y="15"/>
                  </a:cubicBezTo>
                  <a:cubicBezTo>
                    <a:pt x="223" y="12"/>
                    <a:pt x="223" y="12"/>
                    <a:pt x="223" y="12"/>
                  </a:cubicBezTo>
                  <a:cubicBezTo>
                    <a:pt x="209" y="12"/>
                    <a:pt x="209" y="12"/>
                    <a:pt x="209" y="12"/>
                  </a:cubicBezTo>
                  <a:lnTo>
                    <a:pt x="209" y="15"/>
                  </a:lnTo>
                  <a:close/>
                  <a:moveTo>
                    <a:pt x="199" y="21"/>
                  </a:moveTo>
                  <a:cubicBezTo>
                    <a:pt x="198" y="22"/>
                    <a:pt x="198" y="22"/>
                    <a:pt x="198" y="22"/>
                  </a:cubicBezTo>
                  <a:cubicBezTo>
                    <a:pt x="197" y="23"/>
                    <a:pt x="196" y="24"/>
                    <a:pt x="194" y="24"/>
                  </a:cubicBezTo>
                  <a:cubicBezTo>
                    <a:pt x="194" y="24"/>
                    <a:pt x="193" y="23"/>
                    <a:pt x="192" y="22"/>
                  </a:cubicBezTo>
                  <a:cubicBezTo>
                    <a:pt x="192" y="22"/>
                    <a:pt x="192" y="20"/>
                    <a:pt x="192" y="19"/>
                  </a:cubicBezTo>
                  <a:cubicBezTo>
                    <a:pt x="192" y="17"/>
                    <a:pt x="192" y="16"/>
                    <a:pt x="192" y="15"/>
                  </a:cubicBezTo>
                  <a:cubicBezTo>
                    <a:pt x="193" y="14"/>
                    <a:pt x="193" y="13"/>
                    <a:pt x="193" y="13"/>
                  </a:cubicBezTo>
                  <a:cubicBezTo>
                    <a:pt x="194" y="12"/>
                    <a:pt x="194" y="11"/>
                    <a:pt x="195" y="11"/>
                  </a:cubicBezTo>
                  <a:cubicBezTo>
                    <a:pt x="195" y="10"/>
                    <a:pt x="196" y="10"/>
                    <a:pt x="196" y="10"/>
                  </a:cubicBezTo>
                  <a:cubicBezTo>
                    <a:pt x="197" y="9"/>
                    <a:pt x="198" y="9"/>
                    <a:pt x="198" y="9"/>
                  </a:cubicBezTo>
                  <a:cubicBezTo>
                    <a:pt x="199" y="9"/>
                    <a:pt x="200" y="9"/>
                    <a:pt x="201" y="10"/>
                  </a:cubicBezTo>
                  <a:lnTo>
                    <a:pt x="199" y="21"/>
                  </a:lnTo>
                  <a:close/>
                  <a:moveTo>
                    <a:pt x="190" y="14"/>
                  </a:moveTo>
                  <a:cubicBezTo>
                    <a:pt x="189" y="16"/>
                    <a:pt x="189" y="17"/>
                    <a:pt x="189" y="19"/>
                  </a:cubicBezTo>
                  <a:cubicBezTo>
                    <a:pt x="189" y="21"/>
                    <a:pt x="189" y="23"/>
                    <a:pt x="190" y="24"/>
                  </a:cubicBezTo>
                  <a:cubicBezTo>
                    <a:pt x="190" y="25"/>
                    <a:pt x="191" y="25"/>
                    <a:pt x="191" y="25"/>
                  </a:cubicBezTo>
                  <a:cubicBezTo>
                    <a:pt x="192" y="26"/>
                    <a:pt x="193" y="26"/>
                    <a:pt x="194" y="26"/>
                  </a:cubicBezTo>
                  <a:cubicBezTo>
                    <a:pt x="194" y="26"/>
                    <a:pt x="195" y="26"/>
                    <a:pt x="195" y="26"/>
                  </a:cubicBezTo>
                  <a:cubicBezTo>
                    <a:pt x="197" y="25"/>
                    <a:pt x="198" y="24"/>
                    <a:pt x="199" y="23"/>
                  </a:cubicBezTo>
                  <a:cubicBezTo>
                    <a:pt x="198" y="28"/>
                    <a:pt x="198" y="28"/>
                    <a:pt x="198" y="28"/>
                  </a:cubicBezTo>
                  <a:cubicBezTo>
                    <a:pt x="198" y="29"/>
                    <a:pt x="197" y="30"/>
                    <a:pt x="197" y="30"/>
                  </a:cubicBezTo>
                  <a:cubicBezTo>
                    <a:pt x="196" y="31"/>
                    <a:pt x="195" y="31"/>
                    <a:pt x="194" y="31"/>
                  </a:cubicBezTo>
                  <a:cubicBezTo>
                    <a:pt x="193" y="31"/>
                    <a:pt x="191" y="31"/>
                    <a:pt x="190" y="30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90" y="33"/>
                    <a:pt x="191" y="34"/>
                    <a:pt x="193" y="34"/>
                  </a:cubicBezTo>
                  <a:cubicBezTo>
                    <a:pt x="194" y="34"/>
                    <a:pt x="196" y="33"/>
                    <a:pt x="198" y="32"/>
                  </a:cubicBezTo>
                  <a:cubicBezTo>
                    <a:pt x="200" y="31"/>
                    <a:pt x="201" y="29"/>
                    <a:pt x="201" y="27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1" y="7"/>
                    <a:pt x="200" y="7"/>
                    <a:pt x="199" y="7"/>
                  </a:cubicBezTo>
                  <a:cubicBezTo>
                    <a:pt x="198" y="7"/>
                    <a:pt x="197" y="7"/>
                    <a:pt x="196" y="8"/>
                  </a:cubicBezTo>
                  <a:cubicBezTo>
                    <a:pt x="193" y="9"/>
                    <a:pt x="191" y="11"/>
                    <a:pt x="190" y="14"/>
                  </a:cubicBezTo>
                  <a:moveTo>
                    <a:pt x="180" y="24"/>
                  </a:moveTo>
                  <a:cubicBezTo>
                    <a:pt x="180" y="25"/>
                    <a:pt x="180" y="25"/>
                    <a:pt x="180" y="25"/>
                  </a:cubicBezTo>
                  <a:cubicBezTo>
                    <a:pt x="181" y="26"/>
                    <a:pt x="181" y="26"/>
                    <a:pt x="182" y="26"/>
                  </a:cubicBezTo>
                  <a:cubicBezTo>
                    <a:pt x="183" y="26"/>
                    <a:pt x="184" y="25"/>
                    <a:pt x="185" y="25"/>
                  </a:cubicBezTo>
                  <a:cubicBezTo>
                    <a:pt x="185" y="24"/>
                    <a:pt x="186" y="24"/>
                    <a:pt x="186" y="24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4" y="23"/>
                    <a:pt x="184" y="24"/>
                    <a:pt x="184" y="24"/>
                  </a:cubicBezTo>
                  <a:cubicBezTo>
                    <a:pt x="183" y="24"/>
                    <a:pt x="183" y="24"/>
                    <a:pt x="183" y="23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82" y="7"/>
                    <a:pt x="182" y="7"/>
                    <a:pt x="182" y="7"/>
                  </a:cubicBezTo>
                  <a:cubicBezTo>
                    <a:pt x="180" y="22"/>
                    <a:pt x="180" y="22"/>
                    <a:pt x="180" y="22"/>
                  </a:cubicBezTo>
                  <a:cubicBezTo>
                    <a:pt x="180" y="22"/>
                    <a:pt x="179" y="23"/>
                    <a:pt x="178" y="23"/>
                  </a:cubicBezTo>
                  <a:cubicBezTo>
                    <a:pt x="178" y="23"/>
                    <a:pt x="178" y="23"/>
                    <a:pt x="177" y="24"/>
                  </a:cubicBezTo>
                  <a:cubicBezTo>
                    <a:pt x="177" y="24"/>
                    <a:pt x="176" y="24"/>
                    <a:pt x="176" y="24"/>
                  </a:cubicBezTo>
                  <a:cubicBezTo>
                    <a:pt x="175" y="24"/>
                    <a:pt x="175" y="23"/>
                    <a:pt x="175" y="23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74" y="22"/>
                    <a:pt x="174" y="22"/>
                    <a:pt x="174" y="21"/>
                  </a:cubicBezTo>
                  <a:cubicBezTo>
                    <a:pt x="174" y="20"/>
                    <a:pt x="174" y="20"/>
                    <a:pt x="174" y="19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71" y="9"/>
                    <a:pt x="171" y="9"/>
                    <a:pt x="171" y="9"/>
                  </a:cubicBezTo>
                  <a:cubicBezTo>
                    <a:pt x="172" y="10"/>
                    <a:pt x="172" y="10"/>
                    <a:pt x="172" y="10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71" y="19"/>
                    <a:pt x="171" y="20"/>
                    <a:pt x="171" y="20"/>
                  </a:cubicBezTo>
                  <a:cubicBezTo>
                    <a:pt x="171" y="21"/>
                    <a:pt x="171" y="21"/>
                    <a:pt x="171" y="22"/>
                  </a:cubicBezTo>
                  <a:cubicBezTo>
                    <a:pt x="171" y="22"/>
                    <a:pt x="171" y="23"/>
                    <a:pt x="171" y="24"/>
                  </a:cubicBezTo>
                  <a:cubicBezTo>
                    <a:pt x="172" y="25"/>
                    <a:pt x="173" y="26"/>
                    <a:pt x="175" y="26"/>
                  </a:cubicBezTo>
                  <a:cubicBezTo>
                    <a:pt x="177" y="26"/>
                    <a:pt x="179" y="25"/>
                    <a:pt x="180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57" y="26"/>
                  </a:moveTo>
                  <a:cubicBezTo>
                    <a:pt x="160" y="26"/>
                    <a:pt x="160" y="26"/>
                    <a:pt x="160" y="26"/>
                  </a:cubicBezTo>
                  <a:cubicBezTo>
                    <a:pt x="162" y="14"/>
                    <a:pt x="162" y="14"/>
                    <a:pt x="162" y="14"/>
                  </a:cubicBezTo>
                  <a:cubicBezTo>
                    <a:pt x="162" y="13"/>
                    <a:pt x="163" y="12"/>
                    <a:pt x="164" y="11"/>
                  </a:cubicBezTo>
                  <a:cubicBezTo>
                    <a:pt x="164" y="11"/>
                    <a:pt x="165" y="11"/>
                    <a:pt x="165" y="11"/>
                  </a:cubicBezTo>
                  <a:cubicBezTo>
                    <a:pt x="166" y="11"/>
                    <a:pt x="166" y="10"/>
                    <a:pt x="167" y="10"/>
                  </a:cubicBezTo>
                  <a:cubicBezTo>
                    <a:pt x="167" y="10"/>
                    <a:pt x="168" y="11"/>
                    <a:pt x="168" y="11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9" y="7"/>
                    <a:pt x="168" y="7"/>
                    <a:pt x="167" y="7"/>
                  </a:cubicBezTo>
                  <a:cubicBezTo>
                    <a:pt x="167" y="7"/>
                    <a:pt x="166" y="7"/>
                    <a:pt x="166" y="8"/>
                  </a:cubicBezTo>
                  <a:cubicBezTo>
                    <a:pt x="164" y="8"/>
                    <a:pt x="163" y="10"/>
                    <a:pt x="162" y="11"/>
                  </a:cubicBezTo>
                  <a:cubicBezTo>
                    <a:pt x="162" y="8"/>
                    <a:pt x="162" y="8"/>
                    <a:pt x="162" y="8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58" y="8"/>
                    <a:pt x="158" y="8"/>
                    <a:pt x="158" y="8"/>
                  </a:cubicBezTo>
                  <a:cubicBezTo>
                    <a:pt x="158" y="9"/>
                    <a:pt x="158" y="9"/>
                    <a:pt x="158" y="9"/>
                  </a:cubicBezTo>
                  <a:cubicBezTo>
                    <a:pt x="159" y="10"/>
                    <a:pt x="159" y="10"/>
                    <a:pt x="159" y="10"/>
                  </a:cubicBezTo>
                  <a:lnTo>
                    <a:pt x="157" y="26"/>
                  </a:lnTo>
                  <a:close/>
                  <a:moveTo>
                    <a:pt x="141" y="3"/>
                  </a:moveTo>
                  <a:cubicBezTo>
                    <a:pt x="142" y="3"/>
                    <a:pt x="143" y="3"/>
                    <a:pt x="144" y="3"/>
                  </a:cubicBezTo>
                  <a:cubicBezTo>
                    <a:pt x="146" y="3"/>
                    <a:pt x="148" y="4"/>
                    <a:pt x="149" y="5"/>
                  </a:cubicBezTo>
                  <a:cubicBezTo>
                    <a:pt x="150" y="6"/>
                    <a:pt x="151" y="8"/>
                    <a:pt x="151" y="11"/>
                  </a:cubicBezTo>
                  <a:cubicBezTo>
                    <a:pt x="151" y="16"/>
                    <a:pt x="150" y="20"/>
                    <a:pt x="147" y="22"/>
                  </a:cubicBezTo>
                  <a:cubicBezTo>
                    <a:pt x="146" y="23"/>
                    <a:pt x="144" y="24"/>
                    <a:pt x="143" y="24"/>
                  </a:cubicBezTo>
                  <a:cubicBezTo>
                    <a:pt x="142" y="24"/>
                    <a:pt x="142" y="24"/>
                    <a:pt x="141" y="24"/>
                  </a:cubicBezTo>
                  <a:cubicBezTo>
                    <a:pt x="140" y="24"/>
                    <a:pt x="139" y="24"/>
                    <a:pt x="139" y="23"/>
                  </a:cubicBezTo>
                  <a:lnTo>
                    <a:pt x="141" y="3"/>
                  </a:lnTo>
                  <a:close/>
                  <a:moveTo>
                    <a:pt x="133" y="26"/>
                  </a:moveTo>
                  <a:cubicBezTo>
                    <a:pt x="137" y="26"/>
                    <a:pt x="137" y="26"/>
                    <a:pt x="137" y="2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3" y="26"/>
                    <a:pt x="144" y="26"/>
                    <a:pt x="145" y="25"/>
                  </a:cubicBezTo>
                  <a:cubicBezTo>
                    <a:pt x="147" y="25"/>
                    <a:pt x="149" y="23"/>
                    <a:pt x="151" y="22"/>
                  </a:cubicBezTo>
                  <a:cubicBezTo>
                    <a:pt x="153" y="19"/>
                    <a:pt x="154" y="15"/>
                    <a:pt x="154" y="11"/>
                  </a:cubicBezTo>
                  <a:cubicBezTo>
                    <a:pt x="154" y="8"/>
                    <a:pt x="153" y="6"/>
                    <a:pt x="152" y="4"/>
                  </a:cubicBezTo>
                  <a:cubicBezTo>
                    <a:pt x="150" y="2"/>
                    <a:pt x="148" y="1"/>
                    <a:pt x="145" y="1"/>
                  </a:cubicBezTo>
                  <a:cubicBezTo>
                    <a:pt x="144" y="1"/>
                    <a:pt x="144" y="1"/>
                    <a:pt x="143" y="1"/>
                  </a:cubicBezTo>
                  <a:cubicBezTo>
                    <a:pt x="142" y="1"/>
                    <a:pt x="141" y="1"/>
                    <a:pt x="141" y="1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3" y="24"/>
                    <a:pt x="133" y="24"/>
                    <a:pt x="133" y="24"/>
                  </a:cubicBezTo>
                  <a:lnTo>
                    <a:pt x="133" y="26"/>
                  </a:lnTo>
                  <a:close/>
                  <a:moveTo>
                    <a:pt x="118" y="21"/>
                  </a:moveTo>
                  <a:cubicBezTo>
                    <a:pt x="118" y="22"/>
                    <a:pt x="118" y="22"/>
                    <a:pt x="118" y="22"/>
                  </a:cubicBezTo>
                  <a:cubicBezTo>
                    <a:pt x="116" y="23"/>
                    <a:pt x="115" y="24"/>
                    <a:pt x="114" y="24"/>
                  </a:cubicBezTo>
                  <a:cubicBezTo>
                    <a:pt x="113" y="24"/>
                    <a:pt x="112" y="23"/>
                    <a:pt x="112" y="22"/>
                  </a:cubicBezTo>
                  <a:cubicBezTo>
                    <a:pt x="112" y="22"/>
                    <a:pt x="111" y="20"/>
                    <a:pt x="111" y="19"/>
                  </a:cubicBezTo>
                  <a:cubicBezTo>
                    <a:pt x="111" y="17"/>
                    <a:pt x="112" y="16"/>
                    <a:pt x="112" y="15"/>
                  </a:cubicBezTo>
                  <a:cubicBezTo>
                    <a:pt x="112" y="14"/>
                    <a:pt x="112" y="13"/>
                    <a:pt x="113" y="13"/>
                  </a:cubicBezTo>
                  <a:cubicBezTo>
                    <a:pt x="113" y="12"/>
                    <a:pt x="114" y="11"/>
                    <a:pt x="114" y="11"/>
                  </a:cubicBezTo>
                  <a:cubicBezTo>
                    <a:pt x="115" y="10"/>
                    <a:pt x="115" y="10"/>
                    <a:pt x="116" y="10"/>
                  </a:cubicBezTo>
                  <a:cubicBezTo>
                    <a:pt x="116" y="9"/>
                    <a:pt x="117" y="9"/>
                    <a:pt x="118" y="9"/>
                  </a:cubicBezTo>
                  <a:cubicBezTo>
                    <a:pt x="119" y="9"/>
                    <a:pt x="119" y="9"/>
                    <a:pt x="120" y="10"/>
                  </a:cubicBezTo>
                  <a:lnTo>
                    <a:pt x="118" y="21"/>
                  </a:lnTo>
                  <a:close/>
                  <a:moveTo>
                    <a:pt x="109" y="14"/>
                  </a:moveTo>
                  <a:cubicBezTo>
                    <a:pt x="108" y="16"/>
                    <a:pt x="108" y="17"/>
                    <a:pt x="108" y="19"/>
                  </a:cubicBezTo>
                  <a:cubicBezTo>
                    <a:pt x="108" y="21"/>
                    <a:pt x="108" y="23"/>
                    <a:pt x="109" y="24"/>
                  </a:cubicBezTo>
                  <a:cubicBezTo>
                    <a:pt x="110" y="25"/>
                    <a:pt x="110" y="25"/>
                    <a:pt x="111" y="25"/>
                  </a:cubicBezTo>
                  <a:cubicBezTo>
                    <a:pt x="112" y="26"/>
                    <a:pt x="112" y="26"/>
                    <a:pt x="113" y="26"/>
                  </a:cubicBezTo>
                  <a:cubicBezTo>
                    <a:pt x="114" y="26"/>
                    <a:pt x="114" y="26"/>
                    <a:pt x="115" y="26"/>
                  </a:cubicBezTo>
                  <a:cubicBezTo>
                    <a:pt x="116" y="25"/>
                    <a:pt x="117" y="24"/>
                    <a:pt x="118" y="23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9"/>
                    <a:pt x="117" y="30"/>
                    <a:pt x="116" y="30"/>
                  </a:cubicBezTo>
                  <a:cubicBezTo>
                    <a:pt x="116" y="31"/>
                    <a:pt x="115" y="31"/>
                    <a:pt x="114" y="31"/>
                  </a:cubicBezTo>
                  <a:cubicBezTo>
                    <a:pt x="112" y="31"/>
                    <a:pt x="111" y="31"/>
                    <a:pt x="109" y="30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0" y="33"/>
                    <a:pt x="111" y="34"/>
                    <a:pt x="112" y="34"/>
                  </a:cubicBezTo>
                  <a:cubicBezTo>
                    <a:pt x="114" y="34"/>
                    <a:pt x="116" y="33"/>
                    <a:pt x="117" y="32"/>
                  </a:cubicBezTo>
                  <a:cubicBezTo>
                    <a:pt x="119" y="31"/>
                    <a:pt x="120" y="29"/>
                    <a:pt x="121" y="27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1" y="7"/>
                    <a:pt x="119" y="7"/>
                    <a:pt x="118" y="7"/>
                  </a:cubicBezTo>
                  <a:cubicBezTo>
                    <a:pt x="117" y="7"/>
                    <a:pt x="116" y="7"/>
                    <a:pt x="115" y="8"/>
                  </a:cubicBezTo>
                  <a:cubicBezTo>
                    <a:pt x="113" y="9"/>
                    <a:pt x="111" y="11"/>
                    <a:pt x="109" y="14"/>
                  </a:cubicBezTo>
                  <a:moveTo>
                    <a:pt x="102" y="26"/>
                  </a:moveTo>
                  <a:cubicBezTo>
                    <a:pt x="104" y="25"/>
                    <a:pt x="104" y="25"/>
                    <a:pt x="105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4"/>
                    <a:pt x="103" y="24"/>
                    <a:pt x="103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2" y="23"/>
                    <a:pt x="103" y="21"/>
                    <a:pt x="103" y="18"/>
                  </a:cubicBezTo>
                  <a:cubicBezTo>
                    <a:pt x="103" y="17"/>
                    <a:pt x="104" y="16"/>
                    <a:pt x="104" y="15"/>
                  </a:cubicBezTo>
                  <a:cubicBezTo>
                    <a:pt x="104" y="14"/>
                    <a:pt x="104" y="13"/>
                    <a:pt x="104" y="12"/>
                  </a:cubicBezTo>
                  <a:cubicBezTo>
                    <a:pt x="104" y="10"/>
                    <a:pt x="104" y="9"/>
                    <a:pt x="103" y="8"/>
                  </a:cubicBezTo>
                  <a:cubicBezTo>
                    <a:pt x="103" y="8"/>
                    <a:pt x="102" y="8"/>
                    <a:pt x="102" y="7"/>
                  </a:cubicBezTo>
                  <a:cubicBezTo>
                    <a:pt x="102" y="7"/>
                    <a:pt x="101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8"/>
                    <a:pt x="96" y="9"/>
                    <a:pt x="94" y="11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5" y="13"/>
                    <a:pt x="95" y="12"/>
                    <a:pt x="96" y="11"/>
                  </a:cubicBezTo>
                  <a:cubicBezTo>
                    <a:pt x="97" y="10"/>
                    <a:pt x="97" y="10"/>
                    <a:pt x="98" y="10"/>
                  </a:cubicBezTo>
                  <a:cubicBezTo>
                    <a:pt x="98" y="10"/>
                    <a:pt x="99" y="10"/>
                    <a:pt x="99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2"/>
                    <a:pt x="101" y="12"/>
                  </a:cubicBezTo>
                  <a:cubicBezTo>
                    <a:pt x="101" y="13"/>
                    <a:pt x="101" y="14"/>
                    <a:pt x="101" y="15"/>
                  </a:cubicBezTo>
                  <a:cubicBezTo>
                    <a:pt x="101" y="16"/>
                    <a:pt x="100" y="17"/>
                    <a:pt x="100" y="18"/>
                  </a:cubicBezTo>
                  <a:cubicBezTo>
                    <a:pt x="100" y="19"/>
                    <a:pt x="100" y="20"/>
                    <a:pt x="100" y="20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99" y="22"/>
                    <a:pt x="99" y="23"/>
                    <a:pt x="99" y="24"/>
                  </a:cubicBezTo>
                  <a:cubicBezTo>
                    <a:pt x="99" y="25"/>
                    <a:pt x="100" y="26"/>
                    <a:pt x="101" y="26"/>
                  </a:cubicBezTo>
                  <a:cubicBezTo>
                    <a:pt x="102" y="26"/>
                    <a:pt x="102" y="26"/>
                    <a:pt x="102" y="26"/>
                  </a:cubicBezTo>
                  <a:moveTo>
                    <a:pt x="83" y="26"/>
                  </a:moveTo>
                  <a:cubicBezTo>
                    <a:pt x="84" y="25"/>
                    <a:pt x="85" y="24"/>
                    <a:pt x="85" y="24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4" y="23"/>
                    <a:pt x="83" y="24"/>
                    <a:pt x="83" y="24"/>
                  </a:cubicBezTo>
                  <a:cubicBezTo>
                    <a:pt x="83" y="24"/>
                    <a:pt x="83" y="24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2"/>
                    <a:pt x="79" y="23"/>
                    <a:pt x="79" y="24"/>
                  </a:cubicBezTo>
                  <a:cubicBezTo>
                    <a:pt x="79" y="25"/>
                    <a:pt x="80" y="26"/>
                    <a:pt x="81" y="26"/>
                  </a:cubicBezTo>
                  <a:cubicBezTo>
                    <a:pt x="82" y="26"/>
                    <a:pt x="82" y="26"/>
                    <a:pt x="83" y="26"/>
                  </a:cubicBezTo>
                  <a:moveTo>
                    <a:pt x="85" y="3"/>
                  </a:moveTo>
                  <a:cubicBezTo>
                    <a:pt x="86" y="2"/>
                    <a:pt x="86" y="2"/>
                    <a:pt x="86" y="1"/>
                  </a:cubicBezTo>
                  <a:cubicBezTo>
                    <a:pt x="86" y="0"/>
                    <a:pt x="86" y="0"/>
                    <a:pt x="85" y="0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4" y="0"/>
                    <a:pt x="83" y="0"/>
                    <a:pt x="83" y="0"/>
                  </a:cubicBezTo>
                  <a:cubicBezTo>
                    <a:pt x="82" y="1"/>
                    <a:pt x="82" y="1"/>
                    <a:pt x="82" y="2"/>
                  </a:cubicBezTo>
                  <a:cubicBezTo>
                    <a:pt x="82" y="3"/>
                    <a:pt x="82" y="3"/>
                    <a:pt x="83" y="3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5" y="3"/>
                    <a:pt x="85" y="3"/>
                  </a:cubicBezTo>
                  <a:moveTo>
                    <a:pt x="70" y="21"/>
                  </a:moveTo>
                  <a:cubicBezTo>
                    <a:pt x="69" y="22"/>
                    <a:pt x="69" y="22"/>
                    <a:pt x="69" y="22"/>
                  </a:cubicBezTo>
                  <a:cubicBezTo>
                    <a:pt x="68" y="23"/>
                    <a:pt x="67" y="24"/>
                    <a:pt x="65" y="24"/>
                  </a:cubicBezTo>
                  <a:cubicBezTo>
                    <a:pt x="65" y="24"/>
                    <a:pt x="64" y="23"/>
                    <a:pt x="63" y="22"/>
                  </a:cubicBezTo>
                  <a:cubicBezTo>
                    <a:pt x="63" y="22"/>
                    <a:pt x="63" y="20"/>
                    <a:pt x="63" y="19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4" y="14"/>
                    <a:pt x="64" y="13"/>
                    <a:pt x="64" y="13"/>
                  </a:cubicBezTo>
                  <a:cubicBezTo>
                    <a:pt x="65" y="12"/>
                    <a:pt x="65" y="11"/>
                    <a:pt x="66" y="11"/>
                  </a:cubicBezTo>
                  <a:cubicBezTo>
                    <a:pt x="66" y="10"/>
                    <a:pt x="67" y="10"/>
                    <a:pt x="67" y="10"/>
                  </a:cubicBezTo>
                  <a:cubicBezTo>
                    <a:pt x="68" y="9"/>
                    <a:pt x="69" y="9"/>
                    <a:pt x="69" y="9"/>
                  </a:cubicBezTo>
                  <a:cubicBezTo>
                    <a:pt x="70" y="9"/>
                    <a:pt x="71" y="9"/>
                    <a:pt x="72" y="10"/>
                  </a:cubicBezTo>
                  <a:lnTo>
                    <a:pt x="70" y="21"/>
                  </a:lnTo>
                  <a:close/>
                  <a:moveTo>
                    <a:pt x="73" y="26"/>
                  </a:moveTo>
                  <a:cubicBezTo>
                    <a:pt x="74" y="25"/>
                    <a:pt x="75" y="25"/>
                    <a:pt x="75" y="24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4"/>
                    <a:pt x="74" y="24"/>
                    <a:pt x="73" y="24"/>
                  </a:cubicBezTo>
                  <a:cubicBezTo>
                    <a:pt x="73" y="24"/>
                    <a:pt x="73" y="23"/>
                    <a:pt x="73" y="23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1" y="7"/>
                    <a:pt x="70" y="7"/>
                    <a:pt x="69" y="7"/>
                  </a:cubicBezTo>
                  <a:cubicBezTo>
                    <a:pt x="69" y="7"/>
                    <a:pt x="68" y="7"/>
                    <a:pt x="67" y="8"/>
                  </a:cubicBezTo>
                  <a:cubicBezTo>
                    <a:pt x="64" y="9"/>
                    <a:pt x="62" y="11"/>
                    <a:pt x="61" y="14"/>
                  </a:cubicBezTo>
                  <a:cubicBezTo>
                    <a:pt x="60" y="16"/>
                    <a:pt x="60" y="17"/>
                    <a:pt x="60" y="19"/>
                  </a:cubicBezTo>
                  <a:cubicBezTo>
                    <a:pt x="60" y="21"/>
                    <a:pt x="60" y="23"/>
                    <a:pt x="61" y="24"/>
                  </a:cubicBezTo>
                  <a:cubicBezTo>
                    <a:pt x="61" y="25"/>
                    <a:pt x="62" y="25"/>
                    <a:pt x="62" y="25"/>
                  </a:cubicBezTo>
                  <a:cubicBezTo>
                    <a:pt x="63" y="26"/>
                    <a:pt x="64" y="26"/>
                    <a:pt x="65" y="26"/>
                  </a:cubicBezTo>
                  <a:cubicBezTo>
                    <a:pt x="65" y="26"/>
                    <a:pt x="66" y="26"/>
                    <a:pt x="66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5"/>
                    <a:pt x="70" y="26"/>
                    <a:pt x="72" y="26"/>
                  </a:cubicBezTo>
                  <a:cubicBezTo>
                    <a:pt x="72" y="26"/>
                    <a:pt x="72" y="26"/>
                    <a:pt x="73" y="26"/>
                  </a:cubicBezTo>
                  <a:moveTo>
                    <a:pt x="54" y="23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3"/>
                    <a:pt x="51" y="23"/>
                    <a:pt x="51" y="24"/>
                  </a:cubicBezTo>
                  <a:cubicBezTo>
                    <a:pt x="51" y="24"/>
                    <a:pt x="51" y="25"/>
                    <a:pt x="51" y="25"/>
                  </a:cubicBezTo>
                  <a:cubicBezTo>
                    <a:pt x="52" y="26"/>
                    <a:pt x="52" y="26"/>
                    <a:pt x="53" y="26"/>
                  </a:cubicBezTo>
                  <a:cubicBezTo>
                    <a:pt x="54" y="26"/>
                    <a:pt x="55" y="25"/>
                    <a:pt x="56" y="25"/>
                  </a:cubicBezTo>
                  <a:cubicBezTo>
                    <a:pt x="56" y="24"/>
                    <a:pt x="56" y="24"/>
                    <a:pt x="57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3"/>
                    <a:pt x="55" y="24"/>
                    <a:pt x="54" y="24"/>
                  </a:cubicBezTo>
                  <a:cubicBezTo>
                    <a:pt x="54" y="24"/>
                    <a:pt x="54" y="23"/>
                    <a:pt x="54" y="23"/>
                  </a:cubicBezTo>
                  <a:moveTo>
                    <a:pt x="44" y="26"/>
                  </a:moveTo>
                  <a:cubicBezTo>
                    <a:pt x="46" y="25"/>
                    <a:pt x="46" y="24"/>
                    <a:pt x="47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5" y="24"/>
                    <a:pt x="45" y="24"/>
                  </a:cubicBezTo>
                  <a:cubicBezTo>
                    <a:pt x="45" y="24"/>
                    <a:pt x="44" y="2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2"/>
                    <a:pt x="41" y="23"/>
                    <a:pt x="41" y="24"/>
                  </a:cubicBezTo>
                  <a:cubicBezTo>
                    <a:pt x="41" y="25"/>
                    <a:pt x="42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moveTo>
                    <a:pt x="47" y="3"/>
                  </a:moveTo>
                  <a:cubicBezTo>
                    <a:pt x="48" y="2"/>
                    <a:pt x="48" y="2"/>
                    <a:pt x="48" y="1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3"/>
                    <a:pt x="44" y="3"/>
                    <a:pt x="45" y="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4"/>
                    <a:pt x="47" y="3"/>
                    <a:pt x="47" y="3"/>
                  </a:cubicBezTo>
                  <a:moveTo>
                    <a:pt x="31" y="24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3" y="26"/>
                    <a:pt x="33" y="26"/>
                  </a:cubicBezTo>
                  <a:cubicBezTo>
                    <a:pt x="34" y="26"/>
                    <a:pt x="35" y="25"/>
                    <a:pt x="36" y="2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6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2"/>
                    <a:pt x="30" y="23"/>
                    <a:pt x="30" y="23"/>
                  </a:cubicBezTo>
                  <a:cubicBezTo>
                    <a:pt x="29" y="23"/>
                    <a:pt x="29" y="23"/>
                    <a:pt x="29" y="24"/>
                  </a:cubicBezTo>
                  <a:cubicBezTo>
                    <a:pt x="28" y="24"/>
                    <a:pt x="28" y="24"/>
                    <a:pt x="27" y="24"/>
                  </a:cubicBezTo>
                  <a:cubicBezTo>
                    <a:pt x="27" y="24"/>
                    <a:pt x="26" y="23"/>
                    <a:pt x="26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1"/>
                  </a:cubicBezTo>
                  <a:cubicBezTo>
                    <a:pt x="25" y="20"/>
                    <a:pt x="25" y="20"/>
                    <a:pt x="25" y="1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20"/>
                    <a:pt x="22" y="20"/>
                  </a:cubicBezTo>
                  <a:cubicBezTo>
                    <a:pt x="22" y="21"/>
                    <a:pt x="22" y="21"/>
                    <a:pt x="22" y="22"/>
                  </a:cubicBezTo>
                  <a:cubicBezTo>
                    <a:pt x="22" y="22"/>
                    <a:pt x="22" y="23"/>
                    <a:pt x="23" y="24"/>
                  </a:cubicBezTo>
                  <a:cubicBezTo>
                    <a:pt x="23" y="25"/>
                    <a:pt x="24" y="26"/>
                    <a:pt x="26" y="26"/>
                  </a:cubicBezTo>
                  <a:cubicBezTo>
                    <a:pt x="28" y="26"/>
                    <a:pt x="30" y="25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moveTo>
                    <a:pt x="5" y="23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2" y="14"/>
                    <a:pt x="13" y="14"/>
                    <a:pt x="14" y="15"/>
                  </a:cubicBezTo>
                  <a:cubicBezTo>
                    <a:pt x="14" y="16"/>
                    <a:pt x="15" y="17"/>
                    <a:pt x="15" y="18"/>
                  </a:cubicBezTo>
                  <a:cubicBezTo>
                    <a:pt x="15" y="22"/>
                    <a:pt x="13" y="24"/>
                    <a:pt x="8" y="24"/>
                  </a:cubicBezTo>
                  <a:cubicBezTo>
                    <a:pt x="7" y="24"/>
                    <a:pt x="6" y="24"/>
                    <a:pt x="5" y="23"/>
                  </a:cubicBezTo>
                  <a:moveTo>
                    <a:pt x="7" y="12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4" y="4"/>
                    <a:pt x="15" y="5"/>
                    <a:pt x="15" y="7"/>
                  </a:cubicBezTo>
                  <a:cubicBezTo>
                    <a:pt x="15" y="9"/>
                    <a:pt x="15" y="10"/>
                    <a:pt x="14" y="11"/>
                  </a:cubicBezTo>
                  <a:cubicBezTo>
                    <a:pt x="13" y="12"/>
                    <a:pt x="11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moveTo>
                    <a:pt x="15" y="24"/>
                  </a:moveTo>
                  <a:cubicBezTo>
                    <a:pt x="16" y="23"/>
                    <a:pt x="17" y="22"/>
                    <a:pt x="17" y="21"/>
                  </a:cubicBezTo>
                  <a:cubicBezTo>
                    <a:pt x="18" y="20"/>
                    <a:pt x="18" y="19"/>
                    <a:pt x="18" y="18"/>
                  </a:cubicBezTo>
                  <a:cubicBezTo>
                    <a:pt x="18" y="17"/>
                    <a:pt x="18" y="15"/>
                    <a:pt x="17" y="14"/>
                  </a:cubicBezTo>
                  <a:cubicBezTo>
                    <a:pt x="16" y="13"/>
                    <a:pt x="15" y="13"/>
                    <a:pt x="14" y="13"/>
                  </a:cubicBezTo>
                  <a:cubicBezTo>
                    <a:pt x="17" y="12"/>
                    <a:pt x="18" y="10"/>
                    <a:pt x="18" y="6"/>
                  </a:cubicBezTo>
                  <a:cubicBezTo>
                    <a:pt x="18" y="5"/>
                    <a:pt x="18" y="4"/>
                    <a:pt x="16" y="3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1" y="26"/>
                    <a:pt x="13" y="25"/>
                    <a:pt x="15" y="24"/>
                  </a:cubicBezTo>
                </a:path>
              </a:pathLst>
            </a:custGeom>
            <a:solidFill>
              <a:srgbClr val="6D6E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Freeform 3982"/>
          <p:cNvSpPr>
            <a:spLocks noEditPoints="1"/>
          </p:cNvSpPr>
          <p:nvPr userDrawn="1"/>
        </p:nvSpPr>
        <p:spPr bwMode="auto">
          <a:xfrm>
            <a:off x="1054440" y="632460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ED2E2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93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D7A8FB9-D041-8A42-B1CE-7044B6F8EA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207"/>
            <a:ext cx="12192000" cy="4384337"/>
          </a:xfrm>
          <a:prstGeom prst="rect">
            <a:avLst/>
          </a:prstGeom>
        </p:spPr>
      </p:pic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0E7F85D2-A5D8-FD48-858C-3D739FFC32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3350" y="3063933"/>
            <a:ext cx="1644650" cy="14919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9CF899E7-4EC1-BF40-9309-1FE9609772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31" y="3063933"/>
            <a:ext cx="1644650" cy="14919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7FF18BAC-578E-7946-A173-B5FE601328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0417" y="3063933"/>
            <a:ext cx="1644650" cy="14919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A014455B-8C8C-CA4C-AA68-2B86BAC2E3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8103" y="3063933"/>
            <a:ext cx="1644650" cy="14919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BB15391-35B7-5846-88D8-A551BF347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73889" y="3063933"/>
            <a:ext cx="1644650" cy="149191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C162EB-A352-0F43-BA25-C5D0CB15E713}"/>
              </a:ext>
            </a:extLst>
          </p:cNvPr>
          <p:cNvGrpSpPr/>
          <p:nvPr userDrawn="1"/>
        </p:nvGrpSpPr>
        <p:grpSpPr>
          <a:xfrm>
            <a:off x="1395663" y="4555848"/>
            <a:ext cx="9649326" cy="1537045"/>
            <a:chOff x="1395663" y="2646947"/>
            <a:chExt cx="9649326" cy="78205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627718-6A0D-ED46-983B-EC0B156A70DF}"/>
                </a:ext>
              </a:extLst>
            </p:cNvPr>
            <p:cNvSpPr/>
            <p:nvPr userDrawn="1"/>
          </p:nvSpPr>
          <p:spPr>
            <a:xfrm>
              <a:off x="1395663" y="2646947"/>
              <a:ext cx="1660358" cy="7820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6884A9-DF12-8249-A84F-C65AC44BBDA3}"/>
                </a:ext>
              </a:extLst>
            </p:cNvPr>
            <p:cNvSpPr/>
            <p:nvPr userDrawn="1"/>
          </p:nvSpPr>
          <p:spPr>
            <a:xfrm>
              <a:off x="3416968" y="2646947"/>
              <a:ext cx="1660358" cy="7820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0536D7-6EE4-0B40-8500-777F35069D8D}"/>
                </a:ext>
              </a:extLst>
            </p:cNvPr>
            <p:cNvSpPr/>
            <p:nvPr userDrawn="1"/>
          </p:nvSpPr>
          <p:spPr>
            <a:xfrm>
              <a:off x="5438273" y="2646947"/>
              <a:ext cx="1660358" cy="7820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1D580D-4075-3448-8851-D1294B801E0F}"/>
                </a:ext>
              </a:extLst>
            </p:cNvPr>
            <p:cNvSpPr/>
            <p:nvPr userDrawn="1"/>
          </p:nvSpPr>
          <p:spPr>
            <a:xfrm>
              <a:off x="7363326" y="2646947"/>
              <a:ext cx="1660358" cy="7820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D5F0B7-8C19-9F47-8659-9962B52E6B2B}"/>
                </a:ext>
              </a:extLst>
            </p:cNvPr>
            <p:cNvSpPr/>
            <p:nvPr userDrawn="1"/>
          </p:nvSpPr>
          <p:spPr>
            <a:xfrm>
              <a:off x="9384631" y="2646947"/>
              <a:ext cx="1660358" cy="7820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A7A4A7CB-8C9B-2D4A-9993-F03A377DD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2592" y="596995"/>
            <a:ext cx="9951208" cy="1325563"/>
          </a:xfrm>
        </p:spPr>
        <p:txBody>
          <a:bodyPr/>
          <a:lstStyle>
            <a:lvl1pPr algn="ctr">
              <a:defRPr b="1">
                <a:solidFill>
                  <a:srgbClr val="00B0F0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Lorem Ipsum Headline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B2E08D89-26BD-0546-90D6-852464EC5B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03350" y="2044700"/>
            <a:ext cx="9969500" cy="4267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B0F0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8B9D97-D4C8-4C46-8CC2-7AC55E7B430B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00B0F0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 dirty="0">
              <a:solidFill>
                <a:srgbClr val="00B0F0"/>
              </a:solidFill>
              <a:latin typeface="Source Sans Pro" panose="020B0503030403020204" pitchFamily="34" charset="77"/>
            </a:endParaRPr>
          </a:p>
        </p:txBody>
      </p:sp>
      <p:sp>
        <p:nvSpPr>
          <p:cNvPr id="18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BB0531-F2FA-0945-B4E6-9DA5081F992B}"/>
              </a:ext>
            </a:extLst>
          </p:cNvPr>
          <p:cNvSpPr/>
          <p:nvPr userDrawn="1"/>
        </p:nvSpPr>
        <p:spPr>
          <a:xfrm>
            <a:off x="1542" y="2008522"/>
            <a:ext cx="12190458" cy="1466334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77"/>
            </a:endParaRPr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5777087C-776A-B449-885F-24181D5C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0" y="607121"/>
            <a:ext cx="9817100" cy="794278"/>
          </a:xfrm>
        </p:spPr>
        <p:txBody>
          <a:bodyPr/>
          <a:lstStyle>
            <a:lvl1pPr algn="l"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Rectangle 33">
            <a:extLst>
              <a:ext uri="{FF2B5EF4-FFF2-40B4-BE49-F238E27FC236}">
                <a16:creationId xmlns:a16="http://schemas.microsoft.com/office/drawing/2014/main" id="{54006EBB-0E85-794C-AE7F-2BEAA613ED4F}"/>
              </a:ext>
            </a:extLst>
          </p:cNvPr>
          <p:cNvSpPr/>
          <p:nvPr userDrawn="1"/>
        </p:nvSpPr>
        <p:spPr>
          <a:xfrm>
            <a:off x="-2020" y="-1"/>
            <a:ext cx="1404611" cy="2008523"/>
          </a:xfrm>
          <a:custGeom>
            <a:avLst/>
            <a:gdLst>
              <a:gd name="connsiteX0" fmla="*/ 0 w 228600"/>
              <a:gd name="connsiteY0" fmla="*/ 0 h 6858000"/>
              <a:gd name="connsiteX1" fmla="*/ 228600 w 228600"/>
              <a:gd name="connsiteY1" fmla="*/ 0 h 6858000"/>
              <a:gd name="connsiteX2" fmla="*/ 228600 w 228600"/>
              <a:gd name="connsiteY2" fmla="*/ 6858000 h 6858000"/>
              <a:gd name="connsiteX3" fmla="*/ 0 w 228600"/>
              <a:gd name="connsiteY3" fmla="*/ 6858000 h 6858000"/>
              <a:gd name="connsiteX4" fmla="*/ 0 w 228600"/>
              <a:gd name="connsiteY4" fmla="*/ 0 h 6858000"/>
              <a:gd name="connsiteX0" fmla="*/ 0 w 2567354"/>
              <a:gd name="connsiteY0" fmla="*/ 0 h 6858000"/>
              <a:gd name="connsiteX1" fmla="*/ 2567354 w 2567354"/>
              <a:gd name="connsiteY1" fmla="*/ 0 h 6858000"/>
              <a:gd name="connsiteX2" fmla="*/ 228600 w 2567354"/>
              <a:gd name="connsiteY2" fmla="*/ 6858000 h 6858000"/>
              <a:gd name="connsiteX3" fmla="*/ 0 w 2567354"/>
              <a:gd name="connsiteY3" fmla="*/ 6858000 h 6858000"/>
              <a:gd name="connsiteX4" fmla="*/ 0 w 2567354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2224454 w 4791808"/>
              <a:gd name="connsiteY3" fmla="*/ 6858000 h 6858000"/>
              <a:gd name="connsiteX4" fmla="*/ 0 w 4791808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35169 w 4791808"/>
              <a:gd name="connsiteY3" fmla="*/ 6849208 h 6858000"/>
              <a:gd name="connsiteX4" fmla="*/ 0 w 4791808"/>
              <a:gd name="connsiteY4" fmla="*/ 0 h 6858000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25644 w 4791808"/>
              <a:gd name="connsiteY3" fmla="*/ 6861908 h 6861908"/>
              <a:gd name="connsiteX4" fmla="*/ 0 w 4791808"/>
              <a:gd name="connsiteY4" fmla="*/ 0 h 6861908"/>
              <a:gd name="connsiteX0" fmla="*/ 0 w 4791808"/>
              <a:gd name="connsiteY0" fmla="*/ 0 h 6883602"/>
              <a:gd name="connsiteX1" fmla="*/ 4791808 w 4791808"/>
              <a:gd name="connsiteY1" fmla="*/ 0 h 6883602"/>
              <a:gd name="connsiteX2" fmla="*/ 2453054 w 4791808"/>
              <a:gd name="connsiteY2" fmla="*/ 6858000 h 6883602"/>
              <a:gd name="connsiteX3" fmla="*/ 14796 w 4791808"/>
              <a:gd name="connsiteY3" fmla="*/ 6883602 h 6883602"/>
              <a:gd name="connsiteX4" fmla="*/ 0 w 4791808"/>
              <a:gd name="connsiteY4" fmla="*/ 0 h 6883602"/>
              <a:gd name="connsiteX0" fmla="*/ 0 w 4791808"/>
              <a:gd name="connsiteY0" fmla="*/ 0 h 6872755"/>
              <a:gd name="connsiteX1" fmla="*/ 4791808 w 4791808"/>
              <a:gd name="connsiteY1" fmla="*/ 0 h 6872755"/>
              <a:gd name="connsiteX2" fmla="*/ 2453054 w 4791808"/>
              <a:gd name="connsiteY2" fmla="*/ 6858000 h 6872755"/>
              <a:gd name="connsiteX3" fmla="*/ 14796 w 4791808"/>
              <a:gd name="connsiteY3" fmla="*/ 6872755 h 6872755"/>
              <a:gd name="connsiteX4" fmla="*/ 0 w 4791808"/>
              <a:gd name="connsiteY4" fmla="*/ 0 h 6872755"/>
              <a:gd name="connsiteX0" fmla="*/ 6898 w 4798706"/>
              <a:gd name="connsiteY0" fmla="*/ 0 h 6861908"/>
              <a:gd name="connsiteX1" fmla="*/ 4798706 w 4798706"/>
              <a:gd name="connsiteY1" fmla="*/ 0 h 6861908"/>
              <a:gd name="connsiteX2" fmla="*/ 2459952 w 4798706"/>
              <a:gd name="connsiteY2" fmla="*/ 6858000 h 6861908"/>
              <a:gd name="connsiteX3" fmla="*/ 0 w 4798706"/>
              <a:gd name="connsiteY3" fmla="*/ 6861908 h 6861908"/>
              <a:gd name="connsiteX4" fmla="*/ 6898 w 4798706"/>
              <a:gd name="connsiteY4" fmla="*/ 0 h 686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8706" h="6861908">
                <a:moveTo>
                  <a:pt x="6898" y="0"/>
                </a:moveTo>
                <a:lnTo>
                  <a:pt x="4798706" y="0"/>
                </a:lnTo>
                <a:lnTo>
                  <a:pt x="2459952" y="6858000"/>
                </a:lnTo>
                <a:lnTo>
                  <a:pt x="0" y="6861908"/>
                </a:lnTo>
                <a:cubicBezTo>
                  <a:pt x="2299" y="4574605"/>
                  <a:pt x="4599" y="2287303"/>
                  <a:pt x="689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CF5B9B-D39D-DC4E-847A-CC1DE7E59182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00B0F0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 dirty="0">
              <a:solidFill>
                <a:srgbClr val="00B0F0"/>
              </a:solidFill>
              <a:latin typeface="Source Sans Pro" panose="020B0503030403020204" pitchFamily="34" charset="77"/>
            </a:endParaRPr>
          </a:p>
        </p:txBody>
      </p:sp>
      <p:sp>
        <p:nvSpPr>
          <p:cNvPr id="7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23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+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6E9D81A-AB20-4646-AEE0-F78A464076E5}"/>
              </a:ext>
            </a:extLst>
          </p:cNvPr>
          <p:cNvSpPr/>
          <p:nvPr userDrawn="1"/>
        </p:nvSpPr>
        <p:spPr>
          <a:xfrm>
            <a:off x="0" y="4524376"/>
            <a:ext cx="12192000" cy="1602464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77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5D5234-07B1-764E-884C-64757F948F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42967" y="2929194"/>
            <a:ext cx="2922674" cy="1602463"/>
          </a:xfrm>
          <a:custGeom>
            <a:avLst/>
            <a:gdLst>
              <a:gd name="connsiteX0" fmla="*/ 546481 w 2922674"/>
              <a:gd name="connsiteY0" fmla="*/ 0 h 1602463"/>
              <a:gd name="connsiteX1" fmla="*/ 2922674 w 2922674"/>
              <a:gd name="connsiteY1" fmla="*/ 0 h 1602463"/>
              <a:gd name="connsiteX2" fmla="*/ 2376193 w 2922674"/>
              <a:gd name="connsiteY2" fmla="*/ 1602463 h 1602463"/>
              <a:gd name="connsiteX3" fmla="*/ 0 w 2922674"/>
              <a:gd name="connsiteY3" fmla="*/ 1602463 h 160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674" h="1602463">
                <a:moveTo>
                  <a:pt x="546481" y="0"/>
                </a:moveTo>
                <a:lnTo>
                  <a:pt x="2922674" y="0"/>
                </a:lnTo>
                <a:lnTo>
                  <a:pt x="2376193" y="1602463"/>
                </a:lnTo>
                <a:lnTo>
                  <a:pt x="0" y="1602463"/>
                </a:lnTo>
                <a:close/>
              </a:path>
            </a:pathLst>
          </a:custGeom>
          <a:pattFill prst="dkHorz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ACFA8-5FA9-7F40-A62C-CE54E6E09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136" y="365125"/>
            <a:ext cx="6612664" cy="942975"/>
          </a:xfrm>
        </p:spPr>
        <p:txBody>
          <a:bodyPr/>
          <a:lstStyle>
            <a:lvl1pPr>
              <a:defRPr>
                <a:solidFill>
                  <a:srgbClr val="263B88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59E3727D-CE5F-B44C-9C1C-17FC907A8D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84717" y="2929194"/>
            <a:ext cx="2922674" cy="1602463"/>
          </a:xfrm>
          <a:custGeom>
            <a:avLst/>
            <a:gdLst>
              <a:gd name="connsiteX0" fmla="*/ 546481 w 2922674"/>
              <a:gd name="connsiteY0" fmla="*/ 0 h 1602463"/>
              <a:gd name="connsiteX1" fmla="*/ 2922674 w 2922674"/>
              <a:gd name="connsiteY1" fmla="*/ 0 h 1602463"/>
              <a:gd name="connsiteX2" fmla="*/ 2376193 w 2922674"/>
              <a:gd name="connsiteY2" fmla="*/ 1602463 h 1602463"/>
              <a:gd name="connsiteX3" fmla="*/ 0 w 2922674"/>
              <a:gd name="connsiteY3" fmla="*/ 1602463 h 160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674" h="1602463">
                <a:moveTo>
                  <a:pt x="546481" y="0"/>
                </a:moveTo>
                <a:lnTo>
                  <a:pt x="2922674" y="0"/>
                </a:lnTo>
                <a:lnTo>
                  <a:pt x="2376193" y="1602463"/>
                </a:lnTo>
                <a:lnTo>
                  <a:pt x="0" y="1602463"/>
                </a:lnTo>
                <a:close/>
              </a:path>
            </a:pathLst>
          </a:custGeom>
          <a:pattFill prst="dkHorz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7AD10-A5CE-C647-8201-102D861B5C0B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00B0F0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 dirty="0">
              <a:solidFill>
                <a:srgbClr val="00B0F0"/>
              </a:solidFill>
              <a:latin typeface="Source Sans Pro" panose="020B0503030403020204" pitchFamily="34" charset="77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03B1538-F341-B842-87A6-3544E2BFEA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339408" cy="4531657"/>
          </a:xfrm>
          <a:custGeom>
            <a:avLst/>
            <a:gdLst>
              <a:gd name="connsiteX0" fmla="*/ 0 w 4339408"/>
              <a:gd name="connsiteY0" fmla="*/ 0 h 4531657"/>
              <a:gd name="connsiteX1" fmla="*/ 2008373 w 4339408"/>
              <a:gd name="connsiteY1" fmla="*/ 0 h 4531657"/>
              <a:gd name="connsiteX2" fmla="*/ 2774950 w 4339408"/>
              <a:gd name="connsiteY2" fmla="*/ 0 h 4531657"/>
              <a:gd name="connsiteX3" fmla="*/ 4339408 w 4339408"/>
              <a:gd name="connsiteY3" fmla="*/ 0 h 4531657"/>
              <a:gd name="connsiteX4" fmla="*/ 2793996 w 4339408"/>
              <a:gd name="connsiteY4" fmla="*/ 4531657 h 4531657"/>
              <a:gd name="connsiteX5" fmla="*/ 293980 w 4339408"/>
              <a:gd name="connsiteY5" fmla="*/ 4531657 h 4531657"/>
              <a:gd name="connsiteX6" fmla="*/ 293980 w 4339408"/>
              <a:gd name="connsiteY6" fmla="*/ 4529272 h 4531657"/>
              <a:gd name="connsiteX7" fmla="*/ 463868 w 4339408"/>
              <a:gd name="connsiteY7" fmla="*/ 4529001 h 4531657"/>
              <a:gd name="connsiteX8" fmla="*/ 465446 w 4339408"/>
              <a:gd name="connsiteY8" fmla="*/ 4524375 h 4531657"/>
              <a:gd name="connsiteX9" fmla="*/ 0 w 4339408"/>
              <a:gd name="connsiteY9" fmla="*/ 4524375 h 453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9408" h="4531657">
                <a:moveTo>
                  <a:pt x="0" y="0"/>
                </a:moveTo>
                <a:lnTo>
                  <a:pt x="2008373" y="0"/>
                </a:lnTo>
                <a:lnTo>
                  <a:pt x="2774950" y="0"/>
                </a:lnTo>
                <a:lnTo>
                  <a:pt x="4339408" y="0"/>
                </a:lnTo>
                <a:lnTo>
                  <a:pt x="2793996" y="4531657"/>
                </a:lnTo>
                <a:lnTo>
                  <a:pt x="293980" y="4531657"/>
                </a:lnTo>
                <a:lnTo>
                  <a:pt x="293980" y="4529272"/>
                </a:lnTo>
                <a:lnTo>
                  <a:pt x="463868" y="4529001"/>
                </a:lnTo>
                <a:lnTo>
                  <a:pt x="465446" y="4524375"/>
                </a:lnTo>
                <a:lnTo>
                  <a:pt x="0" y="4524375"/>
                </a:lnTo>
                <a:close/>
              </a:path>
            </a:pathLst>
          </a:cu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41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6AF817-92D2-5147-95AC-3C3F501B7757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263B88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 dirty="0">
              <a:solidFill>
                <a:srgbClr val="263B88"/>
              </a:solidFill>
              <a:latin typeface="Source Sans Pro" panose="020B0503030403020204" pitchFamily="34" charset="77"/>
            </a:endParaRPr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82E99C3A-E626-C642-B1F2-2B0E38A5B6F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060450" y="365125"/>
            <a:ext cx="10293350" cy="1325563"/>
          </a:xfrm>
        </p:spPr>
        <p:txBody>
          <a:bodyPr/>
          <a:lstStyle>
            <a:lvl1pPr algn="l">
              <a:defRPr>
                <a:solidFill>
                  <a:srgbClr val="263B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9DA2588-8AB2-B144-9D61-C5A10946D2CC}"/>
              </a:ext>
            </a:extLst>
          </p:cNvPr>
          <p:cNvSpPr/>
          <p:nvPr userDrawn="1"/>
        </p:nvSpPr>
        <p:spPr>
          <a:xfrm>
            <a:off x="2981926" y="2059322"/>
            <a:ext cx="6223379" cy="3301098"/>
          </a:xfrm>
          <a:custGeom>
            <a:avLst/>
            <a:gdLst>
              <a:gd name="connsiteX0" fmla="*/ 1125759 w 5089904"/>
              <a:gd name="connsiteY0" fmla="*/ 0 h 3301098"/>
              <a:gd name="connsiteX1" fmla="*/ 5089904 w 5089904"/>
              <a:gd name="connsiteY1" fmla="*/ 0 h 3301098"/>
              <a:gd name="connsiteX2" fmla="*/ 5089904 w 5089904"/>
              <a:gd name="connsiteY2" fmla="*/ 3301098 h 3301098"/>
              <a:gd name="connsiteX3" fmla="*/ 0 w 5089904"/>
              <a:gd name="connsiteY3" fmla="*/ 3301098 h 3301098"/>
              <a:gd name="connsiteX0" fmla="*/ 1125759 w 7147304"/>
              <a:gd name="connsiteY0" fmla="*/ 0 h 3301098"/>
              <a:gd name="connsiteX1" fmla="*/ 7147304 w 7147304"/>
              <a:gd name="connsiteY1" fmla="*/ 0 h 3301098"/>
              <a:gd name="connsiteX2" fmla="*/ 5089904 w 7147304"/>
              <a:gd name="connsiteY2" fmla="*/ 3301098 h 3301098"/>
              <a:gd name="connsiteX3" fmla="*/ 0 w 7147304"/>
              <a:gd name="connsiteY3" fmla="*/ 3301098 h 3301098"/>
              <a:gd name="connsiteX4" fmla="*/ 1125759 w 7147304"/>
              <a:gd name="connsiteY4" fmla="*/ 0 h 3301098"/>
              <a:gd name="connsiteX0" fmla="*/ 1125759 w 6223379"/>
              <a:gd name="connsiteY0" fmla="*/ 0 h 3301098"/>
              <a:gd name="connsiteX1" fmla="*/ 6223379 w 6223379"/>
              <a:gd name="connsiteY1" fmla="*/ 0 h 3301098"/>
              <a:gd name="connsiteX2" fmla="*/ 5089904 w 6223379"/>
              <a:gd name="connsiteY2" fmla="*/ 3301098 h 3301098"/>
              <a:gd name="connsiteX3" fmla="*/ 0 w 6223379"/>
              <a:gd name="connsiteY3" fmla="*/ 3301098 h 3301098"/>
              <a:gd name="connsiteX4" fmla="*/ 1125759 w 6223379"/>
              <a:gd name="connsiteY4" fmla="*/ 0 h 330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379" h="3301098">
                <a:moveTo>
                  <a:pt x="1125759" y="0"/>
                </a:moveTo>
                <a:lnTo>
                  <a:pt x="6223379" y="0"/>
                </a:lnTo>
                <a:lnTo>
                  <a:pt x="5089904" y="3301098"/>
                </a:lnTo>
                <a:lnTo>
                  <a:pt x="0" y="3301098"/>
                </a:lnTo>
                <a:lnTo>
                  <a:pt x="1125759" y="0"/>
                </a:lnTo>
                <a:close/>
              </a:path>
            </a:pathLst>
          </a:custGeom>
          <a:solidFill>
            <a:srgbClr val="263B88"/>
          </a:solidFill>
          <a:ln w="19050">
            <a:noFill/>
            <a:prstDash val="solid"/>
            <a:miter lim="400000"/>
          </a:ln>
        </p:spPr>
        <p:txBody>
          <a:bodyPr wrap="square" lIns="101574" tIns="101574" rIns="101574" bIns="101574" anchor="ctr">
            <a:noAutofit/>
          </a:bodyPr>
          <a:lstStyle/>
          <a:p>
            <a:pPr lvl="0"/>
            <a:endParaRPr sz="5400" dirty="0">
              <a:latin typeface="Source Sans Pro" panose="020B0503030403020204" pitchFamily="34" charset="77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F4360A8-3249-854F-8B3A-B5B48573560C}"/>
              </a:ext>
            </a:extLst>
          </p:cNvPr>
          <p:cNvSpPr/>
          <p:nvPr userDrawn="1"/>
        </p:nvSpPr>
        <p:spPr>
          <a:xfrm>
            <a:off x="0" y="2059322"/>
            <a:ext cx="3947416" cy="3301098"/>
          </a:xfrm>
          <a:custGeom>
            <a:avLst/>
            <a:gdLst>
              <a:gd name="connsiteX0" fmla="*/ 0 w 3947416"/>
              <a:gd name="connsiteY0" fmla="*/ 0 h 3301098"/>
              <a:gd name="connsiteX1" fmla="*/ 3947416 w 3947416"/>
              <a:gd name="connsiteY1" fmla="*/ 0 h 3301098"/>
              <a:gd name="connsiteX2" fmla="*/ 2821657 w 3947416"/>
              <a:gd name="connsiteY2" fmla="*/ 3301098 h 3301098"/>
              <a:gd name="connsiteX3" fmla="*/ 0 w 3947416"/>
              <a:gd name="connsiteY3" fmla="*/ 3301098 h 330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416" h="3301098">
                <a:moveTo>
                  <a:pt x="0" y="0"/>
                </a:moveTo>
                <a:lnTo>
                  <a:pt x="3947416" y="0"/>
                </a:lnTo>
                <a:lnTo>
                  <a:pt x="2821657" y="3301098"/>
                </a:lnTo>
                <a:lnTo>
                  <a:pt x="0" y="33010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  <a:prstDash val="solid"/>
            <a:miter lim="400000"/>
          </a:ln>
        </p:spPr>
        <p:txBody>
          <a:bodyPr wrap="square" lIns="101574" tIns="101574" rIns="101574" bIns="101574" anchor="ctr">
            <a:noAutofit/>
          </a:bodyPr>
          <a:lstStyle/>
          <a:p>
            <a:pPr lvl="0"/>
            <a:endParaRPr sz="5400">
              <a:latin typeface="Source Sans Pro" panose="020B0503030403020204" pitchFamily="34" charset="77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4A4FF6B-593F-2B46-BFF5-EDC18ED9318B}"/>
              </a:ext>
            </a:extLst>
          </p:cNvPr>
          <p:cNvSpPr/>
          <p:nvPr userDrawn="1"/>
        </p:nvSpPr>
        <p:spPr>
          <a:xfrm rot="10800000">
            <a:off x="8244584" y="2059322"/>
            <a:ext cx="3947416" cy="3301098"/>
          </a:xfrm>
          <a:custGeom>
            <a:avLst/>
            <a:gdLst>
              <a:gd name="connsiteX0" fmla="*/ 0 w 3947416"/>
              <a:gd name="connsiteY0" fmla="*/ 0 h 3301098"/>
              <a:gd name="connsiteX1" fmla="*/ 3947416 w 3947416"/>
              <a:gd name="connsiteY1" fmla="*/ 0 h 3301098"/>
              <a:gd name="connsiteX2" fmla="*/ 2821657 w 3947416"/>
              <a:gd name="connsiteY2" fmla="*/ 3301098 h 3301098"/>
              <a:gd name="connsiteX3" fmla="*/ 0 w 3947416"/>
              <a:gd name="connsiteY3" fmla="*/ 3301098 h 330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416" h="3301098">
                <a:moveTo>
                  <a:pt x="0" y="0"/>
                </a:moveTo>
                <a:lnTo>
                  <a:pt x="3947416" y="0"/>
                </a:lnTo>
                <a:lnTo>
                  <a:pt x="2821657" y="3301098"/>
                </a:lnTo>
                <a:lnTo>
                  <a:pt x="0" y="33010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  <a:prstDash val="solid"/>
            <a:miter lim="400000"/>
          </a:ln>
        </p:spPr>
        <p:txBody>
          <a:bodyPr wrap="square" lIns="101574" tIns="101574" rIns="101574" bIns="101574" anchor="ctr">
            <a:noAutofit/>
          </a:bodyPr>
          <a:lstStyle/>
          <a:p>
            <a:pPr lvl="0"/>
            <a:endParaRPr sz="5400">
              <a:latin typeface="Source Sans Pro" panose="020B0503030403020204" pitchFamily="34" charset="77"/>
            </a:endParaRPr>
          </a:p>
        </p:txBody>
      </p:sp>
      <p:sp>
        <p:nvSpPr>
          <p:cNvPr id="8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263B8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37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 PHOTO LEFT- TW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6AF817-92D2-5147-95AC-3C3F501B7757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263B88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 dirty="0">
              <a:solidFill>
                <a:srgbClr val="263B88"/>
              </a:solidFill>
              <a:latin typeface="Source Sans Pro" panose="020B0503030403020204" pitchFamily="34" charset="77"/>
            </a:endParaRPr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82E99C3A-E626-C642-B1F2-2B0E38A5B6F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>
            <a:lvl1pPr algn="l"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9DA2588-8AB2-B144-9D61-C5A10946D2CC}"/>
              </a:ext>
            </a:extLst>
          </p:cNvPr>
          <p:cNvSpPr/>
          <p:nvPr userDrawn="1"/>
        </p:nvSpPr>
        <p:spPr>
          <a:xfrm>
            <a:off x="4155387" y="2059322"/>
            <a:ext cx="6223379" cy="3301098"/>
          </a:xfrm>
          <a:custGeom>
            <a:avLst/>
            <a:gdLst>
              <a:gd name="connsiteX0" fmla="*/ 1125759 w 5089904"/>
              <a:gd name="connsiteY0" fmla="*/ 0 h 3301098"/>
              <a:gd name="connsiteX1" fmla="*/ 5089904 w 5089904"/>
              <a:gd name="connsiteY1" fmla="*/ 0 h 3301098"/>
              <a:gd name="connsiteX2" fmla="*/ 5089904 w 5089904"/>
              <a:gd name="connsiteY2" fmla="*/ 3301098 h 3301098"/>
              <a:gd name="connsiteX3" fmla="*/ 0 w 5089904"/>
              <a:gd name="connsiteY3" fmla="*/ 3301098 h 3301098"/>
              <a:gd name="connsiteX0" fmla="*/ 1125759 w 7147304"/>
              <a:gd name="connsiteY0" fmla="*/ 0 h 3301098"/>
              <a:gd name="connsiteX1" fmla="*/ 7147304 w 7147304"/>
              <a:gd name="connsiteY1" fmla="*/ 0 h 3301098"/>
              <a:gd name="connsiteX2" fmla="*/ 5089904 w 7147304"/>
              <a:gd name="connsiteY2" fmla="*/ 3301098 h 3301098"/>
              <a:gd name="connsiteX3" fmla="*/ 0 w 7147304"/>
              <a:gd name="connsiteY3" fmla="*/ 3301098 h 3301098"/>
              <a:gd name="connsiteX4" fmla="*/ 1125759 w 7147304"/>
              <a:gd name="connsiteY4" fmla="*/ 0 h 3301098"/>
              <a:gd name="connsiteX0" fmla="*/ 1125759 w 6223379"/>
              <a:gd name="connsiteY0" fmla="*/ 0 h 3301098"/>
              <a:gd name="connsiteX1" fmla="*/ 6223379 w 6223379"/>
              <a:gd name="connsiteY1" fmla="*/ 0 h 3301098"/>
              <a:gd name="connsiteX2" fmla="*/ 5089904 w 6223379"/>
              <a:gd name="connsiteY2" fmla="*/ 3301098 h 3301098"/>
              <a:gd name="connsiteX3" fmla="*/ 0 w 6223379"/>
              <a:gd name="connsiteY3" fmla="*/ 3301098 h 3301098"/>
              <a:gd name="connsiteX4" fmla="*/ 1125759 w 6223379"/>
              <a:gd name="connsiteY4" fmla="*/ 0 h 330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379" h="3301098">
                <a:moveTo>
                  <a:pt x="1125759" y="0"/>
                </a:moveTo>
                <a:lnTo>
                  <a:pt x="6223379" y="0"/>
                </a:lnTo>
                <a:lnTo>
                  <a:pt x="5089904" y="3301098"/>
                </a:lnTo>
                <a:lnTo>
                  <a:pt x="0" y="3301098"/>
                </a:lnTo>
                <a:lnTo>
                  <a:pt x="1125759" y="0"/>
                </a:lnTo>
                <a:close/>
              </a:path>
            </a:pathLst>
          </a:custGeom>
          <a:solidFill>
            <a:srgbClr val="00B0F0"/>
          </a:solidFill>
          <a:ln w="19050">
            <a:noFill/>
            <a:prstDash val="solid"/>
            <a:miter lim="400000"/>
          </a:ln>
        </p:spPr>
        <p:txBody>
          <a:bodyPr wrap="square" lIns="101574" tIns="101574" rIns="101574" bIns="101574" anchor="ctr">
            <a:noAutofit/>
          </a:bodyPr>
          <a:lstStyle/>
          <a:p>
            <a:pPr lvl="0"/>
            <a:endParaRPr sz="5400" dirty="0">
              <a:latin typeface="Source Sans Pro" panose="020B0503030403020204" pitchFamily="34" charset="77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C739B2F-99B4-0247-9BC2-6FE167FBFA9F}"/>
              </a:ext>
            </a:extLst>
          </p:cNvPr>
          <p:cNvSpPr/>
          <p:nvPr userDrawn="1"/>
        </p:nvSpPr>
        <p:spPr>
          <a:xfrm rot="10800000">
            <a:off x="9418045" y="2059322"/>
            <a:ext cx="2773955" cy="3301098"/>
          </a:xfrm>
          <a:custGeom>
            <a:avLst/>
            <a:gdLst>
              <a:gd name="connsiteX0" fmla="*/ 1648196 w 2773955"/>
              <a:gd name="connsiteY0" fmla="*/ 3301098 h 3301098"/>
              <a:gd name="connsiteX1" fmla="*/ 0 w 2773955"/>
              <a:gd name="connsiteY1" fmla="*/ 3301098 h 3301098"/>
              <a:gd name="connsiteX2" fmla="*/ 0 w 2773955"/>
              <a:gd name="connsiteY2" fmla="*/ 0 h 3301098"/>
              <a:gd name="connsiteX3" fmla="*/ 2773955 w 2773955"/>
              <a:gd name="connsiteY3" fmla="*/ 0 h 330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955" h="3301098">
                <a:moveTo>
                  <a:pt x="1648196" y="3301098"/>
                </a:moveTo>
                <a:lnTo>
                  <a:pt x="0" y="3301098"/>
                </a:lnTo>
                <a:lnTo>
                  <a:pt x="0" y="0"/>
                </a:lnTo>
                <a:lnTo>
                  <a:pt x="2773955" y="0"/>
                </a:lnTo>
                <a:close/>
              </a:path>
            </a:pathLst>
          </a:custGeom>
          <a:solidFill>
            <a:srgbClr val="00B0F0"/>
          </a:solidFill>
          <a:ln w="19050">
            <a:noFill/>
            <a:prstDash val="solid"/>
            <a:miter lim="400000"/>
          </a:ln>
        </p:spPr>
        <p:txBody>
          <a:bodyPr wrap="square" lIns="101574" tIns="101574" rIns="101574" bIns="101574" anchor="ctr">
            <a:noAutofit/>
          </a:bodyPr>
          <a:lstStyle/>
          <a:p>
            <a:pPr lvl="0"/>
            <a:endParaRPr sz="5400">
              <a:latin typeface="Source Sans Pro" panose="020B0503030403020204" pitchFamily="34" charset="77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4E61CD-E063-304D-B5B1-87DCCF7866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3175"/>
            <a:ext cx="5785615" cy="6861175"/>
          </a:xfrm>
          <a:custGeom>
            <a:avLst/>
            <a:gdLst>
              <a:gd name="connsiteX0" fmla="*/ 1173462 w 5785615"/>
              <a:gd name="connsiteY0" fmla="*/ 0 h 6861175"/>
              <a:gd name="connsiteX1" fmla="*/ 5785615 w 5785615"/>
              <a:gd name="connsiteY1" fmla="*/ 0 h 6861175"/>
              <a:gd name="connsiteX2" fmla="*/ 3445779 w 5785615"/>
              <a:gd name="connsiteY2" fmla="*/ 6861175 h 6861175"/>
              <a:gd name="connsiteX3" fmla="*/ 2730500 w 5785615"/>
              <a:gd name="connsiteY3" fmla="*/ 6861175 h 6861175"/>
              <a:gd name="connsiteX4" fmla="*/ 1173462 w 5785615"/>
              <a:gd name="connsiteY4" fmla="*/ 6861175 h 6861175"/>
              <a:gd name="connsiteX5" fmla="*/ 0 w 5785615"/>
              <a:gd name="connsiteY5" fmla="*/ 6861175 h 6861175"/>
              <a:gd name="connsiteX6" fmla="*/ 0 w 5785615"/>
              <a:gd name="connsiteY6" fmla="*/ 3175 h 6861175"/>
              <a:gd name="connsiteX7" fmla="*/ 1173462 w 5785615"/>
              <a:gd name="connsiteY7" fmla="*/ 3175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5615" h="6861175">
                <a:moveTo>
                  <a:pt x="1173462" y="0"/>
                </a:moveTo>
                <a:lnTo>
                  <a:pt x="5785615" y="0"/>
                </a:lnTo>
                <a:lnTo>
                  <a:pt x="3445779" y="6861175"/>
                </a:lnTo>
                <a:lnTo>
                  <a:pt x="2730500" y="6861175"/>
                </a:lnTo>
                <a:lnTo>
                  <a:pt x="1173462" y="6861175"/>
                </a:lnTo>
                <a:lnTo>
                  <a:pt x="0" y="6861175"/>
                </a:lnTo>
                <a:lnTo>
                  <a:pt x="0" y="3175"/>
                </a:lnTo>
                <a:lnTo>
                  <a:pt x="1173462" y="3175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263B8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57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AD3687A-C370-A64B-9BE8-48099D66DB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Source Sans Pro" panose="020B0503030403020204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9F4E21-A7F8-7945-9C98-D10A471BC929}"/>
              </a:ext>
            </a:extLst>
          </p:cNvPr>
          <p:cNvSpPr txBox="1"/>
          <p:nvPr userDrawn="1"/>
        </p:nvSpPr>
        <p:spPr>
          <a:xfrm>
            <a:off x="11024088" y="6275447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chemeClr val="bg1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 dirty="0">
              <a:solidFill>
                <a:schemeClr val="bg1"/>
              </a:solidFill>
              <a:latin typeface="Source Sans Pro" panose="020B0503030403020204" pitchFamily="34" charset="77"/>
            </a:endParaRPr>
          </a:p>
        </p:txBody>
      </p:sp>
      <p:sp>
        <p:nvSpPr>
          <p:cNvPr id="58" name="Title 57">
            <a:extLst>
              <a:ext uri="{FF2B5EF4-FFF2-40B4-BE49-F238E27FC236}">
                <a16:creationId xmlns:a16="http://schemas.microsoft.com/office/drawing/2014/main" id="{3B1F2291-070A-3A4E-9BBB-55B51937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936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91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YA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453A591-6CD6-1D4A-B145-83AACCEFE3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Source Sans Pro" panose="020B0503030403020204" pitchFamily="34" charset="77"/>
            </a:endParaRPr>
          </a:p>
        </p:txBody>
      </p:sp>
      <p:sp>
        <p:nvSpPr>
          <p:cNvPr id="58" name="Title 57">
            <a:extLst>
              <a:ext uri="{FF2B5EF4-FFF2-40B4-BE49-F238E27FC236}">
                <a16:creationId xmlns:a16="http://schemas.microsoft.com/office/drawing/2014/main" id="{3B1F2291-070A-3A4E-9BBB-55B51937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936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2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-upper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AE57C-AF95-3846-98A0-4AD48AB15325}"/>
              </a:ext>
            </a:extLst>
          </p:cNvPr>
          <p:cNvSpPr/>
          <p:nvPr userDrawn="1"/>
        </p:nvSpPr>
        <p:spPr>
          <a:xfrm>
            <a:off x="0" y="0"/>
            <a:ext cx="12192000" cy="1516566"/>
          </a:xfrm>
          <a:prstGeom prst="rect">
            <a:avLst/>
          </a:prstGeom>
          <a:solidFill>
            <a:srgbClr val="263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B73270-1CCB-254B-AA9C-14AC8FAB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24" y="2626543"/>
            <a:ext cx="9802719" cy="814526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263B88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ECD7A-F2C5-D94B-A6D8-E36CFECE0B35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00B0F0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 dirty="0">
              <a:solidFill>
                <a:srgbClr val="00B0F0"/>
              </a:solidFill>
              <a:latin typeface="Source Sans Pro" panose="020B0503030403020204" pitchFamily="34" charset="77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966BBEF-6022-2B4D-BA56-81AD816033D7}"/>
              </a:ext>
            </a:extLst>
          </p:cNvPr>
          <p:cNvSpPr/>
          <p:nvPr userDrawn="1"/>
        </p:nvSpPr>
        <p:spPr>
          <a:xfrm rot="10800000">
            <a:off x="0" y="0"/>
            <a:ext cx="6138733" cy="6857997"/>
          </a:xfrm>
          <a:custGeom>
            <a:avLst/>
            <a:gdLst>
              <a:gd name="connsiteX0" fmla="*/ 6138733 w 6138733"/>
              <a:gd name="connsiteY0" fmla="*/ 6857997 h 6857997"/>
              <a:gd name="connsiteX1" fmla="*/ 2838549 w 6138733"/>
              <a:gd name="connsiteY1" fmla="*/ 6857997 h 6857997"/>
              <a:gd name="connsiteX2" fmla="*/ 0 w 6138733"/>
              <a:gd name="connsiteY2" fmla="*/ 4689570 h 6857997"/>
              <a:gd name="connsiteX3" fmla="*/ 4689598 w 6138733"/>
              <a:gd name="connsiteY3" fmla="*/ 4689603 h 6857997"/>
              <a:gd name="connsiteX4" fmla="*/ 6138733 w 6138733"/>
              <a:gd name="connsiteY4" fmla="*/ 0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8733" h="6857997">
                <a:moveTo>
                  <a:pt x="6138733" y="6857997"/>
                </a:moveTo>
                <a:lnTo>
                  <a:pt x="2838549" y="6857997"/>
                </a:lnTo>
                <a:lnTo>
                  <a:pt x="0" y="4689570"/>
                </a:lnTo>
                <a:lnTo>
                  <a:pt x="4689598" y="4689603"/>
                </a:lnTo>
                <a:lnTo>
                  <a:pt x="6138733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0EAE21-0B1E-AB4D-AF06-7BD0CB9FD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6287" y="566764"/>
            <a:ext cx="4426726" cy="1319398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C674B6-CB2B-FE41-BFC2-7A328D4E6A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93013" y="554476"/>
            <a:ext cx="6643153" cy="486384"/>
          </a:xfrm>
        </p:spPr>
        <p:txBody>
          <a:bodyPr>
            <a:noAutofit/>
          </a:bodyPr>
          <a:lstStyle>
            <a:lvl1pPr algn="r">
              <a:defRPr sz="2400">
                <a:solidFill>
                  <a:srgbClr val="00B0F0"/>
                </a:solidFill>
              </a:defRPr>
            </a:lvl1pPr>
            <a:lvl2pPr algn="r">
              <a:defRPr>
                <a:solidFill>
                  <a:srgbClr val="00B0F0"/>
                </a:solidFill>
              </a:defRPr>
            </a:lvl2pPr>
            <a:lvl3pPr algn="r">
              <a:defRPr>
                <a:solidFill>
                  <a:srgbClr val="00B0F0"/>
                </a:solidFill>
              </a:defRPr>
            </a:lvl3pPr>
            <a:lvl4pPr algn="r">
              <a:defRPr>
                <a:solidFill>
                  <a:srgbClr val="00B0F0"/>
                </a:solidFill>
              </a:defRPr>
            </a:lvl4pPr>
            <a:lvl5pPr algn="r"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F98F603-7936-8047-8E2A-6CCF3B6379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35416" y="3573146"/>
            <a:ext cx="4026474" cy="10509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5AFBED5-2369-7649-B0B6-CB82992A2A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5416" y="4711282"/>
            <a:ext cx="4026474" cy="10509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FCE46F1A-7B40-8747-9D4F-9057222477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4344" y="3573146"/>
            <a:ext cx="4026474" cy="10509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DB80C9A-46AD-DD44-A2CB-4BC29A5CB5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74344" y="4711282"/>
            <a:ext cx="4026474" cy="10509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9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-lower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C189237D-3C54-064C-8019-9F30CCF110CD}"/>
              </a:ext>
            </a:extLst>
          </p:cNvPr>
          <p:cNvSpPr/>
          <p:nvPr userDrawn="1"/>
        </p:nvSpPr>
        <p:spPr>
          <a:xfrm>
            <a:off x="6872064" y="1368510"/>
            <a:ext cx="5319936" cy="5489491"/>
          </a:xfrm>
          <a:custGeom>
            <a:avLst/>
            <a:gdLst>
              <a:gd name="connsiteX0" fmla="*/ 1553297 w 5319936"/>
              <a:gd name="connsiteY0" fmla="*/ 0 h 5489491"/>
              <a:gd name="connsiteX1" fmla="*/ 4369566 w 5319936"/>
              <a:gd name="connsiteY1" fmla="*/ 2151468 h 5489491"/>
              <a:gd name="connsiteX2" fmla="*/ 5319936 w 5319936"/>
              <a:gd name="connsiteY2" fmla="*/ 1425440 h 5489491"/>
              <a:gd name="connsiteX3" fmla="*/ 5319936 w 5319936"/>
              <a:gd name="connsiteY3" fmla="*/ 5489491 h 5489491"/>
              <a:gd name="connsiteX4" fmla="*/ 0 w 5319936"/>
              <a:gd name="connsiteY4" fmla="*/ 5489491 h 5489491"/>
              <a:gd name="connsiteX5" fmla="*/ 2629044 w 5319936"/>
              <a:gd name="connsiteY5" fmla="*/ 3481109 h 548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9936" h="5489491">
                <a:moveTo>
                  <a:pt x="1553297" y="0"/>
                </a:moveTo>
                <a:lnTo>
                  <a:pt x="4369566" y="2151468"/>
                </a:lnTo>
                <a:lnTo>
                  <a:pt x="5319936" y="1425440"/>
                </a:lnTo>
                <a:lnTo>
                  <a:pt x="5319936" y="5489491"/>
                </a:lnTo>
                <a:lnTo>
                  <a:pt x="0" y="5489491"/>
                </a:lnTo>
                <a:lnTo>
                  <a:pt x="2629044" y="348110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8E6346-2665-6848-951D-9F4ED642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0B0F0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56F0F3-2207-EB44-A81F-3102D7C98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99465" cy="4351338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1pPr>
            <a:lvl2pPr marL="36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2pPr>
            <a:lvl3pPr marL="72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3pPr>
            <a:lvl4pPr marL="108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3BEA2E-E5DB-6442-9BEB-BD1E25400B8E}"/>
              </a:ext>
            </a:extLst>
          </p:cNvPr>
          <p:cNvSpPr txBox="1"/>
          <p:nvPr userDrawn="1"/>
        </p:nvSpPr>
        <p:spPr>
          <a:xfrm>
            <a:off x="10954878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chemeClr val="bg1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 dirty="0">
              <a:solidFill>
                <a:schemeClr val="bg1"/>
              </a:solidFill>
              <a:latin typeface="Source Sans Pro" panose="020B0503030403020204" pitchFamily="34" charset="77"/>
            </a:endParaRPr>
          </a:p>
        </p:txBody>
      </p:sp>
      <p:sp>
        <p:nvSpPr>
          <p:cNvPr id="7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4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cy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B8E6346-2665-6848-951D-9F4ED642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592" y="365125"/>
            <a:ext cx="9951208" cy="1325563"/>
          </a:xfrm>
        </p:spPr>
        <p:txBody>
          <a:bodyPr/>
          <a:lstStyle>
            <a:lvl1pPr>
              <a:defRPr b="1">
                <a:solidFill>
                  <a:srgbClr val="00B0F0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2A2640D2-8BA5-4E49-B05E-1C77E0E2DE14}"/>
              </a:ext>
            </a:extLst>
          </p:cNvPr>
          <p:cNvSpPr/>
          <p:nvPr userDrawn="1"/>
        </p:nvSpPr>
        <p:spPr>
          <a:xfrm>
            <a:off x="-2020" y="-1"/>
            <a:ext cx="1404611" cy="2008523"/>
          </a:xfrm>
          <a:custGeom>
            <a:avLst/>
            <a:gdLst>
              <a:gd name="connsiteX0" fmla="*/ 0 w 228600"/>
              <a:gd name="connsiteY0" fmla="*/ 0 h 6858000"/>
              <a:gd name="connsiteX1" fmla="*/ 228600 w 228600"/>
              <a:gd name="connsiteY1" fmla="*/ 0 h 6858000"/>
              <a:gd name="connsiteX2" fmla="*/ 228600 w 228600"/>
              <a:gd name="connsiteY2" fmla="*/ 6858000 h 6858000"/>
              <a:gd name="connsiteX3" fmla="*/ 0 w 228600"/>
              <a:gd name="connsiteY3" fmla="*/ 6858000 h 6858000"/>
              <a:gd name="connsiteX4" fmla="*/ 0 w 228600"/>
              <a:gd name="connsiteY4" fmla="*/ 0 h 6858000"/>
              <a:gd name="connsiteX0" fmla="*/ 0 w 2567354"/>
              <a:gd name="connsiteY0" fmla="*/ 0 h 6858000"/>
              <a:gd name="connsiteX1" fmla="*/ 2567354 w 2567354"/>
              <a:gd name="connsiteY1" fmla="*/ 0 h 6858000"/>
              <a:gd name="connsiteX2" fmla="*/ 228600 w 2567354"/>
              <a:gd name="connsiteY2" fmla="*/ 6858000 h 6858000"/>
              <a:gd name="connsiteX3" fmla="*/ 0 w 2567354"/>
              <a:gd name="connsiteY3" fmla="*/ 6858000 h 6858000"/>
              <a:gd name="connsiteX4" fmla="*/ 0 w 2567354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2224454 w 4791808"/>
              <a:gd name="connsiteY3" fmla="*/ 6858000 h 6858000"/>
              <a:gd name="connsiteX4" fmla="*/ 0 w 4791808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35169 w 4791808"/>
              <a:gd name="connsiteY3" fmla="*/ 6849208 h 6858000"/>
              <a:gd name="connsiteX4" fmla="*/ 0 w 4791808"/>
              <a:gd name="connsiteY4" fmla="*/ 0 h 6858000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25644 w 4791808"/>
              <a:gd name="connsiteY3" fmla="*/ 6861908 h 6861908"/>
              <a:gd name="connsiteX4" fmla="*/ 0 w 4791808"/>
              <a:gd name="connsiteY4" fmla="*/ 0 h 6861908"/>
              <a:gd name="connsiteX0" fmla="*/ 0 w 4791808"/>
              <a:gd name="connsiteY0" fmla="*/ 0 h 6883602"/>
              <a:gd name="connsiteX1" fmla="*/ 4791808 w 4791808"/>
              <a:gd name="connsiteY1" fmla="*/ 0 h 6883602"/>
              <a:gd name="connsiteX2" fmla="*/ 2453054 w 4791808"/>
              <a:gd name="connsiteY2" fmla="*/ 6858000 h 6883602"/>
              <a:gd name="connsiteX3" fmla="*/ 14796 w 4791808"/>
              <a:gd name="connsiteY3" fmla="*/ 6883602 h 6883602"/>
              <a:gd name="connsiteX4" fmla="*/ 0 w 4791808"/>
              <a:gd name="connsiteY4" fmla="*/ 0 h 6883602"/>
              <a:gd name="connsiteX0" fmla="*/ 0 w 4791808"/>
              <a:gd name="connsiteY0" fmla="*/ 0 h 6872755"/>
              <a:gd name="connsiteX1" fmla="*/ 4791808 w 4791808"/>
              <a:gd name="connsiteY1" fmla="*/ 0 h 6872755"/>
              <a:gd name="connsiteX2" fmla="*/ 2453054 w 4791808"/>
              <a:gd name="connsiteY2" fmla="*/ 6858000 h 6872755"/>
              <a:gd name="connsiteX3" fmla="*/ 14796 w 4791808"/>
              <a:gd name="connsiteY3" fmla="*/ 6872755 h 6872755"/>
              <a:gd name="connsiteX4" fmla="*/ 0 w 4791808"/>
              <a:gd name="connsiteY4" fmla="*/ 0 h 6872755"/>
              <a:gd name="connsiteX0" fmla="*/ 6898 w 4798706"/>
              <a:gd name="connsiteY0" fmla="*/ 0 h 6861908"/>
              <a:gd name="connsiteX1" fmla="*/ 4798706 w 4798706"/>
              <a:gd name="connsiteY1" fmla="*/ 0 h 6861908"/>
              <a:gd name="connsiteX2" fmla="*/ 2459952 w 4798706"/>
              <a:gd name="connsiteY2" fmla="*/ 6858000 h 6861908"/>
              <a:gd name="connsiteX3" fmla="*/ 0 w 4798706"/>
              <a:gd name="connsiteY3" fmla="*/ 6861908 h 6861908"/>
              <a:gd name="connsiteX4" fmla="*/ 6898 w 4798706"/>
              <a:gd name="connsiteY4" fmla="*/ 0 h 686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8706" h="6861908">
                <a:moveTo>
                  <a:pt x="6898" y="0"/>
                </a:moveTo>
                <a:lnTo>
                  <a:pt x="4798706" y="0"/>
                </a:lnTo>
                <a:lnTo>
                  <a:pt x="2459952" y="6858000"/>
                </a:lnTo>
                <a:lnTo>
                  <a:pt x="0" y="6861908"/>
                </a:lnTo>
                <a:cubicBezTo>
                  <a:pt x="2299" y="4574605"/>
                  <a:pt x="4599" y="2287303"/>
                  <a:pt x="689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1319A1-2A7A-A540-B5B5-89B614A37E19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00B0F0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 dirty="0">
              <a:solidFill>
                <a:srgbClr val="00B0F0"/>
              </a:solidFill>
              <a:latin typeface="Source Sans Pro" panose="020B0503030403020204" pitchFamily="34" charset="77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DFB371D-CF0C-1F4C-81C6-38F69B484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591" y="1833989"/>
            <a:ext cx="9951208" cy="4351338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1pPr>
            <a:lvl2pPr marL="36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2pPr>
            <a:lvl3pPr marL="72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3pPr>
            <a:lvl4pPr marL="108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95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3C14E1D-49EE-FB47-AC7E-0B58F8E5266F}"/>
              </a:ext>
            </a:extLst>
          </p:cNvPr>
          <p:cNvSpPr txBox="1">
            <a:spLocks/>
          </p:cNvSpPr>
          <p:nvPr userDrawn="1"/>
        </p:nvSpPr>
        <p:spPr>
          <a:xfrm>
            <a:off x="838200" y="805552"/>
            <a:ext cx="42771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63B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8E6346-2665-6848-951D-9F4ED642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592" y="365125"/>
            <a:ext cx="9951208" cy="1325563"/>
          </a:xfrm>
        </p:spPr>
        <p:txBody>
          <a:bodyPr/>
          <a:lstStyle>
            <a:lvl1pPr>
              <a:defRPr b="1">
                <a:solidFill>
                  <a:srgbClr val="263B88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56F0F3-2207-EB44-A81F-3102D7C98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592" y="1825625"/>
            <a:ext cx="9951208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2A2640D2-8BA5-4E49-B05E-1C77E0E2DE14}"/>
              </a:ext>
            </a:extLst>
          </p:cNvPr>
          <p:cNvSpPr/>
          <p:nvPr userDrawn="1"/>
        </p:nvSpPr>
        <p:spPr>
          <a:xfrm>
            <a:off x="0" y="0"/>
            <a:ext cx="1402592" cy="2008523"/>
          </a:xfrm>
          <a:custGeom>
            <a:avLst/>
            <a:gdLst>
              <a:gd name="connsiteX0" fmla="*/ 0 w 228600"/>
              <a:gd name="connsiteY0" fmla="*/ 0 h 6858000"/>
              <a:gd name="connsiteX1" fmla="*/ 228600 w 228600"/>
              <a:gd name="connsiteY1" fmla="*/ 0 h 6858000"/>
              <a:gd name="connsiteX2" fmla="*/ 228600 w 228600"/>
              <a:gd name="connsiteY2" fmla="*/ 6858000 h 6858000"/>
              <a:gd name="connsiteX3" fmla="*/ 0 w 228600"/>
              <a:gd name="connsiteY3" fmla="*/ 6858000 h 6858000"/>
              <a:gd name="connsiteX4" fmla="*/ 0 w 228600"/>
              <a:gd name="connsiteY4" fmla="*/ 0 h 6858000"/>
              <a:gd name="connsiteX0" fmla="*/ 0 w 2567354"/>
              <a:gd name="connsiteY0" fmla="*/ 0 h 6858000"/>
              <a:gd name="connsiteX1" fmla="*/ 2567354 w 2567354"/>
              <a:gd name="connsiteY1" fmla="*/ 0 h 6858000"/>
              <a:gd name="connsiteX2" fmla="*/ 228600 w 2567354"/>
              <a:gd name="connsiteY2" fmla="*/ 6858000 h 6858000"/>
              <a:gd name="connsiteX3" fmla="*/ 0 w 2567354"/>
              <a:gd name="connsiteY3" fmla="*/ 6858000 h 6858000"/>
              <a:gd name="connsiteX4" fmla="*/ 0 w 2567354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2224454 w 4791808"/>
              <a:gd name="connsiteY3" fmla="*/ 6858000 h 6858000"/>
              <a:gd name="connsiteX4" fmla="*/ 0 w 4791808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35169 w 4791808"/>
              <a:gd name="connsiteY3" fmla="*/ 6849208 h 6858000"/>
              <a:gd name="connsiteX4" fmla="*/ 0 w 4791808"/>
              <a:gd name="connsiteY4" fmla="*/ 0 h 6858000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25644 w 4791808"/>
              <a:gd name="connsiteY3" fmla="*/ 6861908 h 6861908"/>
              <a:gd name="connsiteX4" fmla="*/ 0 w 4791808"/>
              <a:gd name="connsiteY4" fmla="*/ 0 h 6861908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3949 w 4791808"/>
              <a:gd name="connsiteY3" fmla="*/ 6861908 h 6861908"/>
              <a:gd name="connsiteX4" fmla="*/ 0 w 4791808"/>
              <a:gd name="connsiteY4" fmla="*/ 0 h 6861908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3949 w 4791808"/>
              <a:gd name="connsiteY3" fmla="*/ 6861908 h 6861908"/>
              <a:gd name="connsiteX4" fmla="*/ 0 w 4791808"/>
              <a:gd name="connsiteY4" fmla="*/ 0 h 686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1808" h="6861908">
                <a:moveTo>
                  <a:pt x="0" y="0"/>
                </a:moveTo>
                <a:lnTo>
                  <a:pt x="4791808" y="0"/>
                </a:lnTo>
                <a:lnTo>
                  <a:pt x="2453054" y="6858000"/>
                </a:lnTo>
                <a:lnTo>
                  <a:pt x="3949" y="6861908"/>
                </a:lnTo>
                <a:cubicBezTo>
                  <a:pt x="2633" y="4574605"/>
                  <a:pt x="1316" y="2287303"/>
                  <a:pt x="0" y="0"/>
                </a:cubicBezTo>
                <a:close/>
              </a:path>
            </a:pathLst>
          </a:custGeom>
          <a:solidFill>
            <a:srgbClr val="263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668422-86DB-0C47-951A-BCD790EF220E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263B88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 dirty="0">
              <a:solidFill>
                <a:srgbClr val="263B88"/>
              </a:solidFill>
              <a:latin typeface="Source Sans Pro" panose="020B0503030403020204" pitchFamily="34" charset="77"/>
            </a:endParaRPr>
          </a:p>
        </p:txBody>
      </p:sp>
      <p:sp>
        <p:nvSpPr>
          <p:cNvPr id="13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263B8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9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01D5716-421F-4D4D-8CF4-67CFB288A0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23625" y="2055813"/>
            <a:ext cx="6368375" cy="3664050"/>
          </a:xfrm>
          <a:custGeom>
            <a:avLst/>
            <a:gdLst>
              <a:gd name="connsiteX0" fmla="*/ 0 w 6368375"/>
              <a:gd name="connsiteY0" fmla="*/ 0 h 3664050"/>
              <a:gd name="connsiteX1" fmla="*/ 6368375 w 6368375"/>
              <a:gd name="connsiteY1" fmla="*/ 0 h 3664050"/>
              <a:gd name="connsiteX2" fmla="*/ 6368375 w 6368375"/>
              <a:gd name="connsiteY2" fmla="*/ 1409406 h 3664050"/>
              <a:gd name="connsiteX3" fmla="*/ 5599483 w 6368375"/>
              <a:gd name="connsiteY3" fmla="*/ 3664050 h 3664050"/>
              <a:gd name="connsiteX4" fmla="*/ 0 w 6368375"/>
              <a:gd name="connsiteY4" fmla="*/ 3664050 h 36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8375" h="3664050">
                <a:moveTo>
                  <a:pt x="0" y="0"/>
                </a:moveTo>
                <a:lnTo>
                  <a:pt x="6368375" y="0"/>
                </a:lnTo>
                <a:lnTo>
                  <a:pt x="6368375" y="1409406"/>
                </a:lnTo>
                <a:lnTo>
                  <a:pt x="5599483" y="3664050"/>
                </a:lnTo>
                <a:lnTo>
                  <a:pt x="0" y="36640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AF817-92D2-5147-95AC-3C3F501B7757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263B88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 dirty="0">
              <a:solidFill>
                <a:srgbClr val="263B88"/>
              </a:solidFill>
              <a:latin typeface="Source Sans Pro" panose="020B0503030403020204" pitchFamily="34" charset="77"/>
            </a:endParaRP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B61D4201-C49E-9D4E-A07E-F296994FCCC0}"/>
              </a:ext>
            </a:extLst>
          </p:cNvPr>
          <p:cNvSpPr/>
          <p:nvPr userDrawn="1"/>
        </p:nvSpPr>
        <p:spPr>
          <a:xfrm>
            <a:off x="0" y="0"/>
            <a:ext cx="1402592" cy="2008523"/>
          </a:xfrm>
          <a:custGeom>
            <a:avLst/>
            <a:gdLst>
              <a:gd name="connsiteX0" fmla="*/ 0 w 228600"/>
              <a:gd name="connsiteY0" fmla="*/ 0 h 6858000"/>
              <a:gd name="connsiteX1" fmla="*/ 228600 w 228600"/>
              <a:gd name="connsiteY1" fmla="*/ 0 h 6858000"/>
              <a:gd name="connsiteX2" fmla="*/ 228600 w 228600"/>
              <a:gd name="connsiteY2" fmla="*/ 6858000 h 6858000"/>
              <a:gd name="connsiteX3" fmla="*/ 0 w 228600"/>
              <a:gd name="connsiteY3" fmla="*/ 6858000 h 6858000"/>
              <a:gd name="connsiteX4" fmla="*/ 0 w 228600"/>
              <a:gd name="connsiteY4" fmla="*/ 0 h 6858000"/>
              <a:gd name="connsiteX0" fmla="*/ 0 w 2567354"/>
              <a:gd name="connsiteY0" fmla="*/ 0 h 6858000"/>
              <a:gd name="connsiteX1" fmla="*/ 2567354 w 2567354"/>
              <a:gd name="connsiteY1" fmla="*/ 0 h 6858000"/>
              <a:gd name="connsiteX2" fmla="*/ 228600 w 2567354"/>
              <a:gd name="connsiteY2" fmla="*/ 6858000 h 6858000"/>
              <a:gd name="connsiteX3" fmla="*/ 0 w 2567354"/>
              <a:gd name="connsiteY3" fmla="*/ 6858000 h 6858000"/>
              <a:gd name="connsiteX4" fmla="*/ 0 w 2567354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2224454 w 4791808"/>
              <a:gd name="connsiteY3" fmla="*/ 6858000 h 6858000"/>
              <a:gd name="connsiteX4" fmla="*/ 0 w 4791808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35169 w 4791808"/>
              <a:gd name="connsiteY3" fmla="*/ 6849208 h 6858000"/>
              <a:gd name="connsiteX4" fmla="*/ 0 w 4791808"/>
              <a:gd name="connsiteY4" fmla="*/ 0 h 6858000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25644 w 4791808"/>
              <a:gd name="connsiteY3" fmla="*/ 6861908 h 6861908"/>
              <a:gd name="connsiteX4" fmla="*/ 0 w 4791808"/>
              <a:gd name="connsiteY4" fmla="*/ 0 h 6861908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3949 w 4791808"/>
              <a:gd name="connsiteY3" fmla="*/ 6861908 h 6861908"/>
              <a:gd name="connsiteX4" fmla="*/ 0 w 4791808"/>
              <a:gd name="connsiteY4" fmla="*/ 0 h 6861908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3949 w 4791808"/>
              <a:gd name="connsiteY3" fmla="*/ 6861908 h 6861908"/>
              <a:gd name="connsiteX4" fmla="*/ 0 w 4791808"/>
              <a:gd name="connsiteY4" fmla="*/ 0 h 686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1808" h="6861908">
                <a:moveTo>
                  <a:pt x="0" y="0"/>
                </a:moveTo>
                <a:lnTo>
                  <a:pt x="4791808" y="0"/>
                </a:lnTo>
                <a:lnTo>
                  <a:pt x="2453054" y="6858000"/>
                </a:lnTo>
                <a:lnTo>
                  <a:pt x="3949" y="6861908"/>
                </a:lnTo>
                <a:cubicBezTo>
                  <a:pt x="2633" y="4574605"/>
                  <a:pt x="1316" y="2287303"/>
                  <a:pt x="0" y="0"/>
                </a:cubicBezTo>
                <a:close/>
              </a:path>
            </a:pathLst>
          </a:custGeom>
          <a:solidFill>
            <a:srgbClr val="263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8D2EAF6-50EC-AA45-AEC1-14710E37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592" y="365125"/>
            <a:ext cx="995120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559342-04E6-4A43-A9F9-895E6555C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593" y="2055813"/>
            <a:ext cx="4074080" cy="3664050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1pPr>
            <a:lvl2pPr marL="36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2pPr>
            <a:lvl3pPr marL="72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3pPr>
            <a:lvl4pPr marL="108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263B8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9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24AEFD-DB6E-A447-971A-B016A17C47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23626" y="2055813"/>
            <a:ext cx="3030443" cy="366405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AF817-92D2-5147-95AC-3C3F501B7757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263B88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 dirty="0">
              <a:solidFill>
                <a:srgbClr val="263B88"/>
              </a:solidFill>
              <a:latin typeface="Source Sans Pro" panose="020B0503030403020204" pitchFamily="34" charset="77"/>
            </a:endParaRP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B61D4201-C49E-9D4E-A07E-F296994FCCC0}"/>
              </a:ext>
            </a:extLst>
          </p:cNvPr>
          <p:cNvSpPr/>
          <p:nvPr userDrawn="1"/>
        </p:nvSpPr>
        <p:spPr>
          <a:xfrm>
            <a:off x="0" y="0"/>
            <a:ext cx="1402592" cy="2008523"/>
          </a:xfrm>
          <a:custGeom>
            <a:avLst/>
            <a:gdLst>
              <a:gd name="connsiteX0" fmla="*/ 0 w 228600"/>
              <a:gd name="connsiteY0" fmla="*/ 0 h 6858000"/>
              <a:gd name="connsiteX1" fmla="*/ 228600 w 228600"/>
              <a:gd name="connsiteY1" fmla="*/ 0 h 6858000"/>
              <a:gd name="connsiteX2" fmla="*/ 228600 w 228600"/>
              <a:gd name="connsiteY2" fmla="*/ 6858000 h 6858000"/>
              <a:gd name="connsiteX3" fmla="*/ 0 w 228600"/>
              <a:gd name="connsiteY3" fmla="*/ 6858000 h 6858000"/>
              <a:gd name="connsiteX4" fmla="*/ 0 w 228600"/>
              <a:gd name="connsiteY4" fmla="*/ 0 h 6858000"/>
              <a:gd name="connsiteX0" fmla="*/ 0 w 2567354"/>
              <a:gd name="connsiteY0" fmla="*/ 0 h 6858000"/>
              <a:gd name="connsiteX1" fmla="*/ 2567354 w 2567354"/>
              <a:gd name="connsiteY1" fmla="*/ 0 h 6858000"/>
              <a:gd name="connsiteX2" fmla="*/ 228600 w 2567354"/>
              <a:gd name="connsiteY2" fmla="*/ 6858000 h 6858000"/>
              <a:gd name="connsiteX3" fmla="*/ 0 w 2567354"/>
              <a:gd name="connsiteY3" fmla="*/ 6858000 h 6858000"/>
              <a:gd name="connsiteX4" fmla="*/ 0 w 2567354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2224454 w 4791808"/>
              <a:gd name="connsiteY3" fmla="*/ 6858000 h 6858000"/>
              <a:gd name="connsiteX4" fmla="*/ 0 w 4791808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35169 w 4791808"/>
              <a:gd name="connsiteY3" fmla="*/ 6849208 h 6858000"/>
              <a:gd name="connsiteX4" fmla="*/ 0 w 4791808"/>
              <a:gd name="connsiteY4" fmla="*/ 0 h 6858000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25644 w 4791808"/>
              <a:gd name="connsiteY3" fmla="*/ 6861908 h 6861908"/>
              <a:gd name="connsiteX4" fmla="*/ 0 w 4791808"/>
              <a:gd name="connsiteY4" fmla="*/ 0 h 6861908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3949 w 4791808"/>
              <a:gd name="connsiteY3" fmla="*/ 6861908 h 6861908"/>
              <a:gd name="connsiteX4" fmla="*/ 0 w 4791808"/>
              <a:gd name="connsiteY4" fmla="*/ 0 h 6861908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3949 w 4791808"/>
              <a:gd name="connsiteY3" fmla="*/ 6861908 h 6861908"/>
              <a:gd name="connsiteX4" fmla="*/ 0 w 4791808"/>
              <a:gd name="connsiteY4" fmla="*/ 0 h 686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1808" h="6861908">
                <a:moveTo>
                  <a:pt x="0" y="0"/>
                </a:moveTo>
                <a:lnTo>
                  <a:pt x="4791808" y="0"/>
                </a:lnTo>
                <a:lnTo>
                  <a:pt x="2453054" y="6858000"/>
                </a:lnTo>
                <a:lnTo>
                  <a:pt x="3949" y="6861908"/>
                </a:lnTo>
                <a:cubicBezTo>
                  <a:pt x="2633" y="4574605"/>
                  <a:pt x="1316" y="2287303"/>
                  <a:pt x="0" y="0"/>
                </a:cubicBezTo>
                <a:close/>
              </a:path>
            </a:pathLst>
          </a:custGeom>
          <a:solidFill>
            <a:srgbClr val="263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8D2EAF6-50EC-AA45-AEC1-14710E37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592" y="365125"/>
            <a:ext cx="995120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83E078C-D376-D844-AFF2-564FD9088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68993" y="2055813"/>
            <a:ext cx="3030443" cy="3664050"/>
          </a:xfrm>
          <a:custGeom>
            <a:avLst/>
            <a:gdLst>
              <a:gd name="connsiteX0" fmla="*/ 0 w 3030443"/>
              <a:gd name="connsiteY0" fmla="*/ 0 h 3664050"/>
              <a:gd name="connsiteX1" fmla="*/ 3030443 w 3030443"/>
              <a:gd name="connsiteY1" fmla="*/ 0 h 3664050"/>
              <a:gd name="connsiteX2" fmla="*/ 3030443 w 3030443"/>
              <a:gd name="connsiteY2" fmla="*/ 1387602 h 3664050"/>
              <a:gd name="connsiteX3" fmla="*/ 2254115 w 3030443"/>
              <a:gd name="connsiteY3" fmla="*/ 3664050 h 3664050"/>
              <a:gd name="connsiteX4" fmla="*/ 0 w 3030443"/>
              <a:gd name="connsiteY4" fmla="*/ 3664050 h 36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0443" h="3664050">
                <a:moveTo>
                  <a:pt x="0" y="0"/>
                </a:moveTo>
                <a:lnTo>
                  <a:pt x="3030443" y="0"/>
                </a:lnTo>
                <a:lnTo>
                  <a:pt x="3030443" y="1387602"/>
                </a:lnTo>
                <a:lnTo>
                  <a:pt x="2254115" y="3664050"/>
                </a:lnTo>
                <a:lnTo>
                  <a:pt x="0" y="36640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2D042A-2C74-9F41-BB85-FE582AC80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593" y="2055813"/>
            <a:ext cx="4106110" cy="3664050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1pPr>
            <a:lvl2pPr marL="36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2pPr>
            <a:lvl3pPr marL="72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3pPr>
            <a:lvl4pPr marL="108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263B8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0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IMAGES-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24AEFD-DB6E-A447-971A-B016A17C47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06230" cy="306887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628376-1AD1-7446-BE4B-11E566628B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5772" y="0"/>
            <a:ext cx="6006230" cy="3068877"/>
          </a:xfrm>
          <a:custGeom>
            <a:avLst/>
            <a:gdLst>
              <a:gd name="connsiteX0" fmla="*/ 0 w 6006230"/>
              <a:gd name="connsiteY0" fmla="*/ 0 h 3068877"/>
              <a:gd name="connsiteX1" fmla="*/ 6006230 w 6006230"/>
              <a:gd name="connsiteY1" fmla="*/ 0 h 3068877"/>
              <a:gd name="connsiteX2" fmla="*/ 6006230 w 6006230"/>
              <a:gd name="connsiteY2" fmla="*/ 1534103 h 3068877"/>
              <a:gd name="connsiteX3" fmla="*/ 5482832 w 6006230"/>
              <a:gd name="connsiteY3" fmla="*/ 3068877 h 3068877"/>
              <a:gd name="connsiteX4" fmla="*/ 0 w 6006230"/>
              <a:gd name="connsiteY4" fmla="*/ 3068877 h 306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230" h="3068877">
                <a:moveTo>
                  <a:pt x="0" y="0"/>
                </a:moveTo>
                <a:lnTo>
                  <a:pt x="6006230" y="0"/>
                </a:lnTo>
                <a:lnTo>
                  <a:pt x="6006230" y="1534103"/>
                </a:lnTo>
                <a:lnTo>
                  <a:pt x="5482832" y="3068877"/>
                </a:lnTo>
                <a:lnTo>
                  <a:pt x="0" y="306887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B5773B-298E-AB4B-B6BB-5856600D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592" y="3429000"/>
            <a:ext cx="9951208" cy="52922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263B88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AF817-92D2-5147-95AC-3C3F501B7757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263B88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 dirty="0">
              <a:solidFill>
                <a:srgbClr val="263B88"/>
              </a:solidFill>
              <a:latin typeface="Source Sans Pro" panose="020B0503030403020204" pitchFamily="34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BD6525-6A08-E04E-AEE7-940014C44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592" y="4171167"/>
            <a:ext cx="9951208" cy="187264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263B8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68E6C9-516B-E841-BF16-64708D01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AACC2-45AB-BE4D-B9B9-DC8162FD4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3053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2" r:id="rId3"/>
    <p:sldLayoutId id="2147483655" r:id="rId4"/>
    <p:sldLayoutId id="2147483659" r:id="rId5"/>
    <p:sldLayoutId id="2147483660" r:id="rId6"/>
    <p:sldLayoutId id="2147483676" r:id="rId7"/>
    <p:sldLayoutId id="2147483678" r:id="rId8"/>
    <p:sldLayoutId id="2147483677" r:id="rId9"/>
    <p:sldLayoutId id="2147483656" r:id="rId10"/>
    <p:sldLayoutId id="2147483671" r:id="rId11"/>
    <p:sldLayoutId id="2147483675" r:id="rId12"/>
    <p:sldLayoutId id="2147483657" r:id="rId13"/>
    <p:sldLayoutId id="2147483658" r:id="rId14"/>
    <p:sldLayoutId id="2147483663" r:id="rId15"/>
    <p:sldLayoutId id="2147483672" r:id="rId16"/>
    <p:sldLayoutId id="2147483673" r:id="rId17"/>
    <p:sldLayoutId id="2147483662" r:id="rId18"/>
    <p:sldLayoutId id="2147483679" r:id="rId19"/>
    <p:sldLayoutId id="2147483670" r:id="rId20"/>
    <p:sldLayoutId id="2147483668" r:id="rId21"/>
    <p:sldLayoutId id="2147483667" r:id="rId22"/>
    <p:sldLayoutId id="2147483665" r:id="rId23"/>
    <p:sldLayoutId id="2147483674" r:id="rId24"/>
    <p:sldLayoutId id="2147483666" r:id="rId25"/>
    <p:sldLayoutId id="2147483680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63B88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lumMod val="65000"/>
              <a:lumOff val="35000"/>
            </a:schemeClr>
          </a:solidFill>
          <a:latin typeface="Source Sans Pro" panose="020B0503030403020204" pitchFamily="34" charset="77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Source Sans Pro" panose="020B0503030403020204" pitchFamily="34" charset="77"/>
          <a:ea typeface="+mn-ea"/>
          <a:cs typeface="+mn-cs"/>
        </a:defRPr>
      </a:lvl2pPr>
      <a:lvl3pPr marL="720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Source Sans Pro" panose="020B0503030403020204" pitchFamily="34" charset="77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Source Sans Pro" panose="020B05030304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mailto:events@cadca.or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membership@cadca.org" TargetMode="External"/><Relationship Id="rId5" Type="http://schemas.openxmlformats.org/officeDocument/2006/relationships/hyperlink" Target="http://www.cadca.org/forum2022" TargetMode="External"/><Relationship Id="rId4" Type="http://schemas.openxmlformats.org/officeDocument/2006/relationships/image" Target="../media/image27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events@cadca.org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234693-894A-9146-A073-6FA6CD68A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0947" y="863820"/>
            <a:ext cx="6609008" cy="2387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Step by Step</a:t>
            </a:r>
            <a:br>
              <a:rPr lang="en-US" b="1" dirty="0"/>
            </a:br>
            <a:r>
              <a:rPr lang="en-US" b="1" i="1" dirty="0"/>
              <a:t>“</a:t>
            </a:r>
            <a:r>
              <a:rPr lang="en-US" b="1" i="1" u="sng" dirty="0"/>
              <a:t>Online Registration</a:t>
            </a:r>
            <a:r>
              <a:rPr lang="en-US" b="1" i="1" dirty="0"/>
              <a:t>” </a:t>
            </a:r>
            <a:r>
              <a:rPr lang="en-US" b="1" dirty="0"/>
              <a:t>Instructions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1D87652-65C0-BD48-9172-E06FEA35D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4727" y="3358223"/>
            <a:ext cx="6072521" cy="1655762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National Leadership Forum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5C77FF-0BE0-4640-A516-7C78BF96C1E0}"/>
              </a:ext>
            </a:extLst>
          </p:cNvPr>
          <p:cNvSpPr txBox="1"/>
          <p:nvPr/>
        </p:nvSpPr>
        <p:spPr>
          <a:xfrm>
            <a:off x="184558" y="6391329"/>
            <a:ext cx="92278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394C96"/>
                </a:solidFill>
                <a:latin typeface="Source Sans Pro" panose="020B0503030403020204" pitchFamily="34" charset="0"/>
              </a:rPr>
              <a:t>GLOBAL   |   COLLABORATIVE   |   INNOVATIVE   |   PASSIONATE   |   LEADER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FCC6A-BE23-42D4-B467-78CD5EE0A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299" y="5293082"/>
            <a:ext cx="3028950" cy="819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93DEA1-79E4-428B-B119-7F5F5217B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143" y="5506690"/>
            <a:ext cx="2352231" cy="59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47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09C30D-2213-BA48-8DA7-72FC6D3B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460" y="566299"/>
            <a:ext cx="10797540" cy="132556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 pop-up window will appear and you will see the following screen: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	Select the </a:t>
            </a:r>
            <a:r>
              <a:rPr lang="en-US" sz="1800" dirty="0">
                <a:solidFill>
                  <a:srgbClr val="00B0F0"/>
                </a:solidFill>
              </a:rPr>
              <a:t>[Registrant Name] </a:t>
            </a:r>
            <a:r>
              <a:rPr lang="en-US" sz="1800" i="1" dirty="0">
                <a:solidFill>
                  <a:schemeClr val="tx1"/>
                </a:solidFill>
              </a:rPr>
              <a:t>(actual attendee) </a:t>
            </a:r>
            <a:r>
              <a:rPr lang="en-US" sz="1800" dirty="0">
                <a:solidFill>
                  <a:schemeClr val="tx1"/>
                </a:solidFill>
              </a:rPr>
              <a:t>from the drop-down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	organization/coalition roster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Whether you are registering an individual or a group, each person will be selected from the list shown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If you need to add an individual </a:t>
            </a:r>
            <a:r>
              <a:rPr lang="en-US" sz="1800" i="1" dirty="0">
                <a:solidFill>
                  <a:schemeClr val="tx1"/>
                </a:solidFill>
              </a:rPr>
              <a:t>(that is not already in the system)</a:t>
            </a:r>
            <a:r>
              <a:rPr lang="en-US" sz="1800" dirty="0">
                <a:solidFill>
                  <a:schemeClr val="tx1"/>
                </a:solidFill>
              </a:rPr>
              <a:t>, click the </a:t>
            </a:r>
            <a:r>
              <a:rPr lang="en-US" sz="1800" dirty="0">
                <a:solidFill>
                  <a:srgbClr val="00B0F0"/>
                </a:solidFill>
              </a:rPr>
              <a:t>[+]</a:t>
            </a:r>
            <a:br>
              <a:rPr lang="en-US" sz="1800" dirty="0">
                <a:solidFill>
                  <a:srgbClr val="00B0F0"/>
                </a:solidFill>
              </a:rPr>
            </a:br>
            <a:r>
              <a:rPr lang="en-US" sz="1800" dirty="0">
                <a:solidFill>
                  <a:srgbClr val="00B0F0"/>
                </a:solidFill>
              </a:rPr>
              <a:t>	If the email is </a:t>
            </a:r>
            <a:r>
              <a:rPr lang="en-US" sz="1800" i="1" u="sng" dirty="0">
                <a:solidFill>
                  <a:srgbClr val="00B0F0"/>
                </a:solidFill>
              </a:rPr>
              <a:t>already</a:t>
            </a:r>
            <a:r>
              <a:rPr lang="en-US" sz="1800" dirty="0">
                <a:solidFill>
                  <a:srgbClr val="00B0F0"/>
                </a:solidFill>
              </a:rPr>
              <a:t> in the system, means there’s a profile, you will get an error message! </a:t>
            </a:r>
            <a:br>
              <a:rPr lang="en-US" sz="1800" dirty="0">
                <a:solidFill>
                  <a:srgbClr val="00B0F0"/>
                </a:solidFill>
              </a:rPr>
            </a:br>
            <a:br>
              <a:rPr lang="en-US" sz="1800" dirty="0">
                <a:solidFill>
                  <a:srgbClr val="00B0F0"/>
                </a:solidFill>
              </a:rPr>
            </a:br>
            <a:r>
              <a:rPr lang="en-US" sz="1800" dirty="0">
                <a:solidFill>
                  <a:srgbClr val="00B0F0"/>
                </a:solidFill>
              </a:rPr>
              <a:t>ALL REGISTRATIONS: </a:t>
            </a:r>
            <a:r>
              <a:rPr lang="en-US" sz="1800" dirty="0">
                <a:solidFill>
                  <a:schemeClr val="tx1"/>
                </a:solidFill>
              </a:rPr>
              <a:t>Check the box if this is the </a:t>
            </a:r>
            <a:r>
              <a:rPr lang="en-US" sz="1800" u="sng" dirty="0">
                <a:solidFill>
                  <a:srgbClr val="00B0F0"/>
                </a:solidFill>
              </a:rPr>
              <a:t>Registrants First Time attending a CADCA Forum</a:t>
            </a:r>
            <a:endParaRPr lang="en-US" sz="1800" dirty="0">
              <a:solidFill>
                <a:srgbClr val="00B0F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FA58FC-D518-420C-9442-6C0638E710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49"/>
          <a:stretch/>
        </p:blipFill>
        <p:spPr>
          <a:xfrm>
            <a:off x="2947274" y="2275595"/>
            <a:ext cx="6297451" cy="42188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3D2526-92D7-4824-A3BD-8F855BB99DFD}"/>
              </a:ext>
            </a:extLst>
          </p:cNvPr>
          <p:cNvSpPr/>
          <p:nvPr/>
        </p:nvSpPr>
        <p:spPr>
          <a:xfrm>
            <a:off x="5778753" y="3853378"/>
            <a:ext cx="317246" cy="322349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54C383-ECE6-42B8-AD21-8F38BE74687F}"/>
              </a:ext>
            </a:extLst>
          </p:cNvPr>
          <p:cNvSpPr/>
          <p:nvPr/>
        </p:nvSpPr>
        <p:spPr>
          <a:xfrm>
            <a:off x="3256640" y="3850261"/>
            <a:ext cx="969412" cy="32202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E465ED-FCA8-4D0F-8778-89AD7C85CBBD}"/>
              </a:ext>
            </a:extLst>
          </p:cNvPr>
          <p:cNvSpPr/>
          <p:nvPr/>
        </p:nvSpPr>
        <p:spPr>
          <a:xfrm>
            <a:off x="3149600" y="6080556"/>
            <a:ext cx="1346200" cy="413865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72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16B7C7B-51FE-4029-8CB5-B741474CC4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5" t="16714" r="6958"/>
          <a:stretch/>
        </p:blipFill>
        <p:spPr>
          <a:xfrm>
            <a:off x="3244471" y="1852295"/>
            <a:ext cx="6267450" cy="39541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24429C1-F297-1E44-9E44-AC45B2B3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YOUTH REGISTRATION: </a:t>
            </a:r>
            <a:r>
              <a:rPr lang="en-US" sz="1800" dirty="0">
                <a:solidFill>
                  <a:schemeClr val="tx1"/>
                </a:solidFill>
              </a:rPr>
              <a:t>Once you select the Registrant Type</a:t>
            </a:r>
            <a:r>
              <a:rPr lang="en-US" sz="1800" dirty="0"/>
              <a:t>[Youth</a:t>
            </a:r>
            <a:r>
              <a:rPr lang="en-US" sz="1800" dirty="0">
                <a:solidFill>
                  <a:srgbClr val="C00000"/>
                </a:solidFill>
              </a:rPr>
              <a:t>]</a:t>
            </a:r>
            <a:r>
              <a:rPr lang="en-US" sz="1800" dirty="0">
                <a:solidFill>
                  <a:schemeClr val="tx1"/>
                </a:solidFill>
              </a:rPr>
              <a:t>, you will be </a:t>
            </a:r>
            <a:r>
              <a:rPr lang="en-US" sz="1800" i="1" dirty="0">
                <a:solidFill>
                  <a:schemeClr val="tx1"/>
                </a:solidFill>
              </a:rPr>
              <a:t>required</a:t>
            </a:r>
            <a:r>
              <a:rPr lang="en-US" sz="1800" dirty="0">
                <a:solidFill>
                  <a:schemeClr val="tx1"/>
                </a:solidFill>
              </a:rPr>
              <a:t> to input the Youth’s  </a:t>
            </a:r>
            <a:r>
              <a:rPr lang="en-US" sz="1800" dirty="0"/>
              <a:t>[Date of Birth]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ALL REGISTRATIONS: </a:t>
            </a:r>
            <a:r>
              <a:rPr lang="en-US" sz="1800" dirty="0">
                <a:solidFill>
                  <a:schemeClr val="tx1"/>
                </a:solidFill>
              </a:rPr>
              <a:t>Check the box if this is the </a:t>
            </a:r>
            <a:r>
              <a:rPr lang="en-US" sz="1800" u="sng" dirty="0"/>
              <a:t>Registrants First Time attending a CADCA Forum</a:t>
            </a:r>
            <a:endParaRPr lang="en-US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57D6D2-60F4-4A12-BA37-79FCDE98AC68}"/>
              </a:ext>
            </a:extLst>
          </p:cNvPr>
          <p:cNvSpPr/>
          <p:nvPr/>
        </p:nvSpPr>
        <p:spPr>
          <a:xfrm>
            <a:off x="3920241" y="4681728"/>
            <a:ext cx="2457955" cy="2743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C4E423-AC28-4A15-8FCB-E6737D01B053}"/>
              </a:ext>
            </a:extLst>
          </p:cNvPr>
          <p:cNvSpPr/>
          <p:nvPr/>
        </p:nvSpPr>
        <p:spPr>
          <a:xfrm>
            <a:off x="3610361" y="5117655"/>
            <a:ext cx="1252215" cy="3864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ED8CE1-4254-47E7-8E88-F989FD839B8B}"/>
              </a:ext>
            </a:extLst>
          </p:cNvPr>
          <p:cNvSpPr/>
          <p:nvPr/>
        </p:nvSpPr>
        <p:spPr>
          <a:xfrm>
            <a:off x="3785616" y="2400332"/>
            <a:ext cx="2457956" cy="2743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3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09C30D-2213-BA48-8DA7-72FC6D3B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380" y="365125"/>
            <a:ext cx="10980420" cy="132556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Select the correct </a:t>
            </a:r>
            <a:r>
              <a:rPr lang="en-US" sz="1800" dirty="0">
                <a:solidFill>
                  <a:srgbClr val="00B0F0"/>
                </a:solidFill>
              </a:rPr>
              <a:t>[Event Fee] </a:t>
            </a:r>
            <a:r>
              <a:rPr lang="en-US" sz="1800" i="1" dirty="0">
                <a:solidFill>
                  <a:srgbClr val="00B0F0"/>
                </a:solidFill>
              </a:rPr>
              <a:t>(based upon registration date and CADCA membership status)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dirty="0">
                <a:solidFill>
                  <a:srgbClr val="00B0F0"/>
                </a:solidFill>
              </a:rPr>
              <a:t>[Adult Member-Youth Leadership Initiative Advisor]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= Adult registrants attending w/ Youth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	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ALL REGISTRATIONS: </a:t>
            </a:r>
            <a:r>
              <a:rPr lang="en-US" sz="1800" dirty="0">
                <a:solidFill>
                  <a:schemeClr val="tx1"/>
                </a:solidFill>
              </a:rPr>
              <a:t>Must review the waiver and </a:t>
            </a:r>
            <a:r>
              <a:rPr lang="en-US" sz="1800" dirty="0">
                <a:solidFill>
                  <a:srgbClr val="FF0000"/>
                </a:solidFill>
              </a:rPr>
              <a:t>check the box </a:t>
            </a:r>
            <a:r>
              <a:rPr lang="en-US" sz="1800" dirty="0">
                <a:solidFill>
                  <a:schemeClr val="tx1"/>
                </a:solidFill>
              </a:rPr>
              <a:t>to register for CADCA’s Forum </a:t>
            </a:r>
            <a:br>
              <a:rPr lang="en-US" sz="1800" dirty="0"/>
            </a:br>
            <a:r>
              <a:rPr lang="en-US" sz="1800" dirty="0">
                <a:solidFill>
                  <a:schemeClr val="tx1"/>
                </a:solidFill>
              </a:rPr>
              <a:t>If you are only registering yourself or just 1 individual, select </a:t>
            </a:r>
            <a:r>
              <a:rPr lang="en-US" sz="1800" dirty="0">
                <a:solidFill>
                  <a:srgbClr val="FF0000"/>
                </a:solidFill>
              </a:rPr>
              <a:t>[Go to Cart]</a:t>
            </a:r>
            <a:br>
              <a:rPr lang="en-US" sz="1800" dirty="0"/>
            </a:br>
            <a:r>
              <a:rPr lang="en-US" sz="1800" dirty="0">
                <a:solidFill>
                  <a:schemeClr val="tx1"/>
                </a:solidFill>
              </a:rPr>
              <a:t>If you are registering more than 1 individual, select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B0F0"/>
                </a:solidFill>
              </a:rPr>
              <a:t>[Add Another Registrant] </a:t>
            </a:r>
            <a:r>
              <a:rPr lang="en-US" sz="1800" dirty="0">
                <a:solidFill>
                  <a:schemeClr val="tx1"/>
                </a:solidFill>
              </a:rPr>
              <a:t>and repeat steps above</a:t>
            </a:r>
            <a:endParaRPr lang="en-US" sz="1800" dirty="0">
              <a:solidFill>
                <a:srgbClr val="00B0F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B41698-5ACA-4B80-A931-7A2FF9CF1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821"/>
          <a:stretch/>
        </p:blipFill>
        <p:spPr>
          <a:xfrm>
            <a:off x="3535164" y="3606798"/>
            <a:ext cx="5121671" cy="32512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0B8357-011E-4F84-A23D-77B5E08EF0C5}"/>
              </a:ext>
            </a:extLst>
          </p:cNvPr>
          <p:cNvSpPr/>
          <p:nvPr/>
        </p:nvSpPr>
        <p:spPr>
          <a:xfrm>
            <a:off x="3452694" y="5348575"/>
            <a:ext cx="1357525" cy="130175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54C383-ECE6-42B8-AD21-8F38BE74687F}"/>
              </a:ext>
            </a:extLst>
          </p:cNvPr>
          <p:cNvSpPr/>
          <p:nvPr/>
        </p:nvSpPr>
        <p:spPr>
          <a:xfrm>
            <a:off x="7101776" y="6592050"/>
            <a:ext cx="1080106" cy="265950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165FB9-C879-4601-9B6D-ED53AFF3F793}"/>
              </a:ext>
            </a:extLst>
          </p:cNvPr>
          <p:cNvSpPr/>
          <p:nvPr/>
        </p:nvSpPr>
        <p:spPr>
          <a:xfrm>
            <a:off x="8133994" y="6592050"/>
            <a:ext cx="570730" cy="26595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D7F51-C64D-48D1-BC56-6DA1AEA9D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" r="13886" b="4831"/>
          <a:stretch/>
        </p:blipFill>
        <p:spPr>
          <a:xfrm>
            <a:off x="3535163" y="2495005"/>
            <a:ext cx="5121671" cy="10975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BD320E1-7206-461F-8F17-DB046240B9E6}"/>
              </a:ext>
            </a:extLst>
          </p:cNvPr>
          <p:cNvSpPr/>
          <p:nvPr/>
        </p:nvSpPr>
        <p:spPr>
          <a:xfrm>
            <a:off x="3535164" y="2865728"/>
            <a:ext cx="5121671" cy="733962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4429C1-F297-1E44-9E44-AC45B2B3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Confirm that all the information is </a:t>
            </a:r>
            <a:r>
              <a:rPr lang="en-US" sz="1800" dirty="0"/>
              <a:t>CORRECT </a:t>
            </a:r>
            <a:r>
              <a:rPr lang="en-US" sz="1800" i="1" dirty="0">
                <a:solidFill>
                  <a:schemeClr val="tx1"/>
                </a:solidFill>
              </a:rPr>
              <a:t>before clicking </a:t>
            </a:r>
            <a:r>
              <a:rPr lang="en-US" sz="1800" dirty="0"/>
              <a:t>[Add to Cart]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i="1" dirty="0"/>
              <a:t>This step is more important when registering 2 or more individuals, making sure everyone 	gets added to the Cart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DFAD50-5CDC-45F1-85E9-40529B4DE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913" y="1838029"/>
            <a:ext cx="8112174" cy="44914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57D6D2-60F4-4A12-BA37-79FCDE98AC68}"/>
              </a:ext>
            </a:extLst>
          </p:cNvPr>
          <p:cNvSpPr/>
          <p:nvPr/>
        </p:nvSpPr>
        <p:spPr>
          <a:xfrm>
            <a:off x="9424373" y="6001515"/>
            <a:ext cx="772998" cy="3280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28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09C30D-2213-BA48-8DA7-72FC6D3B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580" y="365125"/>
            <a:ext cx="10797540" cy="132556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Confirm again that all the information is </a:t>
            </a:r>
            <a:r>
              <a:rPr lang="en-US" sz="2400" dirty="0">
                <a:solidFill>
                  <a:srgbClr val="00B0F0"/>
                </a:solidFill>
              </a:rPr>
              <a:t>CORRECT</a:t>
            </a:r>
            <a:r>
              <a:rPr lang="en-US" sz="2400" dirty="0"/>
              <a:t> </a:t>
            </a:r>
            <a:r>
              <a:rPr lang="en-US" sz="2400" i="1" dirty="0">
                <a:solidFill>
                  <a:schemeClr val="tx1"/>
                </a:solidFill>
              </a:rPr>
              <a:t>before clicking </a:t>
            </a:r>
            <a:r>
              <a:rPr lang="en-US" sz="2400" dirty="0">
                <a:solidFill>
                  <a:srgbClr val="00B0F0"/>
                </a:solidFill>
              </a:rPr>
              <a:t>[Check Out]</a:t>
            </a:r>
            <a:br>
              <a:rPr lang="en-US" sz="2400" dirty="0">
                <a:solidFill>
                  <a:srgbClr val="00B0F0"/>
                </a:solidFill>
              </a:rPr>
            </a:br>
            <a:r>
              <a:rPr lang="en-US" sz="2400" dirty="0">
                <a:solidFill>
                  <a:srgbClr val="00B0F0"/>
                </a:solidFill>
              </a:rPr>
              <a:t>	</a:t>
            </a:r>
            <a:r>
              <a:rPr lang="en-US" sz="2400" dirty="0">
                <a:solidFill>
                  <a:srgbClr val="ED2E26"/>
                </a:solidFill>
              </a:rPr>
              <a:t>If you need to delete a registrant, you can select the “X” for individual 	deletion or the “box” to remove all.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34C82E-7530-4F60-99CC-E4BDF34C3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459" y="2063618"/>
            <a:ext cx="7771782" cy="44292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98832CA-EC7F-4DF7-9382-64A86F42B7A1}"/>
              </a:ext>
            </a:extLst>
          </p:cNvPr>
          <p:cNvSpPr/>
          <p:nvPr/>
        </p:nvSpPr>
        <p:spPr>
          <a:xfrm>
            <a:off x="2718524" y="3538950"/>
            <a:ext cx="323844" cy="300800"/>
          </a:xfrm>
          <a:prstGeom prst="rect">
            <a:avLst/>
          </a:prstGeom>
          <a:noFill/>
          <a:ln w="57150" cap="flat" cmpd="sng" algn="ctr">
            <a:solidFill>
              <a:srgbClr val="ED2E2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7FBA528-1CE7-4ACC-A944-83AC621C9D36}"/>
              </a:ext>
            </a:extLst>
          </p:cNvPr>
          <p:cNvSpPr/>
          <p:nvPr/>
        </p:nvSpPr>
        <p:spPr>
          <a:xfrm rot="10800000">
            <a:off x="10496241" y="2903727"/>
            <a:ext cx="822008" cy="118872"/>
          </a:xfrm>
          <a:prstGeom prst="rightArrow">
            <a:avLst/>
          </a:prstGeom>
          <a:solidFill>
            <a:srgbClr val="ED2E26"/>
          </a:solidFill>
          <a:ln>
            <a:solidFill>
              <a:srgbClr val="ED2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54C383-ECE6-42B8-AD21-8F38BE74687F}"/>
              </a:ext>
            </a:extLst>
          </p:cNvPr>
          <p:cNvSpPr/>
          <p:nvPr/>
        </p:nvSpPr>
        <p:spPr>
          <a:xfrm>
            <a:off x="9753812" y="6180552"/>
            <a:ext cx="742429" cy="32202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80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4429C1-F297-1E44-9E44-AC45B2B3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592" y="365125"/>
            <a:ext cx="10210288" cy="1325563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Shopping Cart payment screen: 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chemeClr val="tx1"/>
                </a:solidFill>
              </a:rPr>
              <a:t>All information is auto populated from the profile account of the event registrant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i="1" dirty="0"/>
              <a:t>The system only allows you to change the [Bill To] address only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i="1" dirty="0">
                <a:solidFill>
                  <a:schemeClr val="tx1"/>
                </a:solidFill>
              </a:rPr>
              <a:t>To do so, click the </a:t>
            </a:r>
            <a:r>
              <a:rPr lang="en-US" sz="2000" i="1" dirty="0"/>
              <a:t>[+]</a:t>
            </a:r>
            <a:endParaRPr lang="en-US" sz="2000" dirty="0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B036A8EA-9D8F-4EDB-B543-B93E5E7D0F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10" b="17809"/>
          <a:stretch/>
        </p:blipFill>
        <p:spPr>
          <a:xfrm>
            <a:off x="2674603" y="1949646"/>
            <a:ext cx="6277110" cy="46579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57D6D2-60F4-4A12-BA37-79FCDE98AC68}"/>
              </a:ext>
            </a:extLst>
          </p:cNvPr>
          <p:cNvSpPr/>
          <p:nvPr/>
        </p:nvSpPr>
        <p:spPr>
          <a:xfrm>
            <a:off x="2674604" y="4150112"/>
            <a:ext cx="2623260" cy="81781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19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09C30D-2213-BA48-8DA7-72FC6D3B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580" y="365125"/>
            <a:ext cx="10797540" cy="132556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 pop-up window will appear and you will see the following screen: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i="1" dirty="0">
                <a:solidFill>
                  <a:schemeClr val="tx1"/>
                </a:solidFill>
              </a:rPr>
              <a:t>	Complete the information and click </a:t>
            </a:r>
            <a:r>
              <a:rPr lang="en-US" sz="2400" i="1" dirty="0">
                <a:solidFill>
                  <a:srgbClr val="00B0F0"/>
                </a:solidFill>
              </a:rPr>
              <a:t>[Save]</a:t>
            </a:r>
            <a:br>
              <a:rPr lang="en-US" sz="2400" dirty="0"/>
            </a:br>
            <a:r>
              <a:rPr lang="en-US" sz="2400" i="1" dirty="0">
                <a:solidFill>
                  <a:schemeClr val="tx1"/>
                </a:solidFill>
              </a:rPr>
              <a:t>Don’t select </a:t>
            </a:r>
            <a:r>
              <a:rPr lang="en-US" sz="2400" i="1" dirty="0">
                <a:solidFill>
                  <a:srgbClr val="00B0F0"/>
                </a:solidFill>
              </a:rPr>
              <a:t>[primary] </a:t>
            </a:r>
            <a:r>
              <a:rPr lang="en-US" sz="2400" i="1" dirty="0">
                <a:solidFill>
                  <a:schemeClr val="tx1"/>
                </a:solidFill>
              </a:rPr>
              <a:t>option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B26EADF-4281-4ED4-A6EE-34B380D9B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3" r="10779"/>
          <a:stretch/>
        </p:blipFill>
        <p:spPr>
          <a:xfrm>
            <a:off x="2350008" y="2125435"/>
            <a:ext cx="6307995" cy="4367439"/>
          </a:xfr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54C383-ECE6-42B8-AD21-8F38BE74687F}"/>
              </a:ext>
            </a:extLst>
          </p:cNvPr>
          <p:cNvSpPr/>
          <p:nvPr/>
        </p:nvSpPr>
        <p:spPr>
          <a:xfrm>
            <a:off x="5523339" y="5004604"/>
            <a:ext cx="969412" cy="209448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6EB777-9998-4E6D-A3C8-0932CB6637AF}"/>
              </a:ext>
            </a:extLst>
          </p:cNvPr>
          <p:cNvSpPr/>
          <p:nvPr/>
        </p:nvSpPr>
        <p:spPr>
          <a:xfrm>
            <a:off x="6740165" y="5615871"/>
            <a:ext cx="395926" cy="247601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09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4429C1-F297-1E44-9E44-AC45B2B3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60" y="365125"/>
            <a:ext cx="10850880" cy="13255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You are NOT registered until you get…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/>
              <a:t>[Registration Confirmed! CADCA’s Mid-Year Training Institute 2022]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3370CE-3843-4338-A864-E41C61C38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559" y="2000790"/>
            <a:ext cx="8472881" cy="393190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2042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DD8E961-9FE1-AA47-AA44-5F0152D25D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18" r="118"/>
          <a:stretch>
            <a:fillRect/>
          </a:stretch>
        </p:blipFill>
        <p:spPr/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24552B6C-2E8B-3749-8014-9BB439B02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7598" y="6373127"/>
            <a:ext cx="837436" cy="176302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05A78BB-A69D-4949-9F57-8E42E14951DD}"/>
              </a:ext>
            </a:extLst>
          </p:cNvPr>
          <p:cNvSpPr txBox="1">
            <a:spLocks/>
          </p:cNvSpPr>
          <p:nvPr/>
        </p:nvSpPr>
        <p:spPr>
          <a:xfrm>
            <a:off x="5668967" y="1926493"/>
            <a:ext cx="5616350" cy="1013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>
                <a:solidFill>
                  <a:srgbClr val="00B0F0"/>
                </a:solidFill>
                <a:latin typeface="Source Sans Pro" panose="020B0503030403020204" pitchFamily="34" charset="77"/>
              </a:rPr>
              <a:t>Specific Forum Questions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Visit 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cadca.org/forum2022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 all updates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BEA25E5-F6E6-514B-9F22-4F75971B8530}"/>
              </a:ext>
            </a:extLst>
          </p:cNvPr>
          <p:cNvSpPr txBox="1">
            <a:spLocks/>
          </p:cNvSpPr>
          <p:nvPr/>
        </p:nvSpPr>
        <p:spPr>
          <a:xfrm>
            <a:off x="5026572" y="3362258"/>
            <a:ext cx="5926910" cy="1013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u="sng" dirty="0">
                <a:solidFill>
                  <a:srgbClr val="00B0F0"/>
                </a:solidFill>
                <a:latin typeface="Source Sans Pro" panose="020B0503030403020204" pitchFamily="34" charset="77"/>
              </a:rPr>
              <a:t>Issues with Membership/Your Account/Login</a:t>
            </a:r>
            <a:endParaRPr lang="en-US" sz="4200" u="sng" dirty="0">
              <a:solidFill>
                <a:srgbClr val="00B0F0"/>
              </a:solidFill>
              <a:latin typeface="Source Sans Pro" panose="020B0503030403020204" pitchFamily="34" charset="77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Contact CADCA Membership Team at </a:t>
            </a: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  <a:hlinkClick r:id="rId6"/>
              </a:rPr>
              <a:t>membership@cadca.org</a:t>
            </a: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or call 703-706-0560  x261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FF1BB95-7BD7-8248-91F3-4DF29B525C06}"/>
              </a:ext>
            </a:extLst>
          </p:cNvPr>
          <p:cNvSpPr txBox="1">
            <a:spLocks/>
          </p:cNvSpPr>
          <p:nvPr/>
        </p:nvSpPr>
        <p:spPr>
          <a:xfrm>
            <a:off x="4481653" y="4886642"/>
            <a:ext cx="5616350" cy="1013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u="sng" dirty="0">
                <a:solidFill>
                  <a:srgbClr val="00B0F0"/>
                </a:solidFill>
                <a:latin typeface="Source Sans Pro" panose="020B0503030403020204" pitchFamily="34" charset="77"/>
              </a:rPr>
              <a:t>Registration Questions </a:t>
            </a:r>
            <a:endParaRPr lang="en-US" sz="2600" u="sng" dirty="0">
              <a:solidFill>
                <a:srgbClr val="00B0F0"/>
              </a:solidFill>
              <a:latin typeface="Source Sans Pro" panose="020B0503030403020204" pitchFamily="34" charset="77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Contact CADCA Meetings Team at 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hlinkClick r:id="rId7"/>
              </a:rPr>
              <a:t>events@cadca.org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or call 703-706-0560  x253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D8A7A0-AE7F-8543-B498-128E913A87EC}"/>
              </a:ext>
            </a:extLst>
          </p:cNvPr>
          <p:cNvGrpSpPr/>
          <p:nvPr/>
        </p:nvGrpSpPr>
        <p:grpSpPr>
          <a:xfrm>
            <a:off x="4878037" y="1926493"/>
            <a:ext cx="593249" cy="796648"/>
            <a:chOff x="6357915" y="5147965"/>
            <a:chExt cx="467884" cy="628301"/>
          </a:xfrm>
        </p:grpSpPr>
        <p:sp>
          <p:nvSpPr>
            <p:cNvPr id="26" name="Freeform 3800">
              <a:extLst>
                <a:ext uri="{FF2B5EF4-FFF2-40B4-BE49-F238E27FC236}">
                  <a16:creationId xmlns:a16="http://schemas.microsoft.com/office/drawing/2014/main" id="{CBD53961-F62A-B749-BE91-8C8709441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592" y="5147965"/>
              <a:ext cx="16711" cy="56815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0" y="11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4" y="11"/>
                </a:cxn>
                <a:cxn ang="0">
                  <a:pos x="2" y="13"/>
                </a:cxn>
              </a:cxnLst>
              <a:rect l="0" t="0" r="r" b="b"/>
              <a:pathLst>
                <a:path w="4" h="13">
                  <a:moveTo>
                    <a:pt x="2" y="13"/>
                  </a:moveTo>
                  <a:cubicBezTo>
                    <a:pt x="1" y="13"/>
                    <a:pt x="0" y="12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3" y="13"/>
                    <a:pt x="2" y="13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801">
              <a:extLst>
                <a:ext uri="{FF2B5EF4-FFF2-40B4-BE49-F238E27FC236}">
                  <a16:creationId xmlns:a16="http://schemas.microsoft.com/office/drawing/2014/main" id="{645089E7-9F3B-F744-8FCB-C96B5B8AB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5015" y="5174701"/>
              <a:ext cx="40104" cy="5347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" y="11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4" y="2"/>
                </a:cxn>
                <a:cxn ang="0">
                  <a:pos x="8" y="9"/>
                </a:cxn>
                <a:cxn ang="0">
                  <a:pos x="8" y="12"/>
                </a:cxn>
                <a:cxn ang="0">
                  <a:pos x="7" y="12"/>
                </a:cxn>
              </a:cxnLst>
              <a:rect l="0" t="0" r="r" b="b"/>
              <a:pathLst>
                <a:path w="9" h="12">
                  <a:moveTo>
                    <a:pt x="7" y="12"/>
                  </a:moveTo>
                  <a:cubicBezTo>
                    <a:pt x="6" y="12"/>
                    <a:pt x="5" y="11"/>
                    <a:pt x="5" y="1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1" y="1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9" y="11"/>
                    <a:pt x="8" y="12"/>
                  </a:cubicBezTo>
                  <a:lnTo>
                    <a:pt x="7" y="12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802">
              <a:extLst>
                <a:ext uri="{FF2B5EF4-FFF2-40B4-BE49-F238E27FC236}">
                  <a16:creationId xmlns:a16="http://schemas.microsoft.com/office/drawing/2014/main" id="{45DAC0F2-517C-F642-9E23-4C76F7D53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175" y="5244884"/>
              <a:ext cx="53472" cy="36763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9" y="8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11" y="5"/>
                </a:cxn>
                <a:cxn ang="0">
                  <a:pos x="11" y="7"/>
                </a:cxn>
                <a:cxn ang="0">
                  <a:pos x="10" y="8"/>
                </a:cxn>
              </a:cxnLst>
              <a:rect l="0" t="0" r="r" b="b"/>
              <a:pathLst>
                <a:path w="12" h="8">
                  <a:moveTo>
                    <a:pt x="10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6"/>
                    <a:pt x="11" y="7"/>
                  </a:cubicBezTo>
                  <a:cubicBezTo>
                    <a:pt x="11" y="8"/>
                    <a:pt x="10" y="8"/>
                    <a:pt x="10" y="8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803">
              <a:extLst>
                <a:ext uri="{FF2B5EF4-FFF2-40B4-BE49-F238E27FC236}">
                  <a16:creationId xmlns:a16="http://schemas.microsoft.com/office/drawing/2014/main" id="{D9870828-9271-7A47-9E65-B2D18D932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984" y="5335118"/>
              <a:ext cx="56815" cy="16711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3" y="2"/>
                </a:cxn>
                <a:cxn ang="0">
                  <a:pos x="11" y="4"/>
                </a:cxn>
              </a:cxnLst>
              <a:rect l="0" t="0" r="r" b="b"/>
              <a:pathLst>
                <a:path w="13" h="4">
                  <a:moveTo>
                    <a:pt x="1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804">
              <a:extLst>
                <a:ext uri="{FF2B5EF4-FFF2-40B4-BE49-F238E27FC236}">
                  <a16:creationId xmlns:a16="http://schemas.microsoft.com/office/drawing/2014/main" id="{70C7B161-AA38-B241-9CF3-75AFCC074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589" y="5241541"/>
              <a:ext cx="53472" cy="3676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1" y="7"/>
                </a:cxn>
                <a:cxn ang="0">
                  <a:pos x="2" y="5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1" y="4"/>
                </a:cxn>
                <a:cxn ang="0">
                  <a:pos x="3" y="8"/>
                </a:cxn>
                <a:cxn ang="0">
                  <a:pos x="2" y="8"/>
                </a:cxn>
              </a:cxnLst>
              <a:rect l="0" t="0" r="r" b="b"/>
              <a:pathLst>
                <a:path w="12" h="8">
                  <a:moveTo>
                    <a:pt x="2" y="8"/>
                  </a:moveTo>
                  <a:cubicBezTo>
                    <a:pt x="2" y="8"/>
                    <a:pt x="1" y="8"/>
                    <a:pt x="1" y="7"/>
                  </a:cubicBezTo>
                  <a:cubicBezTo>
                    <a:pt x="0" y="6"/>
                    <a:pt x="1" y="5"/>
                    <a:pt x="2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2" y="2"/>
                    <a:pt x="12" y="3"/>
                    <a:pt x="11" y="4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805">
              <a:extLst>
                <a:ext uri="{FF2B5EF4-FFF2-40B4-BE49-F238E27FC236}">
                  <a16:creationId xmlns:a16="http://schemas.microsoft.com/office/drawing/2014/main" id="{256E1007-AA15-984C-BC82-F509E4FC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116" y="5174701"/>
              <a:ext cx="36763" cy="50131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8" y="3"/>
                </a:cxn>
                <a:cxn ang="0">
                  <a:pos x="4" y="10"/>
                </a:cxn>
                <a:cxn ang="0">
                  <a:pos x="2" y="11"/>
                </a:cxn>
              </a:cxnLst>
              <a:rect l="0" t="0" r="r" b="b"/>
              <a:pathLst>
                <a:path w="8" h="11">
                  <a:moveTo>
                    <a:pt x="2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806">
              <a:extLst>
                <a:ext uri="{FF2B5EF4-FFF2-40B4-BE49-F238E27FC236}">
                  <a16:creationId xmlns:a16="http://schemas.microsoft.com/office/drawing/2014/main" id="{2B453967-3617-0A4A-B3DA-14CE04A92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915" y="5298357"/>
              <a:ext cx="180469" cy="477909"/>
            </a:xfrm>
            <a:custGeom>
              <a:avLst/>
              <a:gdLst/>
              <a:ahLst/>
              <a:cxnLst>
                <a:cxn ang="0">
                  <a:pos x="39" y="108"/>
                </a:cxn>
                <a:cxn ang="0">
                  <a:pos x="37" y="106"/>
                </a:cxn>
                <a:cxn ang="0">
                  <a:pos x="37" y="91"/>
                </a:cxn>
                <a:cxn ang="0">
                  <a:pos x="22" y="91"/>
                </a:cxn>
                <a:cxn ang="0">
                  <a:pos x="10" y="78"/>
                </a:cxn>
                <a:cxn ang="0">
                  <a:pos x="10" y="64"/>
                </a:cxn>
                <a:cxn ang="0">
                  <a:pos x="2" y="64"/>
                </a:cxn>
                <a:cxn ang="0">
                  <a:pos x="1" y="63"/>
                </a:cxn>
                <a:cxn ang="0">
                  <a:pos x="1" y="61"/>
                </a:cxn>
                <a:cxn ang="0">
                  <a:pos x="13" y="40"/>
                </a:cxn>
                <a:cxn ang="0">
                  <a:pos x="13" y="38"/>
                </a:cxn>
                <a:cxn ang="0">
                  <a:pos x="37" y="1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17" y="38"/>
                </a:cxn>
                <a:cxn ang="0">
                  <a:pos x="17" y="40"/>
                </a:cxn>
                <a:cxn ang="0">
                  <a:pos x="17" y="41"/>
                </a:cxn>
                <a:cxn ang="0">
                  <a:pos x="6" y="60"/>
                </a:cxn>
                <a:cxn ang="0">
                  <a:pos x="12" y="60"/>
                </a:cxn>
                <a:cxn ang="0">
                  <a:pos x="13" y="62"/>
                </a:cxn>
                <a:cxn ang="0">
                  <a:pos x="13" y="78"/>
                </a:cxn>
                <a:cxn ang="0">
                  <a:pos x="22" y="87"/>
                </a:cxn>
                <a:cxn ang="0">
                  <a:pos x="39" y="87"/>
                </a:cxn>
                <a:cxn ang="0">
                  <a:pos x="41" y="89"/>
                </a:cxn>
                <a:cxn ang="0">
                  <a:pos x="41" y="106"/>
                </a:cxn>
                <a:cxn ang="0">
                  <a:pos x="39" y="108"/>
                </a:cxn>
              </a:cxnLst>
              <a:rect l="0" t="0" r="r" b="b"/>
              <a:pathLst>
                <a:path w="41" h="108">
                  <a:moveTo>
                    <a:pt x="39" y="108"/>
                  </a:moveTo>
                  <a:cubicBezTo>
                    <a:pt x="38" y="108"/>
                    <a:pt x="37" y="107"/>
                    <a:pt x="37" y="106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15" y="91"/>
                    <a:pt x="10" y="85"/>
                    <a:pt x="10" y="78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4"/>
                    <a:pt x="1" y="64"/>
                    <a:pt x="1" y="63"/>
                  </a:cubicBezTo>
                  <a:cubicBezTo>
                    <a:pt x="0" y="63"/>
                    <a:pt x="0" y="62"/>
                    <a:pt x="1" y="6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39"/>
                    <a:pt x="13" y="38"/>
                  </a:cubicBezTo>
                  <a:cubicBezTo>
                    <a:pt x="13" y="22"/>
                    <a:pt x="23" y="8"/>
                    <a:pt x="37" y="1"/>
                  </a:cubicBezTo>
                  <a:cubicBezTo>
                    <a:pt x="38" y="0"/>
                    <a:pt x="39" y="1"/>
                    <a:pt x="39" y="2"/>
                  </a:cubicBezTo>
                  <a:cubicBezTo>
                    <a:pt x="40" y="3"/>
                    <a:pt x="39" y="4"/>
                    <a:pt x="39" y="4"/>
                  </a:cubicBezTo>
                  <a:cubicBezTo>
                    <a:pt x="25" y="10"/>
                    <a:pt x="17" y="24"/>
                    <a:pt x="17" y="38"/>
                  </a:cubicBezTo>
                  <a:cubicBezTo>
                    <a:pt x="17" y="39"/>
                    <a:pt x="17" y="39"/>
                    <a:pt x="17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3" y="60"/>
                    <a:pt x="13" y="61"/>
                    <a:pt x="13" y="62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83"/>
                    <a:pt x="17" y="87"/>
                    <a:pt x="22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0" y="87"/>
                    <a:pt x="41" y="88"/>
                    <a:pt x="41" y="89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41" y="107"/>
                    <a:pt x="40" y="108"/>
                    <a:pt x="39" y="108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807">
              <a:extLst>
                <a:ext uri="{FF2B5EF4-FFF2-40B4-BE49-F238E27FC236}">
                  <a16:creationId xmlns:a16="http://schemas.microsoft.com/office/drawing/2014/main" id="{7CD1944D-F0F9-7B4F-A0FB-8A2C37DD3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511" y="5355170"/>
              <a:ext cx="70183" cy="421094"/>
            </a:xfrm>
            <a:custGeom>
              <a:avLst/>
              <a:gdLst/>
              <a:ahLst/>
              <a:cxnLst>
                <a:cxn ang="0">
                  <a:pos x="2" y="95"/>
                </a:cxn>
                <a:cxn ang="0">
                  <a:pos x="0" y="93"/>
                </a:cxn>
                <a:cxn ang="0">
                  <a:pos x="0" y="53"/>
                </a:cxn>
                <a:cxn ang="0">
                  <a:pos x="1" y="52"/>
                </a:cxn>
                <a:cxn ang="0">
                  <a:pos x="12" y="25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8" y="1"/>
                </a:cxn>
                <a:cxn ang="0">
                  <a:pos x="16" y="25"/>
                </a:cxn>
                <a:cxn ang="0">
                  <a:pos x="4" y="54"/>
                </a:cxn>
                <a:cxn ang="0">
                  <a:pos x="4" y="93"/>
                </a:cxn>
                <a:cxn ang="0">
                  <a:pos x="2" y="95"/>
                </a:cxn>
              </a:cxnLst>
              <a:rect l="0" t="0" r="r" b="b"/>
              <a:pathLst>
                <a:path w="16" h="95">
                  <a:moveTo>
                    <a:pt x="2" y="95"/>
                  </a:moveTo>
                  <a:cubicBezTo>
                    <a:pt x="1" y="95"/>
                    <a:pt x="0" y="94"/>
                    <a:pt x="0" y="9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2"/>
                    <a:pt x="1" y="52"/>
                  </a:cubicBezTo>
                  <a:cubicBezTo>
                    <a:pt x="8" y="45"/>
                    <a:pt x="12" y="35"/>
                    <a:pt x="12" y="25"/>
                  </a:cubicBezTo>
                  <a:cubicBezTo>
                    <a:pt x="12" y="17"/>
                    <a:pt x="9" y="10"/>
                    <a:pt x="5" y="3"/>
                  </a:cubicBezTo>
                  <a:cubicBezTo>
                    <a:pt x="4" y="3"/>
                    <a:pt x="5" y="1"/>
                    <a:pt x="5" y="1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3" y="8"/>
                    <a:pt x="16" y="17"/>
                    <a:pt x="16" y="25"/>
                  </a:cubicBezTo>
                  <a:cubicBezTo>
                    <a:pt x="16" y="36"/>
                    <a:pt x="11" y="46"/>
                    <a:pt x="4" y="54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3" y="95"/>
                    <a:pt x="2" y="95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808">
              <a:extLst>
                <a:ext uri="{FF2B5EF4-FFF2-40B4-BE49-F238E27FC236}">
                  <a16:creationId xmlns:a16="http://schemas.microsoft.com/office/drawing/2014/main" id="{6A2D301C-F00A-0548-AEC2-02A9B7573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306" y="5228173"/>
              <a:ext cx="240625" cy="284072"/>
            </a:xfrm>
            <a:custGeom>
              <a:avLst/>
              <a:gdLst/>
              <a:ahLst/>
              <a:cxnLst>
                <a:cxn ang="0">
                  <a:pos x="16" y="64"/>
                </a:cxn>
                <a:cxn ang="0">
                  <a:pos x="15" y="63"/>
                </a:cxn>
                <a:cxn ang="0">
                  <a:pos x="15" y="61"/>
                </a:cxn>
                <a:cxn ang="0">
                  <a:pos x="15" y="63"/>
                </a:cxn>
                <a:cxn ang="0">
                  <a:pos x="13" y="63"/>
                </a:cxn>
                <a:cxn ang="0">
                  <a:pos x="11" y="54"/>
                </a:cxn>
                <a:cxn ang="0">
                  <a:pos x="0" y="27"/>
                </a:cxn>
                <a:cxn ang="0">
                  <a:pos x="28" y="0"/>
                </a:cxn>
                <a:cxn ang="0">
                  <a:pos x="55" y="27"/>
                </a:cxn>
                <a:cxn ang="0">
                  <a:pos x="45" y="54"/>
                </a:cxn>
                <a:cxn ang="0">
                  <a:pos x="43" y="64"/>
                </a:cxn>
                <a:cxn ang="0">
                  <a:pos x="41" y="64"/>
                </a:cxn>
                <a:cxn ang="0">
                  <a:pos x="39" y="64"/>
                </a:cxn>
                <a:cxn ang="0">
                  <a:pos x="42" y="51"/>
                </a:cxn>
                <a:cxn ang="0">
                  <a:pos x="52" y="27"/>
                </a:cxn>
                <a:cxn ang="0">
                  <a:pos x="28" y="4"/>
                </a:cxn>
                <a:cxn ang="0">
                  <a:pos x="4" y="27"/>
                </a:cxn>
                <a:cxn ang="0">
                  <a:pos x="14" y="51"/>
                </a:cxn>
                <a:cxn ang="0">
                  <a:pos x="16" y="64"/>
                </a:cxn>
              </a:cxnLst>
              <a:rect l="0" t="0" r="r" b="b"/>
              <a:pathLst>
                <a:path w="55" h="64">
                  <a:moveTo>
                    <a:pt x="16" y="64"/>
                  </a:moveTo>
                  <a:cubicBezTo>
                    <a:pt x="15" y="63"/>
                    <a:pt x="15" y="63"/>
                    <a:pt x="15" y="63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2"/>
                    <a:pt x="13" y="56"/>
                    <a:pt x="11" y="54"/>
                  </a:cubicBezTo>
                  <a:cubicBezTo>
                    <a:pt x="1" y="40"/>
                    <a:pt x="0" y="28"/>
                    <a:pt x="0" y="27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43" y="0"/>
                    <a:pt x="55" y="12"/>
                    <a:pt x="55" y="27"/>
                  </a:cubicBezTo>
                  <a:cubicBezTo>
                    <a:pt x="55" y="28"/>
                    <a:pt x="55" y="40"/>
                    <a:pt x="45" y="54"/>
                  </a:cubicBezTo>
                  <a:cubicBezTo>
                    <a:pt x="43" y="56"/>
                    <a:pt x="43" y="59"/>
                    <a:pt x="43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1"/>
                    <a:pt x="39" y="55"/>
                    <a:pt x="42" y="51"/>
                  </a:cubicBezTo>
                  <a:cubicBezTo>
                    <a:pt x="51" y="39"/>
                    <a:pt x="52" y="28"/>
                    <a:pt x="52" y="27"/>
                  </a:cubicBezTo>
                  <a:cubicBezTo>
                    <a:pt x="52" y="14"/>
                    <a:pt x="41" y="4"/>
                    <a:pt x="28" y="4"/>
                  </a:cubicBezTo>
                  <a:cubicBezTo>
                    <a:pt x="15" y="4"/>
                    <a:pt x="4" y="14"/>
                    <a:pt x="4" y="27"/>
                  </a:cubicBezTo>
                  <a:cubicBezTo>
                    <a:pt x="4" y="28"/>
                    <a:pt x="4" y="39"/>
                    <a:pt x="14" y="51"/>
                  </a:cubicBezTo>
                  <a:cubicBezTo>
                    <a:pt x="17" y="56"/>
                    <a:pt x="17" y="63"/>
                    <a:pt x="16" y="64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09">
              <a:extLst>
                <a:ext uri="{FF2B5EF4-FFF2-40B4-BE49-F238E27FC236}">
                  <a16:creationId xmlns:a16="http://schemas.microsoft.com/office/drawing/2014/main" id="{AF7186C0-2359-CC4B-B5B5-EC0695155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147" y="5368538"/>
              <a:ext cx="33420" cy="150392"/>
            </a:xfrm>
            <a:custGeom>
              <a:avLst/>
              <a:gdLst/>
              <a:ahLst/>
              <a:cxnLst>
                <a:cxn ang="0">
                  <a:pos x="6" y="34"/>
                </a:cxn>
                <a:cxn ang="0">
                  <a:pos x="5" y="3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8" y="32"/>
                </a:cxn>
                <a:cxn ang="0">
                  <a:pos x="7" y="34"/>
                </a:cxn>
                <a:cxn ang="0">
                  <a:pos x="6" y="34"/>
                </a:cxn>
              </a:cxnLst>
              <a:rect l="0" t="0" r="r" b="b"/>
              <a:pathLst>
                <a:path w="8" h="34">
                  <a:moveTo>
                    <a:pt x="6" y="34"/>
                  </a:moveTo>
                  <a:cubicBezTo>
                    <a:pt x="6" y="34"/>
                    <a:pt x="5" y="33"/>
                    <a:pt x="5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7" y="34"/>
                  </a:cubicBezTo>
                  <a:lnTo>
                    <a:pt x="6" y="34"/>
                  </a:ln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810">
              <a:extLst>
                <a:ext uri="{FF2B5EF4-FFF2-40B4-BE49-F238E27FC236}">
                  <a16:creationId xmlns:a16="http://schemas.microsoft.com/office/drawing/2014/main" id="{295EE30E-888F-8D49-939A-99D3596CA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671" y="5368538"/>
              <a:ext cx="40104" cy="150392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2" y="34"/>
                </a:cxn>
                <a:cxn ang="0">
                  <a:pos x="1" y="32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9" y="2"/>
                </a:cxn>
                <a:cxn ang="0">
                  <a:pos x="4" y="32"/>
                </a:cxn>
                <a:cxn ang="0">
                  <a:pos x="2" y="34"/>
                </a:cxn>
              </a:cxnLst>
              <a:rect l="0" t="0" r="r" b="b"/>
              <a:pathLst>
                <a:path w="9" h="34">
                  <a:moveTo>
                    <a:pt x="2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3"/>
                    <a:pt x="0" y="33"/>
                    <a:pt x="1" y="3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9" y="1"/>
                    <a:pt x="9" y="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3"/>
                    <a:pt x="3" y="34"/>
                    <a:pt x="2" y="34"/>
                  </a:cubicBez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811">
              <a:extLst>
                <a:ext uri="{FF2B5EF4-FFF2-40B4-BE49-F238E27FC236}">
                  <a16:creationId xmlns:a16="http://schemas.microsoft.com/office/drawing/2014/main" id="{67588D93-FCC2-4845-9993-39E4D6306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147" y="5375222"/>
              <a:ext cx="113629" cy="30079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1" y="6"/>
                </a:cxn>
                <a:cxn ang="0">
                  <a:pos x="20" y="5"/>
                </a:cxn>
                <a:cxn ang="0">
                  <a:pos x="19" y="6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5" y="5"/>
                </a:cxn>
                <a:cxn ang="0">
                  <a:pos x="14" y="6"/>
                </a:cxn>
                <a:cxn ang="0">
                  <a:pos x="13" y="6"/>
                </a:cxn>
                <a:cxn ang="0">
                  <a:pos x="12" y="6"/>
                </a:cxn>
                <a:cxn ang="0">
                  <a:pos x="11" y="5"/>
                </a:cxn>
                <a:cxn ang="0">
                  <a:pos x="10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18" y="2"/>
                </a:cxn>
                <a:cxn ang="0">
                  <a:pos x="18" y="1"/>
                </a:cxn>
                <a:cxn ang="0">
                  <a:pos x="20" y="0"/>
                </a:cxn>
                <a:cxn ang="0">
                  <a:pos x="21" y="1"/>
                </a:cxn>
                <a:cxn ang="0">
                  <a:pos x="22" y="2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6" y="3"/>
                </a:cxn>
                <a:cxn ang="0">
                  <a:pos x="23" y="6"/>
                </a:cxn>
                <a:cxn ang="0">
                  <a:pos x="22" y="6"/>
                </a:cxn>
              </a:cxnLst>
              <a:rect l="0" t="0" r="r" b="b"/>
              <a:pathLst>
                <a:path w="26" h="7">
                  <a:moveTo>
                    <a:pt x="22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3" y="7"/>
                    <a:pt x="3" y="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20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5" y="0"/>
                    <a:pt x="25" y="1"/>
                  </a:cubicBezTo>
                  <a:cubicBezTo>
                    <a:pt x="26" y="1"/>
                    <a:pt x="26" y="2"/>
                    <a:pt x="26" y="3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2" y="6"/>
                  </a:cubicBez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12">
              <a:extLst>
                <a:ext uri="{FF2B5EF4-FFF2-40B4-BE49-F238E27FC236}">
                  <a16:creationId xmlns:a16="http://schemas.microsoft.com/office/drawing/2014/main" id="{0C7F93F9-D4BC-5040-BCDE-2DF974039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5095" y="5498878"/>
              <a:ext cx="150392" cy="86892"/>
            </a:xfrm>
            <a:custGeom>
              <a:avLst/>
              <a:gdLst/>
              <a:ahLst/>
              <a:cxnLst>
                <a:cxn ang="0">
                  <a:pos x="27" y="20"/>
                </a:cxn>
                <a:cxn ang="0">
                  <a:pos x="7" y="20"/>
                </a:cxn>
                <a:cxn ang="0">
                  <a:pos x="3" y="16"/>
                </a:cxn>
                <a:cxn ang="0">
                  <a:pos x="0" y="13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30" y="0"/>
                </a:cxn>
                <a:cxn ang="0">
                  <a:pos x="34" y="4"/>
                </a:cxn>
                <a:cxn ang="0">
                  <a:pos x="33" y="6"/>
                </a:cxn>
                <a:cxn ang="0">
                  <a:pos x="34" y="9"/>
                </a:cxn>
                <a:cxn ang="0">
                  <a:pos x="33" y="11"/>
                </a:cxn>
                <a:cxn ang="0">
                  <a:pos x="34" y="13"/>
                </a:cxn>
                <a:cxn ang="0">
                  <a:pos x="31" y="16"/>
                </a:cxn>
                <a:cxn ang="0">
                  <a:pos x="27" y="2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5" y="6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5"/>
                </a:cxn>
                <a:cxn ang="0">
                  <a:pos x="7" y="16"/>
                </a:cxn>
                <a:cxn ang="0">
                  <a:pos x="27" y="16"/>
                </a:cxn>
                <a:cxn ang="0">
                  <a:pos x="28" y="15"/>
                </a:cxn>
                <a:cxn ang="0">
                  <a:pos x="30" y="13"/>
                </a:cxn>
                <a:cxn ang="0">
                  <a:pos x="30" y="13"/>
                </a:cxn>
                <a:cxn ang="0">
                  <a:pos x="28" y="11"/>
                </a:cxn>
                <a:cxn ang="0">
                  <a:pos x="30" y="9"/>
                </a:cxn>
                <a:cxn ang="0">
                  <a:pos x="30" y="9"/>
                </a:cxn>
                <a:cxn ang="0">
                  <a:pos x="30" y="8"/>
                </a:cxn>
                <a:cxn ang="0">
                  <a:pos x="28" y="6"/>
                </a:cxn>
                <a:cxn ang="0">
                  <a:pos x="30" y="5"/>
                </a:cxn>
                <a:cxn ang="0">
                  <a:pos x="30" y="4"/>
                </a:cxn>
                <a:cxn ang="0">
                  <a:pos x="4" y="4"/>
                </a:cxn>
              </a:cxnLst>
              <a:rect l="0" t="0" r="r" b="b"/>
              <a:pathLst>
                <a:path w="34" h="20">
                  <a:moveTo>
                    <a:pt x="2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5" y="20"/>
                    <a:pt x="3" y="18"/>
                    <a:pt x="3" y="16"/>
                  </a:cubicBezTo>
                  <a:cubicBezTo>
                    <a:pt x="1" y="16"/>
                    <a:pt x="0" y="14"/>
                    <a:pt x="0" y="13"/>
                  </a:cubicBezTo>
                  <a:cubicBezTo>
                    <a:pt x="0" y="12"/>
                    <a:pt x="1" y="11"/>
                    <a:pt x="1" y="11"/>
                  </a:cubicBezTo>
                  <a:cubicBezTo>
                    <a:pt x="1" y="10"/>
                    <a:pt x="0" y="9"/>
                    <a:pt x="0" y="9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2"/>
                    <a:pt x="34" y="4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3" y="7"/>
                    <a:pt x="34" y="8"/>
                    <a:pt x="34" y="9"/>
                  </a:cubicBezTo>
                  <a:cubicBezTo>
                    <a:pt x="34" y="9"/>
                    <a:pt x="33" y="10"/>
                    <a:pt x="33" y="11"/>
                  </a:cubicBezTo>
                  <a:cubicBezTo>
                    <a:pt x="33" y="11"/>
                    <a:pt x="34" y="12"/>
                    <a:pt x="34" y="13"/>
                  </a:cubicBezTo>
                  <a:cubicBezTo>
                    <a:pt x="34" y="14"/>
                    <a:pt x="33" y="16"/>
                    <a:pt x="31" y="16"/>
                  </a:cubicBezTo>
                  <a:cubicBezTo>
                    <a:pt x="31" y="18"/>
                    <a:pt x="29" y="20"/>
                    <a:pt x="27" y="20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5" y="8"/>
                    <a:pt x="6" y="10"/>
                    <a:pt x="6" y="10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4"/>
                    <a:pt x="6" y="15"/>
                  </a:cubicBezTo>
                  <a:cubicBezTo>
                    <a:pt x="6" y="16"/>
                    <a:pt x="7" y="16"/>
                    <a:pt x="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16"/>
                    <a:pt x="28" y="15"/>
                  </a:cubicBezTo>
                  <a:cubicBezTo>
                    <a:pt x="28" y="14"/>
                    <a:pt x="29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2"/>
                    <a:pt x="28" y="12"/>
                    <a:pt x="28" y="11"/>
                  </a:cubicBezTo>
                  <a:cubicBezTo>
                    <a:pt x="28" y="10"/>
                    <a:pt x="29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8"/>
                    <a:pt x="28" y="7"/>
                    <a:pt x="28" y="6"/>
                  </a:cubicBezTo>
                  <a:cubicBezTo>
                    <a:pt x="28" y="6"/>
                    <a:pt x="29" y="5"/>
                    <a:pt x="30" y="5"/>
                  </a:cubicBezTo>
                  <a:cubicBezTo>
                    <a:pt x="30" y="4"/>
                    <a:pt x="30" y="4"/>
                    <a:pt x="3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13">
              <a:extLst>
                <a:ext uri="{FF2B5EF4-FFF2-40B4-BE49-F238E27FC236}">
                  <a16:creationId xmlns:a16="http://schemas.microsoft.com/office/drawing/2014/main" id="{EC195179-F48F-414D-A266-DDA4CC16B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120" y="5528955"/>
              <a:ext cx="106945" cy="16711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3" y="0"/>
                </a:cxn>
                <a:cxn ang="0">
                  <a:pos x="24" y="2"/>
                </a:cxn>
                <a:cxn ang="0">
                  <a:pos x="23" y="4"/>
                </a:cxn>
              </a:cxnLst>
              <a:rect l="0" t="0" r="r" b="b"/>
              <a:pathLst>
                <a:path w="24" h="4">
                  <a:moveTo>
                    <a:pt x="2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4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E323264-9A57-4FBD-AEB5-E3913B5EF0D6}"/>
              </a:ext>
            </a:extLst>
          </p:cNvPr>
          <p:cNvGrpSpPr/>
          <p:nvPr/>
        </p:nvGrpSpPr>
        <p:grpSpPr>
          <a:xfrm>
            <a:off x="3999154" y="3429781"/>
            <a:ext cx="760679" cy="743798"/>
            <a:chOff x="4185604" y="4128651"/>
            <a:chExt cx="608247" cy="561458"/>
          </a:xfrm>
        </p:grpSpPr>
        <p:sp>
          <p:nvSpPr>
            <p:cNvPr id="49" name="Freeform 3700">
              <a:extLst>
                <a:ext uri="{FF2B5EF4-FFF2-40B4-BE49-F238E27FC236}">
                  <a16:creationId xmlns:a16="http://schemas.microsoft.com/office/drawing/2014/main" id="{DAB06AD4-78E8-4BD7-8EC5-A8BEC22A95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5604" y="4128651"/>
              <a:ext cx="608247" cy="454514"/>
            </a:xfrm>
            <a:custGeom>
              <a:avLst/>
              <a:gdLst/>
              <a:ahLst/>
              <a:cxnLst>
                <a:cxn ang="0">
                  <a:pos x="130" y="103"/>
                </a:cxn>
                <a:cxn ang="0">
                  <a:pos x="8" y="103"/>
                </a:cxn>
                <a:cxn ang="0">
                  <a:pos x="0" y="95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30" y="0"/>
                </a:cxn>
                <a:cxn ang="0">
                  <a:pos x="137" y="8"/>
                </a:cxn>
                <a:cxn ang="0">
                  <a:pos x="137" y="95"/>
                </a:cxn>
                <a:cxn ang="0">
                  <a:pos x="130" y="103"/>
                </a:cxn>
                <a:cxn ang="0">
                  <a:pos x="4" y="87"/>
                </a:cxn>
                <a:cxn ang="0">
                  <a:pos x="4" y="95"/>
                </a:cxn>
                <a:cxn ang="0">
                  <a:pos x="8" y="100"/>
                </a:cxn>
                <a:cxn ang="0">
                  <a:pos x="130" y="100"/>
                </a:cxn>
                <a:cxn ang="0">
                  <a:pos x="134" y="95"/>
                </a:cxn>
                <a:cxn ang="0">
                  <a:pos x="134" y="87"/>
                </a:cxn>
                <a:cxn ang="0">
                  <a:pos x="4" y="87"/>
                </a:cxn>
                <a:cxn ang="0">
                  <a:pos x="4" y="83"/>
                </a:cxn>
                <a:cxn ang="0">
                  <a:pos x="134" y="83"/>
                </a:cxn>
                <a:cxn ang="0">
                  <a:pos x="134" y="8"/>
                </a:cxn>
                <a:cxn ang="0">
                  <a:pos x="130" y="4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4" y="83"/>
                </a:cxn>
              </a:cxnLst>
              <a:rect l="0" t="0" r="r" b="b"/>
              <a:pathLst>
                <a:path w="137" h="103">
                  <a:moveTo>
                    <a:pt x="130" y="103"/>
                  </a:moveTo>
                  <a:cubicBezTo>
                    <a:pt x="8" y="103"/>
                    <a:pt x="8" y="103"/>
                    <a:pt x="8" y="103"/>
                  </a:cubicBezTo>
                  <a:cubicBezTo>
                    <a:pt x="4" y="103"/>
                    <a:pt x="0" y="100"/>
                    <a:pt x="0" y="9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4" y="0"/>
                    <a:pt x="137" y="4"/>
                    <a:pt x="137" y="8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7" y="100"/>
                    <a:pt x="134" y="103"/>
                    <a:pt x="130" y="103"/>
                  </a:cubicBezTo>
                  <a:close/>
                  <a:moveTo>
                    <a:pt x="4" y="87"/>
                  </a:moveTo>
                  <a:cubicBezTo>
                    <a:pt x="4" y="95"/>
                    <a:pt x="4" y="95"/>
                    <a:pt x="4" y="95"/>
                  </a:cubicBezTo>
                  <a:cubicBezTo>
                    <a:pt x="4" y="98"/>
                    <a:pt x="6" y="100"/>
                    <a:pt x="8" y="100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2" y="100"/>
                    <a:pt x="134" y="98"/>
                    <a:pt x="134" y="95"/>
                  </a:cubicBezTo>
                  <a:cubicBezTo>
                    <a:pt x="134" y="87"/>
                    <a:pt x="134" y="87"/>
                    <a:pt x="134" y="87"/>
                  </a:cubicBezTo>
                  <a:lnTo>
                    <a:pt x="4" y="87"/>
                  </a:lnTo>
                  <a:close/>
                  <a:moveTo>
                    <a:pt x="4" y="83"/>
                  </a:moveTo>
                  <a:cubicBezTo>
                    <a:pt x="134" y="83"/>
                    <a:pt x="134" y="83"/>
                    <a:pt x="134" y="83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4" y="6"/>
                    <a:pt x="132" y="4"/>
                    <a:pt x="130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8"/>
                  </a:cubicBezTo>
                  <a:lnTo>
                    <a:pt x="4" y="83"/>
                  </a:ln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701">
              <a:extLst>
                <a:ext uri="{FF2B5EF4-FFF2-40B4-BE49-F238E27FC236}">
                  <a16:creationId xmlns:a16="http://schemas.microsoft.com/office/drawing/2014/main" id="{4667B596-F12E-473C-ACAD-CDBF2A79A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68" y="4596533"/>
              <a:ext cx="53472" cy="93576"/>
            </a:xfrm>
            <a:custGeom>
              <a:avLst/>
              <a:gdLst/>
              <a:ahLst/>
              <a:cxnLst>
                <a:cxn ang="0">
                  <a:pos x="2" y="21"/>
                </a:cxn>
                <a:cxn ang="0">
                  <a:pos x="1" y="20"/>
                </a:cxn>
                <a:cxn ang="0">
                  <a:pos x="2" y="17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3" y="21"/>
                </a:cxn>
                <a:cxn ang="0">
                  <a:pos x="2" y="21"/>
                </a:cxn>
              </a:cxnLst>
              <a:rect l="0" t="0" r="r" b="b"/>
              <a:pathLst>
                <a:path w="12" h="21">
                  <a:moveTo>
                    <a:pt x="2" y="21"/>
                  </a:moveTo>
                  <a:cubicBezTo>
                    <a:pt x="2" y="21"/>
                    <a:pt x="1" y="20"/>
                    <a:pt x="1" y="20"/>
                  </a:cubicBezTo>
                  <a:cubicBezTo>
                    <a:pt x="0" y="19"/>
                    <a:pt x="1" y="18"/>
                    <a:pt x="2" y="17"/>
                  </a:cubicBezTo>
                  <a:cubicBezTo>
                    <a:pt x="7" y="15"/>
                    <a:pt x="9" y="5"/>
                    <a:pt x="9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2"/>
                    <a:pt x="12" y="18"/>
                    <a:pt x="3" y="21"/>
                  </a:cubicBezTo>
                  <a:lnTo>
                    <a:pt x="2" y="21"/>
                  </a:ln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702">
              <a:extLst>
                <a:ext uri="{FF2B5EF4-FFF2-40B4-BE49-F238E27FC236}">
                  <a16:creationId xmlns:a16="http://schemas.microsoft.com/office/drawing/2014/main" id="{F8D4832B-AF4A-4456-A6BB-F01EAF8F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517" y="4596533"/>
              <a:ext cx="53472" cy="93576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0" y="21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11" y="17"/>
                </a:cxn>
                <a:cxn ang="0">
                  <a:pos x="12" y="20"/>
                </a:cxn>
                <a:cxn ang="0">
                  <a:pos x="10" y="21"/>
                </a:cxn>
              </a:cxnLst>
              <a:rect l="0" t="0" r="r" b="b"/>
              <a:pathLst>
                <a:path w="12" h="21"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" y="18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5"/>
                    <a:pt x="5" y="15"/>
                    <a:pt x="11" y="17"/>
                  </a:cubicBezTo>
                  <a:cubicBezTo>
                    <a:pt x="12" y="18"/>
                    <a:pt x="12" y="19"/>
                    <a:pt x="12" y="20"/>
                  </a:cubicBezTo>
                  <a:cubicBezTo>
                    <a:pt x="12" y="20"/>
                    <a:pt x="11" y="21"/>
                    <a:pt x="10" y="21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703">
              <a:extLst>
                <a:ext uri="{FF2B5EF4-FFF2-40B4-BE49-F238E27FC236}">
                  <a16:creationId xmlns:a16="http://schemas.microsoft.com/office/drawing/2014/main" id="{3CAE8D10-498C-4722-9F00-3BABE9A4C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364" y="4670057"/>
              <a:ext cx="284072" cy="20052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2" y="0"/>
                </a:cxn>
                <a:cxn ang="0">
                  <a:pos x="64" y="2"/>
                </a:cxn>
                <a:cxn ang="0">
                  <a:pos x="62" y="4"/>
                </a:cxn>
              </a:cxnLst>
              <a:rect l="0" t="0" r="r" b="b"/>
              <a:pathLst>
                <a:path w="64" h="4">
                  <a:moveTo>
                    <a:pt x="6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4" y="3"/>
                    <a:pt x="63" y="4"/>
                    <a:pt x="62" y="4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704">
              <a:extLst>
                <a:ext uri="{FF2B5EF4-FFF2-40B4-BE49-F238E27FC236}">
                  <a16:creationId xmlns:a16="http://schemas.microsoft.com/office/drawing/2014/main" id="{A260B7BA-4430-4A05-A001-D4ACAF175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676" y="4533034"/>
              <a:ext cx="43447" cy="20052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8" y="4"/>
                </a:cxn>
              </a:cxnLst>
              <a:rect l="0" t="0" r="r" b="b"/>
              <a:pathLst>
                <a:path w="10" h="4">
                  <a:moveTo>
                    <a:pt x="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3"/>
                    <a:pt x="9" y="4"/>
                    <a:pt x="8" y="4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705">
              <a:extLst>
                <a:ext uri="{FF2B5EF4-FFF2-40B4-BE49-F238E27FC236}">
                  <a16:creationId xmlns:a16="http://schemas.microsoft.com/office/drawing/2014/main" id="{640B1618-A788-41B8-A273-F3ECF2C56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312" y="4349224"/>
              <a:ext cx="126997" cy="70183"/>
            </a:xfrm>
            <a:custGeom>
              <a:avLst/>
              <a:gdLst/>
              <a:ahLst/>
              <a:cxnLst>
                <a:cxn ang="0">
                  <a:pos x="27" y="16"/>
                </a:cxn>
                <a:cxn ang="0">
                  <a:pos x="25" y="14"/>
                </a:cxn>
                <a:cxn ang="0">
                  <a:pos x="25" y="6"/>
                </a:cxn>
                <a:cxn ang="0">
                  <a:pos x="22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29" y="6"/>
                </a:cxn>
                <a:cxn ang="0">
                  <a:pos x="29" y="14"/>
                </a:cxn>
                <a:cxn ang="0">
                  <a:pos x="27" y="16"/>
                </a:cxn>
              </a:cxnLst>
              <a:rect l="0" t="0" r="r" b="b"/>
              <a:pathLst>
                <a:path w="29" h="16">
                  <a:moveTo>
                    <a:pt x="27" y="16"/>
                  </a:moveTo>
                  <a:cubicBezTo>
                    <a:pt x="26" y="16"/>
                    <a:pt x="25" y="15"/>
                    <a:pt x="25" y="14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4"/>
                    <a:pt x="24" y="3"/>
                    <a:pt x="2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4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2"/>
                    <a:pt x="29" y="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8" y="16"/>
                    <a:pt x="27" y="16"/>
                  </a:cubicBez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706">
              <a:extLst>
                <a:ext uri="{FF2B5EF4-FFF2-40B4-BE49-F238E27FC236}">
                  <a16:creationId xmlns:a16="http://schemas.microsoft.com/office/drawing/2014/main" id="{0CB2AEE4-6310-47EA-BA0C-BA136DD329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6048" y="4255647"/>
              <a:ext cx="73524" cy="7018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7" y="8"/>
                </a:cxn>
                <a:cxn ang="0">
                  <a:pos x="8" y="16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8" y="12"/>
                </a:cxn>
                <a:cxn ang="0">
                  <a:pos x="13" y="8"/>
                </a:cxn>
                <a:cxn ang="0">
                  <a:pos x="8" y="4"/>
                </a:cxn>
              </a:cxnLst>
              <a:rect l="0" t="0" r="r" b="b"/>
              <a:pathLst>
                <a:path w="17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7" y="3"/>
                    <a:pt x="17" y="8"/>
                  </a:cubicBezTo>
                  <a:cubicBezTo>
                    <a:pt x="17" y="12"/>
                    <a:pt x="13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5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1" y="12"/>
                    <a:pt x="13" y="10"/>
                    <a:pt x="13" y="8"/>
                  </a:cubicBezTo>
                  <a:cubicBezTo>
                    <a:pt x="13" y="5"/>
                    <a:pt x="11" y="4"/>
                    <a:pt x="8" y="4"/>
                  </a:cubicBez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707">
              <a:extLst>
                <a:ext uri="{FF2B5EF4-FFF2-40B4-BE49-F238E27FC236}">
                  <a16:creationId xmlns:a16="http://schemas.microsoft.com/office/drawing/2014/main" id="{CB0419DE-B81E-4BA8-9B68-BCB3B38A5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5812" y="4212200"/>
              <a:ext cx="247309" cy="210548"/>
            </a:xfrm>
            <a:custGeom>
              <a:avLst/>
              <a:gdLst/>
              <a:ahLst/>
              <a:cxnLst>
                <a:cxn ang="0">
                  <a:pos x="55" y="48"/>
                </a:cxn>
                <a:cxn ang="0">
                  <a:pos x="2" y="48"/>
                </a:cxn>
                <a:cxn ang="0">
                  <a:pos x="0" y="47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5" y="0"/>
                </a:cxn>
                <a:cxn ang="0">
                  <a:pos x="56" y="2"/>
                </a:cxn>
                <a:cxn ang="0">
                  <a:pos x="56" y="47"/>
                </a:cxn>
                <a:cxn ang="0">
                  <a:pos x="55" y="48"/>
                </a:cxn>
                <a:cxn ang="0">
                  <a:pos x="4" y="45"/>
                </a:cxn>
                <a:cxn ang="0">
                  <a:pos x="53" y="45"/>
                </a:cxn>
                <a:cxn ang="0">
                  <a:pos x="53" y="4"/>
                </a:cxn>
                <a:cxn ang="0">
                  <a:pos x="4" y="4"/>
                </a:cxn>
                <a:cxn ang="0">
                  <a:pos x="4" y="45"/>
                </a:cxn>
              </a:cxnLst>
              <a:rect l="0" t="0" r="r" b="b"/>
              <a:pathLst>
                <a:path w="56" h="48">
                  <a:moveTo>
                    <a:pt x="55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8"/>
                    <a:pt x="0" y="4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1"/>
                    <a:pt x="56" y="2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8"/>
                    <a:pt x="56" y="48"/>
                    <a:pt x="55" y="48"/>
                  </a:cubicBezTo>
                  <a:close/>
                  <a:moveTo>
                    <a:pt x="4" y="45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5"/>
                  </a:ln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708">
              <a:extLst>
                <a:ext uri="{FF2B5EF4-FFF2-40B4-BE49-F238E27FC236}">
                  <a16:creationId xmlns:a16="http://schemas.microsoft.com/office/drawing/2014/main" id="{5951967F-4714-47EB-834C-D016BF0C1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253" y="4238936"/>
              <a:ext cx="157076" cy="16711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34" y="4"/>
                </a:cxn>
              </a:cxnLst>
              <a:rect l="0" t="0" r="r" b="b"/>
              <a:pathLst>
                <a:path w="36" h="4">
                  <a:moveTo>
                    <a:pt x="3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3"/>
                    <a:pt x="35" y="4"/>
                    <a:pt x="34" y="4"/>
                  </a:cubicBez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709">
              <a:extLst>
                <a:ext uri="{FF2B5EF4-FFF2-40B4-BE49-F238E27FC236}">
                  <a16:creationId xmlns:a16="http://schemas.microsoft.com/office/drawing/2014/main" id="{33BA578E-3155-41B5-9910-9EEA9C3EA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253" y="4309120"/>
              <a:ext cx="157076" cy="16711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34" y="4"/>
                </a:cxn>
              </a:cxnLst>
              <a:rect l="0" t="0" r="r" b="b"/>
              <a:pathLst>
                <a:path w="36" h="4">
                  <a:moveTo>
                    <a:pt x="3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3"/>
                    <a:pt x="35" y="4"/>
                    <a:pt x="34" y="4"/>
                  </a:cubicBez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710">
              <a:extLst>
                <a:ext uri="{FF2B5EF4-FFF2-40B4-BE49-F238E27FC236}">
                  <a16:creationId xmlns:a16="http://schemas.microsoft.com/office/drawing/2014/main" id="{B728FC44-ADE4-4697-99B7-A518FF2FD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253" y="4375960"/>
              <a:ext cx="157076" cy="13368"/>
            </a:xfrm>
            <a:custGeom>
              <a:avLst/>
              <a:gdLst/>
              <a:ahLst/>
              <a:cxnLst>
                <a:cxn ang="0">
                  <a:pos x="34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0"/>
                </a:cxn>
                <a:cxn ang="0">
                  <a:pos x="36" y="1"/>
                </a:cxn>
                <a:cxn ang="0">
                  <a:pos x="34" y="3"/>
                </a:cxn>
              </a:cxnLst>
              <a:rect l="0" t="0" r="r" b="b"/>
              <a:pathLst>
                <a:path w="36" h="3">
                  <a:moveTo>
                    <a:pt x="34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0"/>
                    <a:pt x="36" y="1"/>
                  </a:cubicBezTo>
                  <a:cubicBezTo>
                    <a:pt x="36" y="2"/>
                    <a:pt x="35" y="3"/>
                    <a:pt x="34" y="3"/>
                  </a:cubicBez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8E136B2-AB1C-452C-881C-B7345496CA57}"/>
              </a:ext>
            </a:extLst>
          </p:cNvPr>
          <p:cNvGrpSpPr/>
          <p:nvPr/>
        </p:nvGrpSpPr>
        <p:grpSpPr>
          <a:xfrm>
            <a:off x="3489587" y="4996086"/>
            <a:ext cx="673710" cy="734206"/>
            <a:chOff x="6337860" y="970444"/>
            <a:chExt cx="511328" cy="528039"/>
          </a:xfrm>
        </p:grpSpPr>
        <p:sp>
          <p:nvSpPr>
            <p:cNvPr id="76" name="Freeform 3880">
              <a:extLst>
                <a:ext uri="{FF2B5EF4-FFF2-40B4-BE49-F238E27FC236}">
                  <a16:creationId xmlns:a16="http://schemas.microsoft.com/office/drawing/2014/main" id="{99481726-4483-4B7F-9C01-C57DB079F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4701" y="970444"/>
              <a:ext cx="377647" cy="307466"/>
            </a:xfrm>
            <a:custGeom>
              <a:avLst/>
              <a:gdLst/>
              <a:ahLst/>
              <a:cxnLst>
                <a:cxn ang="0">
                  <a:pos x="83" y="69"/>
                </a:cxn>
                <a:cxn ang="0">
                  <a:pos x="2" y="69"/>
                </a:cxn>
                <a:cxn ang="0">
                  <a:pos x="0" y="67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83" y="0"/>
                </a:cxn>
                <a:cxn ang="0">
                  <a:pos x="83" y="0"/>
                </a:cxn>
                <a:cxn ang="0">
                  <a:pos x="85" y="2"/>
                </a:cxn>
                <a:cxn ang="0">
                  <a:pos x="85" y="66"/>
                </a:cxn>
                <a:cxn ang="0">
                  <a:pos x="84" y="68"/>
                </a:cxn>
                <a:cxn ang="0">
                  <a:pos x="83" y="69"/>
                </a:cxn>
                <a:cxn ang="0">
                  <a:pos x="63" y="65"/>
                </a:cxn>
                <a:cxn ang="0">
                  <a:pos x="81" y="65"/>
                </a:cxn>
                <a:cxn ang="0">
                  <a:pos x="81" y="4"/>
                </a:cxn>
                <a:cxn ang="0">
                  <a:pos x="4" y="5"/>
                </a:cxn>
                <a:cxn ang="0">
                  <a:pos x="4" y="65"/>
                </a:cxn>
                <a:cxn ang="0">
                  <a:pos x="21" y="65"/>
                </a:cxn>
                <a:cxn ang="0">
                  <a:pos x="21" y="60"/>
                </a:cxn>
                <a:cxn ang="0">
                  <a:pos x="42" y="39"/>
                </a:cxn>
                <a:cxn ang="0">
                  <a:pos x="63" y="60"/>
                </a:cxn>
                <a:cxn ang="0">
                  <a:pos x="63" y="65"/>
                </a:cxn>
                <a:cxn ang="0">
                  <a:pos x="25" y="64"/>
                </a:cxn>
                <a:cxn ang="0">
                  <a:pos x="59" y="64"/>
                </a:cxn>
                <a:cxn ang="0">
                  <a:pos x="59" y="60"/>
                </a:cxn>
                <a:cxn ang="0">
                  <a:pos x="42" y="43"/>
                </a:cxn>
                <a:cxn ang="0">
                  <a:pos x="25" y="60"/>
                </a:cxn>
                <a:cxn ang="0">
                  <a:pos x="25" y="64"/>
                </a:cxn>
              </a:cxnLst>
              <a:rect l="0" t="0" r="r" b="b"/>
              <a:pathLst>
                <a:path w="85" h="69">
                  <a:moveTo>
                    <a:pt x="83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4" y="0"/>
                    <a:pt x="85" y="1"/>
                    <a:pt x="85" y="2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5" y="67"/>
                    <a:pt x="85" y="67"/>
                    <a:pt x="84" y="68"/>
                  </a:cubicBezTo>
                  <a:cubicBezTo>
                    <a:pt x="84" y="68"/>
                    <a:pt x="83" y="69"/>
                    <a:pt x="83" y="69"/>
                  </a:cubicBezTo>
                  <a:close/>
                  <a:moveTo>
                    <a:pt x="63" y="65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48"/>
                    <a:pt x="31" y="39"/>
                    <a:pt x="42" y="39"/>
                  </a:cubicBezTo>
                  <a:cubicBezTo>
                    <a:pt x="54" y="39"/>
                    <a:pt x="63" y="48"/>
                    <a:pt x="63" y="60"/>
                  </a:cubicBezTo>
                  <a:lnTo>
                    <a:pt x="63" y="65"/>
                  </a:lnTo>
                  <a:close/>
                  <a:moveTo>
                    <a:pt x="25" y="64"/>
                  </a:moveTo>
                  <a:cubicBezTo>
                    <a:pt x="59" y="64"/>
                    <a:pt x="59" y="64"/>
                    <a:pt x="59" y="64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51"/>
                    <a:pt x="52" y="43"/>
                    <a:pt x="42" y="43"/>
                  </a:cubicBezTo>
                  <a:cubicBezTo>
                    <a:pt x="33" y="43"/>
                    <a:pt x="25" y="51"/>
                    <a:pt x="25" y="60"/>
                  </a:cubicBezTo>
                  <a:lnTo>
                    <a:pt x="25" y="64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881">
              <a:extLst>
                <a:ext uri="{FF2B5EF4-FFF2-40B4-BE49-F238E27FC236}">
                  <a16:creationId xmlns:a16="http://schemas.microsoft.com/office/drawing/2014/main" id="{A7BBDF1C-539E-47BD-862E-F451D4CD61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5509" y="1284594"/>
              <a:ext cx="100260" cy="103604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23" y="11"/>
                </a:cxn>
                <a:cxn ang="0">
                  <a:pos x="11" y="23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11" y="19"/>
                </a:cxn>
                <a:cxn ang="0">
                  <a:pos x="19" y="11"/>
                </a:cxn>
                <a:cxn ang="0">
                  <a:pos x="11" y="4"/>
                </a:cxn>
              </a:cxnLst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1"/>
                  </a:cubicBezTo>
                  <a:cubicBezTo>
                    <a:pt x="23" y="17"/>
                    <a:pt x="18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7"/>
                    <a:pt x="4" y="11"/>
                  </a:cubicBezTo>
                  <a:cubicBezTo>
                    <a:pt x="4" y="15"/>
                    <a:pt x="7" y="19"/>
                    <a:pt x="11" y="19"/>
                  </a:cubicBezTo>
                  <a:cubicBezTo>
                    <a:pt x="15" y="19"/>
                    <a:pt x="19" y="15"/>
                    <a:pt x="19" y="11"/>
                  </a:cubicBezTo>
                  <a:cubicBezTo>
                    <a:pt x="19" y="7"/>
                    <a:pt x="15" y="4"/>
                    <a:pt x="11" y="4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882">
              <a:extLst>
                <a:ext uri="{FF2B5EF4-FFF2-40B4-BE49-F238E27FC236}">
                  <a16:creationId xmlns:a16="http://schemas.microsoft.com/office/drawing/2014/main" id="{17D6AB3F-0BE4-49BD-838C-B0CB5A045E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5040" y="1010548"/>
              <a:ext cx="113629" cy="110288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6" y="13"/>
                </a:cxn>
                <a:cxn ang="0">
                  <a:pos x="13" y="25"/>
                </a:cxn>
                <a:cxn ang="0">
                  <a:pos x="13" y="4"/>
                </a:cxn>
                <a:cxn ang="0">
                  <a:pos x="4" y="13"/>
                </a:cxn>
                <a:cxn ang="0">
                  <a:pos x="13" y="21"/>
                </a:cxn>
                <a:cxn ang="0">
                  <a:pos x="22" y="13"/>
                </a:cxn>
                <a:cxn ang="0">
                  <a:pos x="13" y="4"/>
                </a:cxn>
              </a:cxnLst>
              <a:rect l="0" t="0" r="r" b="b"/>
              <a:pathLst>
                <a:path w="26" h="25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0"/>
                    <a:pt x="20" y="25"/>
                    <a:pt x="13" y="25"/>
                  </a:cubicBezTo>
                  <a:close/>
                  <a:moveTo>
                    <a:pt x="13" y="4"/>
                  </a:moveTo>
                  <a:cubicBezTo>
                    <a:pt x="8" y="4"/>
                    <a:pt x="4" y="8"/>
                    <a:pt x="4" y="13"/>
                  </a:cubicBezTo>
                  <a:cubicBezTo>
                    <a:pt x="4" y="18"/>
                    <a:pt x="8" y="21"/>
                    <a:pt x="13" y="21"/>
                  </a:cubicBezTo>
                  <a:cubicBezTo>
                    <a:pt x="18" y="21"/>
                    <a:pt x="22" y="18"/>
                    <a:pt x="22" y="13"/>
                  </a:cubicBezTo>
                  <a:cubicBezTo>
                    <a:pt x="22" y="8"/>
                    <a:pt x="18" y="4"/>
                    <a:pt x="13" y="4"/>
                  </a:cubicBezTo>
                  <a:close/>
                </a:path>
              </a:pathLst>
            </a:custGeom>
            <a:solidFill>
              <a:srgbClr val="02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883">
              <a:extLst>
                <a:ext uri="{FF2B5EF4-FFF2-40B4-BE49-F238E27FC236}">
                  <a16:creationId xmlns:a16="http://schemas.microsoft.com/office/drawing/2014/main" id="{970834F0-DFD1-4F8A-8A64-3B22B3CC1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430" y="1394879"/>
              <a:ext cx="163758" cy="103604"/>
            </a:xfrm>
            <a:custGeom>
              <a:avLst/>
              <a:gdLst/>
              <a:ahLst/>
              <a:cxnLst>
                <a:cxn ang="0">
                  <a:pos x="37" y="23"/>
                </a:cxn>
                <a:cxn ang="0">
                  <a:pos x="33" y="23"/>
                </a:cxn>
                <a:cxn ang="0">
                  <a:pos x="33" y="19"/>
                </a:cxn>
                <a:cxn ang="0">
                  <a:pos x="18" y="4"/>
                </a:cxn>
                <a:cxn ang="0">
                  <a:pos x="4" y="19"/>
                </a:cxn>
                <a:cxn ang="0">
                  <a:pos x="4" y="23"/>
                </a:cxn>
                <a:cxn ang="0">
                  <a:pos x="0" y="23"/>
                </a:cxn>
                <a:cxn ang="0">
                  <a:pos x="0" y="19"/>
                </a:cxn>
                <a:cxn ang="0">
                  <a:pos x="18" y="0"/>
                </a:cxn>
                <a:cxn ang="0">
                  <a:pos x="37" y="19"/>
                </a:cxn>
                <a:cxn ang="0">
                  <a:pos x="37" y="23"/>
                </a:cxn>
              </a:cxnLst>
              <a:rect l="0" t="0" r="r" b="b"/>
              <a:pathLst>
                <a:path w="37" h="23">
                  <a:moveTo>
                    <a:pt x="37" y="23"/>
                  </a:moveTo>
                  <a:cubicBezTo>
                    <a:pt x="33" y="23"/>
                    <a:pt x="33" y="23"/>
                    <a:pt x="33" y="23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1"/>
                    <a:pt x="27" y="4"/>
                    <a:pt x="18" y="4"/>
                  </a:cubicBezTo>
                  <a:cubicBezTo>
                    <a:pt x="10" y="4"/>
                    <a:pt x="4" y="11"/>
                    <a:pt x="4" y="19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" y="0"/>
                    <a:pt x="37" y="8"/>
                    <a:pt x="37" y="19"/>
                  </a:cubicBezTo>
                  <a:lnTo>
                    <a:pt x="37" y="23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884">
              <a:extLst>
                <a:ext uri="{FF2B5EF4-FFF2-40B4-BE49-F238E27FC236}">
                  <a16:creationId xmlns:a16="http://schemas.microsoft.com/office/drawing/2014/main" id="{3D3EF4DB-7CF7-48BE-B48F-156889007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1724" y="1284594"/>
              <a:ext cx="103601" cy="103604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0" y="11"/>
                </a:cxn>
                <a:cxn ang="0">
                  <a:pos x="12" y="0"/>
                </a:cxn>
                <a:cxn ang="0">
                  <a:pos x="23" y="11"/>
                </a:cxn>
                <a:cxn ang="0">
                  <a:pos x="12" y="23"/>
                </a:cxn>
                <a:cxn ang="0">
                  <a:pos x="12" y="4"/>
                </a:cxn>
                <a:cxn ang="0">
                  <a:pos x="4" y="11"/>
                </a:cxn>
                <a:cxn ang="0">
                  <a:pos x="12" y="19"/>
                </a:cxn>
                <a:cxn ang="0">
                  <a:pos x="19" y="11"/>
                </a:cxn>
                <a:cxn ang="0">
                  <a:pos x="12" y="4"/>
                </a:cxn>
              </a:cxnLst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7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1"/>
                  </a:cubicBezTo>
                  <a:cubicBezTo>
                    <a:pt x="23" y="17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7" y="4"/>
                    <a:pt x="4" y="7"/>
                    <a:pt x="4" y="11"/>
                  </a:cubicBezTo>
                  <a:cubicBezTo>
                    <a:pt x="4" y="15"/>
                    <a:pt x="7" y="19"/>
                    <a:pt x="12" y="19"/>
                  </a:cubicBezTo>
                  <a:cubicBezTo>
                    <a:pt x="16" y="19"/>
                    <a:pt x="19" y="15"/>
                    <a:pt x="19" y="11"/>
                  </a:cubicBezTo>
                  <a:cubicBezTo>
                    <a:pt x="19" y="7"/>
                    <a:pt x="16" y="4"/>
                    <a:pt x="12" y="4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885">
              <a:extLst>
                <a:ext uri="{FF2B5EF4-FFF2-40B4-BE49-F238E27FC236}">
                  <a16:creationId xmlns:a16="http://schemas.microsoft.com/office/drawing/2014/main" id="{B21AC9D6-80C0-44B9-B0A3-DB0CAC06B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645" y="1394879"/>
              <a:ext cx="163758" cy="103604"/>
            </a:xfrm>
            <a:custGeom>
              <a:avLst/>
              <a:gdLst/>
              <a:ahLst/>
              <a:cxnLst>
                <a:cxn ang="0">
                  <a:pos x="37" y="23"/>
                </a:cxn>
                <a:cxn ang="0">
                  <a:pos x="33" y="23"/>
                </a:cxn>
                <a:cxn ang="0">
                  <a:pos x="33" y="19"/>
                </a:cxn>
                <a:cxn ang="0">
                  <a:pos x="19" y="4"/>
                </a:cxn>
                <a:cxn ang="0">
                  <a:pos x="4" y="19"/>
                </a:cxn>
                <a:cxn ang="0">
                  <a:pos x="4" y="23"/>
                </a:cxn>
                <a:cxn ang="0">
                  <a:pos x="0" y="23"/>
                </a:cxn>
                <a:cxn ang="0">
                  <a:pos x="0" y="19"/>
                </a:cxn>
                <a:cxn ang="0">
                  <a:pos x="19" y="0"/>
                </a:cxn>
                <a:cxn ang="0">
                  <a:pos x="37" y="19"/>
                </a:cxn>
                <a:cxn ang="0">
                  <a:pos x="37" y="23"/>
                </a:cxn>
              </a:cxnLst>
              <a:rect l="0" t="0" r="r" b="b"/>
              <a:pathLst>
                <a:path w="37" h="23">
                  <a:moveTo>
                    <a:pt x="37" y="23"/>
                  </a:moveTo>
                  <a:cubicBezTo>
                    <a:pt x="33" y="23"/>
                    <a:pt x="33" y="23"/>
                    <a:pt x="33" y="23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1"/>
                    <a:pt x="27" y="4"/>
                    <a:pt x="19" y="4"/>
                  </a:cubicBezTo>
                  <a:cubicBezTo>
                    <a:pt x="10" y="4"/>
                    <a:pt x="4" y="11"/>
                    <a:pt x="4" y="19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7" y="8"/>
                    <a:pt x="37" y="19"/>
                  </a:cubicBezTo>
                  <a:lnTo>
                    <a:pt x="37" y="23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886">
              <a:extLst>
                <a:ext uri="{FF2B5EF4-FFF2-40B4-BE49-F238E27FC236}">
                  <a16:creationId xmlns:a16="http://schemas.microsoft.com/office/drawing/2014/main" id="{C193010E-C3EC-427C-90A2-3CD92283AC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1281" y="1284594"/>
              <a:ext cx="100260" cy="103604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0" y="11"/>
                </a:cxn>
                <a:cxn ang="0">
                  <a:pos x="12" y="0"/>
                </a:cxn>
                <a:cxn ang="0">
                  <a:pos x="23" y="11"/>
                </a:cxn>
                <a:cxn ang="0">
                  <a:pos x="12" y="23"/>
                </a:cxn>
                <a:cxn ang="0">
                  <a:pos x="12" y="4"/>
                </a:cxn>
                <a:cxn ang="0">
                  <a:pos x="4" y="11"/>
                </a:cxn>
                <a:cxn ang="0">
                  <a:pos x="12" y="19"/>
                </a:cxn>
                <a:cxn ang="0">
                  <a:pos x="19" y="11"/>
                </a:cxn>
                <a:cxn ang="0">
                  <a:pos x="12" y="4"/>
                </a:cxn>
              </a:cxnLst>
              <a:rect l="0" t="0" r="r" b="b"/>
              <a:pathLst>
                <a:path w="23" h="23">
                  <a:moveTo>
                    <a:pt x="12" y="23"/>
                  </a:moveTo>
                  <a:cubicBezTo>
                    <a:pt x="6" y="23"/>
                    <a:pt x="0" y="17"/>
                    <a:pt x="0" y="11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3" y="5"/>
                    <a:pt x="23" y="11"/>
                  </a:cubicBezTo>
                  <a:cubicBezTo>
                    <a:pt x="23" y="17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7"/>
                    <a:pt x="4" y="11"/>
                  </a:cubicBezTo>
                  <a:cubicBezTo>
                    <a:pt x="4" y="15"/>
                    <a:pt x="8" y="19"/>
                    <a:pt x="12" y="19"/>
                  </a:cubicBezTo>
                  <a:cubicBezTo>
                    <a:pt x="16" y="19"/>
                    <a:pt x="19" y="15"/>
                    <a:pt x="19" y="11"/>
                  </a:cubicBezTo>
                  <a:cubicBezTo>
                    <a:pt x="19" y="7"/>
                    <a:pt x="16" y="4"/>
                    <a:pt x="12" y="4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887">
              <a:extLst>
                <a:ext uri="{FF2B5EF4-FFF2-40B4-BE49-F238E27FC236}">
                  <a16:creationId xmlns:a16="http://schemas.microsoft.com/office/drawing/2014/main" id="{98BDE4B8-F6D3-4B8A-8CD9-DB1F88FD6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860" y="1394879"/>
              <a:ext cx="170442" cy="103604"/>
            </a:xfrm>
            <a:custGeom>
              <a:avLst/>
              <a:gdLst/>
              <a:ahLst/>
              <a:cxnLst>
                <a:cxn ang="0">
                  <a:pos x="38" y="23"/>
                </a:cxn>
                <a:cxn ang="0">
                  <a:pos x="34" y="23"/>
                </a:cxn>
                <a:cxn ang="0">
                  <a:pos x="34" y="19"/>
                </a:cxn>
                <a:cxn ang="0">
                  <a:pos x="19" y="4"/>
                </a:cxn>
                <a:cxn ang="0">
                  <a:pos x="4" y="19"/>
                </a:cxn>
                <a:cxn ang="0">
                  <a:pos x="4" y="23"/>
                </a:cxn>
                <a:cxn ang="0">
                  <a:pos x="0" y="23"/>
                </a:cxn>
                <a:cxn ang="0">
                  <a:pos x="0" y="19"/>
                </a:cxn>
                <a:cxn ang="0">
                  <a:pos x="19" y="0"/>
                </a:cxn>
                <a:cxn ang="0">
                  <a:pos x="38" y="19"/>
                </a:cxn>
                <a:cxn ang="0">
                  <a:pos x="38" y="23"/>
                </a:cxn>
              </a:cxnLst>
              <a:rect l="0" t="0" r="r" b="b"/>
              <a:pathLst>
                <a:path w="38" h="23">
                  <a:moveTo>
                    <a:pt x="38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1"/>
                    <a:pt x="27" y="4"/>
                    <a:pt x="19" y="4"/>
                  </a:cubicBezTo>
                  <a:cubicBezTo>
                    <a:pt x="11" y="4"/>
                    <a:pt x="4" y="11"/>
                    <a:pt x="4" y="19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8" y="8"/>
                    <a:pt x="38" y="19"/>
                  </a:cubicBezTo>
                  <a:lnTo>
                    <a:pt x="38" y="23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888">
              <a:extLst>
                <a:ext uri="{FF2B5EF4-FFF2-40B4-BE49-F238E27FC236}">
                  <a16:creationId xmlns:a16="http://schemas.microsoft.com/office/drawing/2014/main" id="{77930C35-30EC-402A-B5E3-4C1CC1B4F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114" y="1047309"/>
              <a:ext cx="36761" cy="33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0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3889">
              <a:extLst>
                <a:ext uri="{FF2B5EF4-FFF2-40B4-BE49-F238E27FC236}">
                  <a16:creationId xmlns:a16="http://schemas.microsoft.com/office/drawing/2014/main" id="{B4CBB065-9B0C-4A87-B17E-2891B21FE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92114" y="1047309"/>
              <a:ext cx="36761" cy="3343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3890">
              <a:extLst>
                <a:ext uri="{FF2B5EF4-FFF2-40B4-BE49-F238E27FC236}">
                  <a16:creationId xmlns:a16="http://schemas.microsoft.com/office/drawing/2014/main" id="{6FA6A757-E788-49A7-B103-70ABA65A3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114" y="1037284"/>
              <a:ext cx="36761" cy="23395"/>
            </a:xfrm>
            <a:prstGeom prst="rect">
              <a:avLst/>
            </a:pr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891">
              <a:extLst>
                <a:ext uri="{FF2B5EF4-FFF2-40B4-BE49-F238E27FC236}">
                  <a16:creationId xmlns:a16="http://schemas.microsoft.com/office/drawing/2014/main" id="{C3DD4A56-CE13-4632-AF92-20D0AA30D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114" y="1077389"/>
              <a:ext cx="36761" cy="33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0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3892">
              <a:extLst>
                <a:ext uri="{FF2B5EF4-FFF2-40B4-BE49-F238E27FC236}">
                  <a16:creationId xmlns:a16="http://schemas.microsoft.com/office/drawing/2014/main" id="{FC7F42F7-D7F4-4389-98E9-AE8FF40FF3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92114" y="1077389"/>
              <a:ext cx="36761" cy="3343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3893">
              <a:extLst>
                <a:ext uri="{FF2B5EF4-FFF2-40B4-BE49-F238E27FC236}">
                  <a16:creationId xmlns:a16="http://schemas.microsoft.com/office/drawing/2014/main" id="{35EF0F5E-2520-481D-AC62-BD5B48BC5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114" y="1064021"/>
              <a:ext cx="36761" cy="23395"/>
            </a:xfrm>
            <a:prstGeom prst="rect">
              <a:avLst/>
            </a:pr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894">
              <a:extLst>
                <a:ext uri="{FF2B5EF4-FFF2-40B4-BE49-F238E27FC236}">
                  <a16:creationId xmlns:a16="http://schemas.microsoft.com/office/drawing/2014/main" id="{82169C75-52CA-444B-A477-227A4171E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114" y="1104125"/>
              <a:ext cx="36761" cy="33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0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3895">
              <a:extLst>
                <a:ext uri="{FF2B5EF4-FFF2-40B4-BE49-F238E27FC236}">
                  <a16:creationId xmlns:a16="http://schemas.microsoft.com/office/drawing/2014/main" id="{A8C07DC6-9499-4074-B654-B475F6576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92114" y="1104125"/>
              <a:ext cx="36761" cy="3343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3896">
              <a:extLst>
                <a:ext uri="{FF2B5EF4-FFF2-40B4-BE49-F238E27FC236}">
                  <a16:creationId xmlns:a16="http://schemas.microsoft.com/office/drawing/2014/main" id="{6813102B-2324-4ED6-98BD-7A12014D4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114" y="1094098"/>
              <a:ext cx="36761" cy="20052"/>
            </a:xfrm>
            <a:prstGeom prst="rect">
              <a:avLst/>
            </a:pr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471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33E3-B33D-074C-B703-EF8F5146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Stay Connected!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50338" y="3268665"/>
            <a:ext cx="3578525" cy="932221"/>
            <a:chOff x="2543175" y="703263"/>
            <a:chExt cx="1133475" cy="295275"/>
          </a:xfrm>
        </p:grpSpPr>
        <p:sp>
          <p:nvSpPr>
            <p:cNvPr id="13" name="Freeform 3966"/>
            <p:cNvSpPr>
              <a:spLocks/>
            </p:cNvSpPr>
            <p:nvPr/>
          </p:nvSpPr>
          <p:spPr bwMode="auto">
            <a:xfrm>
              <a:off x="2543175" y="703263"/>
              <a:ext cx="176212" cy="16668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56" y="25"/>
                </a:cxn>
                <a:cxn ang="0">
                  <a:pos x="21" y="0"/>
                </a:cxn>
                <a:cxn ang="0">
                  <a:pos x="33" y="40"/>
                </a:cxn>
                <a:cxn ang="0">
                  <a:pos x="0" y="65"/>
                </a:cxn>
                <a:cxn ang="0">
                  <a:pos x="42" y="65"/>
                </a:cxn>
                <a:cxn ang="0">
                  <a:pos x="54" y="105"/>
                </a:cxn>
                <a:cxn ang="0">
                  <a:pos x="68" y="65"/>
                </a:cxn>
                <a:cxn ang="0">
                  <a:pos x="111" y="65"/>
                </a:cxn>
                <a:cxn ang="0">
                  <a:pos x="76" y="40"/>
                </a:cxn>
                <a:cxn ang="0">
                  <a:pos x="90" y="0"/>
                </a:cxn>
              </a:cxnLst>
              <a:rect l="0" t="0" r="r" b="b"/>
              <a:pathLst>
                <a:path w="111" h="105">
                  <a:moveTo>
                    <a:pt x="90" y="0"/>
                  </a:moveTo>
                  <a:lnTo>
                    <a:pt x="56" y="25"/>
                  </a:lnTo>
                  <a:lnTo>
                    <a:pt x="21" y="0"/>
                  </a:lnTo>
                  <a:lnTo>
                    <a:pt x="33" y="40"/>
                  </a:lnTo>
                  <a:lnTo>
                    <a:pt x="0" y="65"/>
                  </a:lnTo>
                  <a:lnTo>
                    <a:pt x="42" y="65"/>
                  </a:lnTo>
                  <a:lnTo>
                    <a:pt x="54" y="105"/>
                  </a:lnTo>
                  <a:lnTo>
                    <a:pt x="68" y="65"/>
                  </a:lnTo>
                  <a:lnTo>
                    <a:pt x="111" y="65"/>
                  </a:lnTo>
                  <a:lnTo>
                    <a:pt x="76" y="4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967"/>
            <p:cNvSpPr>
              <a:spLocks/>
            </p:cNvSpPr>
            <p:nvPr/>
          </p:nvSpPr>
          <p:spPr bwMode="auto">
            <a:xfrm>
              <a:off x="2628900" y="703263"/>
              <a:ext cx="187325" cy="16668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9" y="40"/>
                </a:cxn>
                <a:cxn ang="0">
                  <a:pos x="90" y="40"/>
                </a:cxn>
                <a:cxn ang="0">
                  <a:pos x="57" y="65"/>
                </a:cxn>
                <a:cxn ang="0">
                  <a:pos x="69" y="105"/>
                </a:cxn>
                <a:cxn ang="0">
                  <a:pos x="35" y="80"/>
                </a:cxn>
                <a:cxn ang="0">
                  <a:pos x="0" y="105"/>
                </a:cxn>
                <a:cxn ang="0">
                  <a:pos x="88" y="105"/>
                </a:cxn>
                <a:cxn ang="0">
                  <a:pos x="118" y="0"/>
                </a:cxn>
                <a:cxn ang="0">
                  <a:pos x="36" y="0"/>
                </a:cxn>
              </a:cxnLst>
              <a:rect l="0" t="0" r="r" b="b"/>
              <a:pathLst>
                <a:path w="118" h="105">
                  <a:moveTo>
                    <a:pt x="36" y="0"/>
                  </a:moveTo>
                  <a:lnTo>
                    <a:pt x="49" y="40"/>
                  </a:lnTo>
                  <a:lnTo>
                    <a:pt x="90" y="40"/>
                  </a:lnTo>
                  <a:lnTo>
                    <a:pt x="57" y="65"/>
                  </a:lnTo>
                  <a:lnTo>
                    <a:pt x="69" y="105"/>
                  </a:lnTo>
                  <a:lnTo>
                    <a:pt x="35" y="80"/>
                  </a:lnTo>
                  <a:lnTo>
                    <a:pt x="0" y="105"/>
                  </a:lnTo>
                  <a:lnTo>
                    <a:pt x="88" y="105"/>
                  </a:lnTo>
                  <a:lnTo>
                    <a:pt x="118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968"/>
            <p:cNvSpPr>
              <a:spLocks noEditPoints="1"/>
            </p:cNvSpPr>
            <p:nvPr/>
          </p:nvSpPr>
          <p:spPr bwMode="auto">
            <a:xfrm>
              <a:off x="3154363" y="706438"/>
              <a:ext cx="174625" cy="161925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7" y="0"/>
                </a:cxn>
                <a:cxn ang="0">
                  <a:pos x="49" y="1"/>
                </a:cxn>
                <a:cxn ang="0">
                  <a:pos x="59" y="3"/>
                </a:cxn>
                <a:cxn ang="0">
                  <a:pos x="73" y="10"/>
                </a:cxn>
                <a:cxn ang="0">
                  <a:pos x="79" y="19"/>
                </a:cxn>
                <a:cxn ang="0">
                  <a:pos x="82" y="28"/>
                </a:cxn>
                <a:cxn ang="0">
                  <a:pos x="83" y="41"/>
                </a:cxn>
                <a:cxn ang="0">
                  <a:pos x="81" y="52"/>
                </a:cxn>
                <a:cxn ang="0">
                  <a:pos x="78" y="59"/>
                </a:cxn>
                <a:cxn ang="0">
                  <a:pos x="68" y="70"/>
                </a:cxn>
                <a:cxn ang="0">
                  <a:pos x="55" y="75"/>
                </a:cxn>
                <a:cxn ang="0">
                  <a:pos x="46" y="76"/>
                </a:cxn>
                <a:cxn ang="0">
                  <a:pos x="42" y="76"/>
                </a:cxn>
                <a:cxn ang="0">
                  <a:pos x="16" y="77"/>
                </a:cxn>
                <a:cxn ang="0">
                  <a:pos x="14" y="76"/>
                </a:cxn>
                <a:cxn ang="0">
                  <a:pos x="14" y="43"/>
                </a:cxn>
                <a:cxn ang="0">
                  <a:pos x="27" y="65"/>
                </a:cxn>
                <a:cxn ang="0">
                  <a:pos x="30" y="71"/>
                </a:cxn>
                <a:cxn ang="0">
                  <a:pos x="41" y="71"/>
                </a:cxn>
                <a:cxn ang="0">
                  <a:pos x="55" y="67"/>
                </a:cxn>
                <a:cxn ang="0">
                  <a:pos x="60" y="63"/>
                </a:cxn>
                <a:cxn ang="0">
                  <a:pos x="66" y="52"/>
                </a:cxn>
                <a:cxn ang="0">
                  <a:pos x="68" y="39"/>
                </a:cxn>
                <a:cxn ang="0">
                  <a:pos x="66" y="22"/>
                </a:cxn>
                <a:cxn ang="0">
                  <a:pos x="64" y="18"/>
                </a:cxn>
                <a:cxn ang="0">
                  <a:pos x="58" y="10"/>
                </a:cxn>
                <a:cxn ang="0">
                  <a:pos x="50" y="7"/>
                </a:cxn>
                <a:cxn ang="0">
                  <a:pos x="40" y="5"/>
                </a:cxn>
                <a:cxn ang="0">
                  <a:pos x="28" y="7"/>
                </a:cxn>
                <a:cxn ang="0">
                  <a:pos x="27" y="39"/>
                </a:cxn>
              </a:cxnLst>
              <a:rect l="0" t="0" r="r" b="b"/>
              <a:pathLst>
                <a:path w="83" h="77">
                  <a:moveTo>
                    <a:pt x="14" y="43"/>
                  </a:moveTo>
                  <a:cubicBezTo>
                    <a:pt x="14" y="32"/>
                    <a:pt x="14" y="22"/>
                    <a:pt x="14" y="12"/>
                  </a:cubicBezTo>
                  <a:cubicBezTo>
                    <a:pt x="14" y="11"/>
                    <a:pt x="14" y="10"/>
                    <a:pt x="14" y="9"/>
                  </a:cubicBezTo>
                  <a:cubicBezTo>
                    <a:pt x="13" y="6"/>
                    <a:pt x="12" y="5"/>
                    <a:pt x="10" y="4"/>
                  </a:cubicBezTo>
                  <a:cubicBezTo>
                    <a:pt x="9" y="4"/>
                    <a:pt x="8" y="4"/>
                    <a:pt x="6" y="3"/>
                  </a:cubicBezTo>
                  <a:cubicBezTo>
                    <a:pt x="5" y="3"/>
                    <a:pt x="3" y="3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4" y="0"/>
                    <a:pt x="25" y="0"/>
                    <a:pt x="37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5" y="0"/>
                    <a:pt x="47" y="1"/>
                    <a:pt x="49" y="1"/>
                  </a:cubicBezTo>
                  <a:cubicBezTo>
                    <a:pt x="49" y="1"/>
                    <a:pt x="50" y="1"/>
                    <a:pt x="51" y="1"/>
                  </a:cubicBezTo>
                  <a:cubicBezTo>
                    <a:pt x="53" y="1"/>
                    <a:pt x="56" y="2"/>
                    <a:pt x="59" y="3"/>
                  </a:cubicBezTo>
                  <a:cubicBezTo>
                    <a:pt x="61" y="3"/>
                    <a:pt x="64" y="4"/>
                    <a:pt x="66" y="5"/>
                  </a:cubicBezTo>
                  <a:cubicBezTo>
                    <a:pt x="69" y="6"/>
                    <a:pt x="71" y="8"/>
                    <a:pt x="73" y="10"/>
                  </a:cubicBezTo>
                  <a:cubicBezTo>
                    <a:pt x="74" y="12"/>
                    <a:pt x="76" y="13"/>
                    <a:pt x="77" y="15"/>
                  </a:cubicBezTo>
                  <a:cubicBezTo>
                    <a:pt x="78" y="17"/>
                    <a:pt x="79" y="18"/>
                    <a:pt x="79" y="19"/>
                  </a:cubicBezTo>
                  <a:cubicBezTo>
                    <a:pt x="80" y="21"/>
                    <a:pt x="80" y="22"/>
                    <a:pt x="81" y="23"/>
                  </a:cubicBezTo>
                  <a:cubicBezTo>
                    <a:pt x="81" y="25"/>
                    <a:pt x="82" y="26"/>
                    <a:pt x="82" y="28"/>
                  </a:cubicBezTo>
                  <a:cubicBezTo>
                    <a:pt x="82" y="30"/>
                    <a:pt x="82" y="31"/>
                    <a:pt x="82" y="33"/>
                  </a:cubicBezTo>
                  <a:cubicBezTo>
                    <a:pt x="83" y="36"/>
                    <a:pt x="82" y="38"/>
                    <a:pt x="83" y="41"/>
                  </a:cubicBezTo>
                  <a:cubicBezTo>
                    <a:pt x="83" y="43"/>
                    <a:pt x="82" y="44"/>
                    <a:pt x="82" y="45"/>
                  </a:cubicBezTo>
                  <a:cubicBezTo>
                    <a:pt x="82" y="48"/>
                    <a:pt x="81" y="50"/>
                    <a:pt x="81" y="52"/>
                  </a:cubicBezTo>
                  <a:cubicBezTo>
                    <a:pt x="81" y="53"/>
                    <a:pt x="80" y="55"/>
                    <a:pt x="80" y="56"/>
                  </a:cubicBezTo>
                  <a:cubicBezTo>
                    <a:pt x="79" y="57"/>
                    <a:pt x="79" y="58"/>
                    <a:pt x="78" y="59"/>
                  </a:cubicBezTo>
                  <a:cubicBezTo>
                    <a:pt x="78" y="60"/>
                    <a:pt x="76" y="62"/>
                    <a:pt x="75" y="64"/>
                  </a:cubicBezTo>
                  <a:cubicBezTo>
                    <a:pt x="73" y="66"/>
                    <a:pt x="71" y="68"/>
                    <a:pt x="68" y="70"/>
                  </a:cubicBezTo>
                  <a:cubicBezTo>
                    <a:pt x="66" y="71"/>
                    <a:pt x="63" y="72"/>
                    <a:pt x="60" y="73"/>
                  </a:cubicBezTo>
                  <a:cubicBezTo>
                    <a:pt x="58" y="74"/>
                    <a:pt x="57" y="74"/>
                    <a:pt x="55" y="75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1" y="75"/>
                    <a:pt x="49" y="76"/>
                    <a:pt x="46" y="76"/>
                  </a:cubicBezTo>
                  <a:cubicBezTo>
                    <a:pt x="44" y="76"/>
                    <a:pt x="43" y="76"/>
                    <a:pt x="42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39" y="77"/>
                    <a:pt x="37" y="77"/>
                    <a:pt x="35" y="77"/>
                  </a:cubicBezTo>
                  <a:cubicBezTo>
                    <a:pt x="29" y="77"/>
                    <a:pt x="23" y="77"/>
                    <a:pt x="16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77"/>
                    <a:pt x="14" y="76"/>
                    <a:pt x="14" y="76"/>
                  </a:cubicBezTo>
                  <a:cubicBezTo>
                    <a:pt x="14" y="74"/>
                    <a:pt x="14" y="74"/>
                    <a:pt x="14" y="74"/>
                  </a:cubicBezTo>
                  <a:lnTo>
                    <a:pt x="14" y="43"/>
                  </a:lnTo>
                  <a:close/>
                  <a:moveTo>
                    <a:pt x="27" y="39"/>
                  </a:moveTo>
                  <a:cubicBezTo>
                    <a:pt x="27" y="47"/>
                    <a:pt x="27" y="56"/>
                    <a:pt x="27" y="65"/>
                  </a:cubicBezTo>
                  <a:cubicBezTo>
                    <a:pt x="27" y="66"/>
                    <a:pt x="27" y="68"/>
                    <a:pt x="28" y="69"/>
                  </a:cubicBezTo>
                  <a:cubicBezTo>
                    <a:pt x="28" y="70"/>
                    <a:pt x="29" y="71"/>
                    <a:pt x="30" y="71"/>
                  </a:cubicBezTo>
                  <a:cubicBezTo>
                    <a:pt x="31" y="71"/>
                    <a:pt x="33" y="72"/>
                    <a:pt x="34" y="72"/>
                  </a:cubicBezTo>
                  <a:cubicBezTo>
                    <a:pt x="37" y="72"/>
                    <a:pt x="39" y="71"/>
                    <a:pt x="41" y="71"/>
                  </a:cubicBezTo>
                  <a:cubicBezTo>
                    <a:pt x="44" y="71"/>
                    <a:pt x="47" y="70"/>
                    <a:pt x="50" y="69"/>
                  </a:cubicBezTo>
                  <a:cubicBezTo>
                    <a:pt x="52" y="69"/>
                    <a:pt x="54" y="68"/>
                    <a:pt x="55" y="67"/>
                  </a:cubicBezTo>
                  <a:cubicBezTo>
                    <a:pt x="56" y="67"/>
                    <a:pt x="56" y="67"/>
                    <a:pt x="57" y="66"/>
                  </a:cubicBezTo>
                  <a:cubicBezTo>
                    <a:pt x="58" y="65"/>
                    <a:pt x="59" y="64"/>
                    <a:pt x="60" y="63"/>
                  </a:cubicBezTo>
                  <a:cubicBezTo>
                    <a:pt x="62" y="61"/>
                    <a:pt x="63" y="59"/>
                    <a:pt x="64" y="57"/>
                  </a:cubicBezTo>
                  <a:cubicBezTo>
                    <a:pt x="65" y="56"/>
                    <a:pt x="66" y="54"/>
                    <a:pt x="66" y="52"/>
                  </a:cubicBezTo>
                  <a:cubicBezTo>
                    <a:pt x="67" y="50"/>
                    <a:pt x="67" y="48"/>
                    <a:pt x="68" y="46"/>
                  </a:cubicBezTo>
                  <a:cubicBezTo>
                    <a:pt x="68" y="44"/>
                    <a:pt x="68" y="42"/>
                    <a:pt x="68" y="39"/>
                  </a:cubicBezTo>
                  <a:cubicBezTo>
                    <a:pt x="68" y="35"/>
                    <a:pt x="68" y="30"/>
                    <a:pt x="67" y="26"/>
                  </a:cubicBezTo>
                  <a:cubicBezTo>
                    <a:pt x="67" y="24"/>
                    <a:pt x="66" y="23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5" y="19"/>
                    <a:pt x="64" y="18"/>
                  </a:cubicBezTo>
                  <a:cubicBezTo>
                    <a:pt x="64" y="17"/>
                    <a:pt x="63" y="16"/>
                    <a:pt x="62" y="15"/>
                  </a:cubicBezTo>
                  <a:cubicBezTo>
                    <a:pt x="61" y="13"/>
                    <a:pt x="59" y="12"/>
                    <a:pt x="58" y="10"/>
                  </a:cubicBezTo>
                  <a:cubicBezTo>
                    <a:pt x="56" y="10"/>
                    <a:pt x="55" y="9"/>
                    <a:pt x="54" y="8"/>
                  </a:cubicBezTo>
                  <a:cubicBezTo>
                    <a:pt x="53" y="7"/>
                    <a:pt x="52" y="7"/>
                    <a:pt x="50" y="7"/>
                  </a:cubicBezTo>
                  <a:cubicBezTo>
                    <a:pt x="49" y="6"/>
                    <a:pt x="47" y="6"/>
                    <a:pt x="45" y="5"/>
                  </a:cubicBezTo>
                  <a:cubicBezTo>
                    <a:pt x="43" y="5"/>
                    <a:pt x="41" y="5"/>
                    <a:pt x="40" y="5"/>
                  </a:cubicBezTo>
                  <a:cubicBezTo>
                    <a:pt x="36" y="4"/>
                    <a:pt x="33" y="5"/>
                    <a:pt x="30" y="5"/>
                  </a:cubicBezTo>
                  <a:cubicBezTo>
                    <a:pt x="29" y="6"/>
                    <a:pt x="28" y="6"/>
                    <a:pt x="28" y="7"/>
                  </a:cubicBezTo>
                  <a:cubicBezTo>
                    <a:pt x="27" y="9"/>
                    <a:pt x="27" y="11"/>
                    <a:pt x="27" y="12"/>
                  </a:cubicBezTo>
                  <a:cubicBezTo>
                    <a:pt x="27" y="21"/>
                    <a:pt x="27" y="30"/>
                    <a:pt x="27" y="3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969"/>
            <p:cNvSpPr>
              <a:spLocks noEditPoints="1"/>
            </p:cNvSpPr>
            <p:nvPr/>
          </p:nvSpPr>
          <p:spPr bwMode="auto">
            <a:xfrm>
              <a:off x="3505200" y="706438"/>
              <a:ext cx="171450" cy="161925"/>
            </a:xfrm>
            <a:custGeom>
              <a:avLst/>
              <a:gdLst/>
              <a:ahLst/>
              <a:cxnLst>
                <a:cxn ang="0">
                  <a:pos x="22" y="51"/>
                </a:cxn>
                <a:cxn ang="0">
                  <a:pos x="18" y="56"/>
                </a:cxn>
                <a:cxn ang="0">
                  <a:pos x="15" y="64"/>
                </a:cxn>
                <a:cxn ang="0">
                  <a:pos x="10" y="75"/>
                </a:cxn>
                <a:cxn ang="0">
                  <a:pos x="7" y="77"/>
                </a:cxn>
                <a:cxn ang="0">
                  <a:pos x="1" y="77"/>
                </a:cxn>
                <a:cxn ang="0">
                  <a:pos x="0" y="75"/>
                </a:cxn>
                <a:cxn ang="0">
                  <a:pos x="3" y="69"/>
                </a:cxn>
                <a:cxn ang="0">
                  <a:pos x="8" y="59"/>
                </a:cxn>
                <a:cxn ang="0">
                  <a:pos x="12" y="51"/>
                </a:cxn>
                <a:cxn ang="0">
                  <a:pos x="15" y="44"/>
                </a:cxn>
                <a:cxn ang="0">
                  <a:pos x="19" y="36"/>
                </a:cxn>
                <a:cxn ang="0">
                  <a:pos x="22" y="28"/>
                </a:cxn>
                <a:cxn ang="0">
                  <a:pos x="25" y="21"/>
                </a:cxn>
                <a:cxn ang="0">
                  <a:pos x="29" y="13"/>
                </a:cxn>
                <a:cxn ang="0">
                  <a:pos x="31" y="8"/>
                </a:cxn>
                <a:cxn ang="0">
                  <a:pos x="22" y="3"/>
                </a:cxn>
                <a:cxn ang="0">
                  <a:pos x="22" y="0"/>
                </a:cxn>
                <a:cxn ang="0">
                  <a:pos x="46" y="1"/>
                </a:cxn>
                <a:cxn ang="0">
                  <a:pos x="48" y="6"/>
                </a:cxn>
                <a:cxn ang="0">
                  <a:pos x="51" y="13"/>
                </a:cxn>
                <a:cxn ang="0">
                  <a:pos x="58" y="26"/>
                </a:cxn>
                <a:cxn ang="0">
                  <a:pos x="60" y="31"/>
                </a:cxn>
                <a:cxn ang="0">
                  <a:pos x="64" y="40"/>
                </a:cxn>
                <a:cxn ang="0">
                  <a:pos x="68" y="48"/>
                </a:cxn>
                <a:cxn ang="0">
                  <a:pos x="73" y="58"/>
                </a:cxn>
                <a:cxn ang="0">
                  <a:pos x="77" y="66"/>
                </a:cxn>
                <a:cxn ang="0">
                  <a:pos x="80" y="73"/>
                </a:cxn>
                <a:cxn ang="0">
                  <a:pos x="81" y="77"/>
                </a:cxn>
                <a:cxn ang="0">
                  <a:pos x="67" y="75"/>
                </a:cxn>
                <a:cxn ang="0">
                  <a:pos x="62" y="65"/>
                </a:cxn>
                <a:cxn ang="0">
                  <a:pos x="58" y="57"/>
                </a:cxn>
                <a:cxn ang="0">
                  <a:pos x="54" y="51"/>
                </a:cxn>
                <a:cxn ang="0">
                  <a:pos x="38" y="46"/>
                </a:cxn>
                <a:cxn ang="0">
                  <a:pos x="53" y="46"/>
                </a:cxn>
                <a:cxn ang="0">
                  <a:pos x="52" y="43"/>
                </a:cxn>
                <a:cxn ang="0">
                  <a:pos x="50" y="37"/>
                </a:cxn>
                <a:cxn ang="0">
                  <a:pos x="47" y="33"/>
                </a:cxn>
                <a:cxn ang="0">
                  <a:pos x="44" y="26"/>
                </a:cxn>
                <a:cxn ang="0">
                  <a:pos x="40" y="18"/>
                </a:cxn>
                <a:cxn ang="0">
                  <a:pos x="38" y="14"/>
                </a:cxn>
                <a:cxn ang="0">
                  <a:pos x="37" y="15"/>
                </a:cxn>
                <a:cxn ang="0">
                  <a:pos x="33" y="23"/>
                </a:cxn>
                <a:cxn ang="0">
                  <a:pos x="29" y="33"/>
                </a:cxn>
                <a:cxn ang="0">
                  <a:pos x="23" y="45"/>
                </a:cxn>
                <a:cxn ang="0">
                  <a:pos x="25" y="46"/>
                </a:cxn>
              </a:cxnLst>
              <a:rect l="0" t="0" r="r" b="b"/>
              <a:pathLst>
                <a:path w="82" h="77">
                  <a:moveTo>
                    <a:pt x="38" y="51"/>
                  </a:moveTo>
                  <a:cubicBezTo>
                    <a:pt x="33" y="51"/>
                    <a:pt x="27" y="51"/>
                    <a:pt x="22" y="51"/>
                  </a:cubicBezTo>
                  <a:cubicBezTo>
                    <a:pt x="21" y="51"/>
                    <a:pt x="20" y="51"/>
                    <a:pt x="20" y="53"/>
                  </a:cubicBezTo>
                  <a:cubicBezTo>
                    <a:pt x="19" y="54"/>
                    <a:pt x="19" y="55"/>
                    <a:pt x="18" y="56"/>
                  </a:cubicBezTo>
                  <a:cubicBezTo>
                    <a:pt x="18" y="57"/>
                    <a:pt x="18" y="58"/>
                    <a:pt x="17" y="58"/>
                  </a:cubicBezTo>
                  <a:cubicBezTo>
                    <a:pt x="16" y="60"/>
                    <a:pt x="16" y="62"/>
                    <a:pt x="15" y="64"/>
                  </a:cubicBezTo>
                  <a:cubicBezTo>
                    <a:pt x="14" y="66"/>
                    <a:pt x="13" y="68"/>
                    <a:pt x="12" y="70"/>
                  </a:cubicBezTo>
                  <a:cubicBezTo>
                    <a:pt x="12" y="71"/>
                    <a:pt x="11" y="73"/>
                    <a:pt x="10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9" y="77"/>
                    <a:pt x="9" y="77"/>
                    <a:pt x="7" y="77"/>
                  </a:cubicBezTo>
                  <a:cubicBezTo>
                    <a:pt x="6" y="77"/>
                    <a:pt x="4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7"/>
                    <a:pt x="0" y="76"/>
                    <a:pt x="0" y="7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" y="74"/>
                    <a:pt x="1" y="73"/>
                    <a:pt x="2" y="72"/>
                  </a:cubicBezTo>
                  <a:cubicBezTo>
                    <a:pt x="2" y="71"/>
                    <a:pt x="3" y="70"/>
                    <a:pt x="3" y="69"/>
                  </a:cubicBezTo>
                  <a:cubicBezTo>
                    <a:pt x="4" y="68"/>
                    <a:pt x="5" y="66"/>
                    <a:pt x="6" y="64"/>
                  </a:cubicBezTo>
                  <a:cubicBezTo>
                    <a:pt x="6" y="62"/>
                    <a:pt x="7" y="61"/>
                    <a:pt x="8" y="59"/>
                  </a:cubicBezTo>
                  <a:cubicBezTo>
                    <a:pt x="9" y="57"/>
                    <a:pt x="9" y="56"/>
                    <a:pt x="10" y="54"/>
                  </a:cubicBezTo>
                  <a:cubicBezTo>
                    <a:pt x="11" y="53"/>
                    <a:pt x="11" y="52"/>
                    <a:pt x="12" y="51"/>
                  </a:cubicBezTo>
                  <a:cubicBezTo>
                    <a:pt x="12" y="50"/>
                    <a:pt x="12" y="50"/>
                    <a:pt x="12" y="49"/>
                  </a:cubicBezTo>
                  <a:cubicBezTo>
                    <a:pt x="13" y="47"/>
                    <a:pt x="14" y="46"/>
                    <a:pt x="15" y="44"/>
                  </a:cubicBezTo>
                  <a:cubicBezTo>
                    <a:pt x="15" y="43"/>
                    <a:pt x="16" y="42"/>
                    <a:pt x="16" y="41"/>
                  </a:cubicBezTo>
                  <a:cubicBezTo>
                    <a:pt x="17" y="39"/>
                    <a:pt x="18" y="38"/>
                    <a:pt x="19" y="36"/>
                  </a:cubicBezTo>
                  <a:cubicBezTo>
                    <a:pt x="19" y="35"/>
                    <a:pt x="20" y="33"/>
                    <a:pt x="21" y="32"/>
                  </a:cubicBezTo>
                  <a:cubicBezTo>
                    <a:pt x="21" y="31"/>
                    <a:pt x="22" y="29"/>
                    <a:pt x="22" y="28"/>
                  </a:cubicBezTo>
                  <a:cubicBezTo>
                    <a:pt x="22" y="28"/>
                    <a:pt x="23" y="27"/>
                    <a:pt x="23" y="26"/>
                  </a:cubicBezTo>
                  <a:cubicBezTo>
                    <a:pt x="24" y="25"/>
                    <a:pt x="25" y="23"/>
                    <a:pt x="25" y="21"/>
                  </a:cubicBezTo>
                  <a:cubicBezTo>
                    <a:pt x="26" y="20"/>
                    <a:pt x="27" y="18"/>
                    <a:pt x="28" y="17"/>
                  </a:cubicBezTo>
                  <a:cubicBezTo>
                    <a:pt x="28" y="16"/>
                    <a:pt x="29" y="15"/>
                    <a:pt x="29" y="13"/>
                  </a:cubicBezTo>
                  <a:cubicBezTo>
                    <a:pt x="29" y="13"/>
                    <a:pt x="30" y="12"/>
                    <a:pt x="30" y="11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1" y="6"/>
                    <a:pt x="30" y="5"/>
                    <a:pt x="29" y="4"/>
                  </a:cubicBezTo>
                  <a:cubicBezTo>
                    <a:pt x="26" y="4"/>
                    <a:pt x="24" y="3"/>
                    <a:pt x="22" y="3"/>
                  </a:cubicBezTo>
                  <a:cubicBezTo>
                    <a:pt x="21" y="2"/>
                    <a:pt x="20" y="2"/>
                    <a:pt x="20" y="1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9" y="0"/>
                    <a:pt x="36" y="0"/>
                    <a:pt x="44" y="0"/>
                  </a:cubicBezTo>
                  <a:cubicBezTo>
                    <a:pt x="45" y="0"/>
                    <a:pt x="45" y="0"/>
                    <a:pt x="46" y="1"/>
                  </a:cubicBezTo>
                  <a:cubicBezTo>
                    <a:pt x="46" y="2"/>
                    <a:pt x="47" y="3"/>
                    <a:pt x="47" y="4"/>
                  </a:cubicBezTo>
                  <a:cubicBezTo>
                    <a:pt x="48" y="4"/>
                    <a:pt x="48" y="5"/>
                    <a:pt x="48" y="6"/>
                  </a:cubicBezTo>
                  <a:cubicBezTo>
                    <a:pt x="49" y="7"/>
                    <a:pt x="50" y="9"/>
                    <a:pt x="50" y="11"/>
                  </a:cubicBezTo>
                  <a:cubicBezTo>
                    <a:pt x="51" y="11"/>
                    <a:pt x="51" y="12"/>
                    <a:pt x="51" y="13"/>
                  </a:cubicBezTo>
                  <a:cubicBezTo>
                    <a:pt x="52" y="15"/>
                    <a:pt x="53" y="17"/>
                    <a:pt x="54" y="19"/>
                  </a:cubicBezTo>
                  <a:cubicBezTo>
                    <a:pt x="55" y="21"/>
                    <a:pt x="57" y="24"/>
                    <a:pt x="58" y="26"/>
                  </a:cubicBezTo>
                  <a:cubicBezTo>
                    <a:pt x="58" y="27"/>
                    <a:pt x="59" y="28"/>
                    <a:pt x="59" y="29"/>
                  </a:cubicBezTo>
                  <a:cubicBezTo>
                    <a:pt x="60" y="30"/>
                    <a:pt x="60" y="31"/>
                    <a:pt x="60" y="31"/>
                  </a:cubicBezTo>
                  <a:cubicBezTo>
                    <a:pt x="61" y="33"/>
                    <a:pt x="62" y="35"/>
                    <a:pt x="63" y="37"/>
                  </a:cubicBezTo>
                  <a:cubicBezTo>
                    <a:pt x="63" y="38"/>
                    <a:pt x="64" y="39"/>
                    <a:pt x="64" y="40"/>
                  </a:cubicBezTo>
                  <a:cubicBezTo>
                    <a:pt x="65" y="40"/>
                    <a:pt x="65" y="41"/>
                    <a:pt x="65" y="42"/>
                  </a:cubicBezTo>
                  <a:cubicBezTo>
                    <a:pt x="66" y="44"/>
                    <a:pt x="67" y="46"/>
                    <a:pt x="68" y="48"/>
                  </a:cubicBezTo>
                  <a:cubicBezTo>
                    <a:pt x="69" y="50"/>
                    <a:pt x="70" y="51"/>
                    <a:pt x="70" y="53"/>
                  </a:cubicBezTo>
                  <a:cubicBezTo>
                    <a:pt x="71" y="54"/>
                    <a:pt x="72" y="56"/>
                    <a:pt x="73" y="58"/>
                  </a:cubicBezTo>
                  <a:cubicBezTo>
                    <a:pt x="73" y="59"/>
                    <a:pt x="74" y="60"/>
                    <a:pt x="74" y="60"/>
                  </a:cubicBezTo>
                  <a:cubicBezTo>
                    <a:pt x="75" y="62"/>
                    <a:pt x="76" y="64"/>
                    <a:pt x="77" y="66"/>
                  </a:cubicBezTo>
                  <a:cubicBezTo>
                    <a:pt x="77" y="67"/>
                    <a:pt x="78" y="69"/>
                    <a:pt x="79" y="70"/>
                  </a:cubicBezTo>
                  <a:cubicBezTo>
                    <a:pt x="79" y="71"/>
                    <a:pt x="80" y="72"/>
                    <a:pt x="80" y="73"/>
                  </a:cubicBezTo>
                  <a:cubicBezTo>
                    <a:pt x="81" y="74"/>
                    <a:pt x="81" y="75"/>
                    <a:pt x="81" y="75"/>
                  </a:cubicBezTo>
                  <a:cubicBezTo>
                    <a:pt x="82" y="76"/>
                    <a:pt x="81" y="77"/>
                    <a:pt x="81" y="77"/>
                  </a:cubicBezTo>
                  <a:cubicBezTo>
                    <a:pt x="77" y="77"/>
                    <a:pt x="73" y="77"/>
                    <a:pt x="69" y="77"/>
                  </a:cubicBezTo>
                  <a:cubicBezTo>
                    <a:pt x="68" y="77"/>
                    <a:pt x="67" y="76"/>
                    <a:pt x="67" y="75"/>
                  </a:cubicBezTo>
                  <a:cubicBezTo>
                    <a:pt x="66" y="73"/>
                    <a:pt x="65" y="72"/>
                    <a:pt x="64" y="70"/>
                  </a:cubicBezTo>
                  <a:cubicBezTo>
                    <a:pt x="63" y="68"/>
                    <a:pt x="63" y="66"/>
                    <a:pt x="62" y="65"/>
                  </a:cubicBezTo>
                  <a:cubicBezTo>
                    <a:pt x="61" y="63"/>
                    <a:pt x="60" y="61"/>
                    <a:pt x="60" y="60"/>
                  </a:cubicBezTo>
                  <a:cubicBezTo>
                    <a:pt x="59" y="59"/>
                    <a:pt x="59" y="58"/>
                    <a:pt x="58" y="57"/>
                  </a:cubicBezTo>
                  <a:cubicBezTo>
                    <a:pt x="58" y="56"/>
                    <a:pt x="57" y="54"/>
                    <a:pt x="56" y="53"/>
                  </a:cubicBezTo>
                  <a:cubicBezTo>
                    <a:pt x="56" y="52"/>
                    <a:pt x="55" y="51"/>
                    <a:pt x="54" y="51"/>
                  </a:cubicBezTo>
                  <a:cubicBezTo>
                    <a:pt x="49" y="51"/>
                    <a:pt x="43" y="51"/>
                    <a:pt x="38" y="51"/>
                  </a:cubicBezTo>
                  <a:moveTo>
                    <a:pt x="38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3" y="46"/>
                  </a:cubicBezTo>
                  <a:cubicBezTo>
                    <a:pt x="54" y="46"/>
                    <a:pt x="54" y="46"/>
                    <a:pt x="53" y="45"/>
                  </a:cubicBezTo>
                  <a:cubicBezTo>
                    <a:pt x="53" y="44"/>
                    <a:pt x="53" y="44"/>
                    <a:pt x="52" y="43"/>
                  </a:cubicBezTo>
                  <a:cubicBezTo>
                    <a:pt x="52" y="42"/>
                    <a:pt x="52" y="41"/>
                    <a:pt x="51" y="41"/>
                  </a:cubicBezTo>
                  <a:cubicBezTo>
                    <a:pt x="51" y="39"/>
                    <a:pt x="50" y="38"/>
                    <a:pt x="50" y="37"/>
                  </a:cubicBezTo>
                  <a:cubicBezTo>
                    <a:pt x="50" y="37"/>
                    <a:pt x="49" y="36"/>
                    <a:pt x="49" y="36"/>
                  </a:cubicBezTo>
                  <a:cubicBezTo>
                    <a:pt x="48" y="35"/>
                    <a:pt x="48" y="34"/>
                    <a:pt x="47" y="33"/>
                  </a:cubicBezTo>
                  <a:cubicBezTo>
                    <a:pt x="47" y="31"/>
                    <a:pt x="46" y="29"/>
                    <a:pt x="45" y="28"/>
                  </a:cubicBezTo>
                  <a:cubicBezTo>
                    <a:pt x="45" y="27"/>
                    <a:pt x="45" y="26"/>
                    <a:pt x="44" y="26"/>
                  </a:cubicBezTo>
                  <a:cubicBezTo>
                    <a:pt x="44" y="25"/>
                    <a:pt x="43" y="24"/>
                    <a:pt x="43" y="23"/>
                  </a:cubicBezTo>
                  <a:cubicBezTo>
                    <a:pt x="42" y="21"/>
                    <a:pt x="41" y="19"/>
                    <a:pt x="40" y="18"/>
                  </a:cubicBezTo>
                  <a:cubicBezTo>
                    <a:pt x="40" y="16"/>
                    <a:pt x="39" y="15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6"/>
                    <a:pt x="37" y="17"/>
                    <a:pt x="36" y="17"/>
                  </a:cubicBezTo>
                  <a:cubicBezTo>
                    <a:pt x="35" y="19"/>
                    <a:pt x="34" y="21"/>
                    <a:pt x="33" y="23"/>
                  </a:cubicBezTo>
                  <a:cubicBezTo>
                    <a:pt x="32" y="26"/>
                    <a:pt x="31" y="28"/>
                    <a:pt x="30" y="31"/>
                  </a:cubicBezTo>
                  <a:cubicBezTo>
                    <a:pt x="30" y="32"/>
                    <a:pt x="29" y="33"/>
                    <a:pt x="29" y="33"/>
                  </a:cubicBezTo>
                  <a:cubicBezTo>
                    <a:pt x="28" y="35"/>
                    <a:pt x="27" y="36"/>
                    <a:pt x="26" y="38"/>
                  </a:cubicBezTo>
                  <a:cubicBezTo>
                    <a:pt x="25" y="40"/>
                    <a:pt x="24" y="43"/>
                    <a:pt x="23" y="45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5" y="46"/>
                    <a:pt x="25" y="46"/>
                    <a:pt x="25" y="46"/>
                  </a:cubicBezTo>
                  <a:lnTo>
                    <a:pt x="38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970"/>
            <p:cNvSpPr>
              <a:spLocks noEditPoints="1"/>
            </p:cNvSpPr>
            <p:nvPr/>
          </p:nvSpPr>
          <p:spPr bwMode="auto">
            <a:xfrm>
              <a:off x="2994025" y="706438"/>
              <a:ext cx="171450" cy="16192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7" y="4"/>
                </a:cxn>
                <a:cxn ang="0">
                  <a:pos x="51" y="12"/>
                </a:cxn>
                <a:cxn ang="0">
                  <a:pos x="53" y="17"/>
                </a:cxn>
                <a:cxn ang="0">
                  <a:pos x="57" y="24"/>
                </a:cxn>
                <a:cxn ang="0">
                  <a:pos x="61" y="33"/>
                </a:cxn>
                <a:cxn ang="0">
                  <a:pos x="67" y="47"/>
                </a:cxn>
                <a:cxn ang="0">
                  <a:pos x="70" y="51"/>
                </a:cxn>
                <a:cxn ang="0">
                  <a:pos x="73" y="59"/>
                </a:cxn>
                <a:cxn ang="0">
                  <a:pos x="77" y="66"/>
                </a:cxn>
                <a:cxn ang="0">
                  <a:pos x="79" y="71"/>
                </a:cxn>
                <a:cxn ang="0">
                  <a:pos x="81" y="76"/>
                </a:cxn>
                <a:cxn ang="0">
                  <a:pos x="80" y="77"/>
                </a:cxn>
                <a:cxn ang="0">
                  <a:pos x="67" y="75"/>
                </a:cxn>
                <a:cxn ang="0">
                  <a:pos x="62" y="65"/>
                </a:cxn>
                <a:cxn ang="0">
                  <a:pos x="59" y="58"/>
                </a:cxn>
                <a:cxn ang="0">
                  <a:pos x="55" y="52"/>
                </a:cxn>
                <a:cxn ang="0">
                  <a:pos x="54" y="51"/>
                </a:cxn>
                <a:cxn ang="0">
                  <a:pos x="21" y="51"/>
                </a:cxn>
                <a:cxn ang="0">
                  <a:pos x="17" y="58"/>
                </a:cxn>
                <a:cxn ang="0">
                  <a:pos x="14" y="66"/>
                </a:cxn>
                <a:cxn ang="0">
                  <a:pos x="11" y="72"/>
                </a:cxn>
                <a:cxn ang="0">
                  <a:pos x="8" y="77"/>
                </a:cxn>
                <a:cxn ang="0">
                  <a:pos x="1" y="77"/>
                </a:cxn>
                <a:cxn ang="0">
                  <a:pos x="2" y="72"/>
                </a:cxn>
                <a:cxn ang="0">
                  <a:pos x="4" y="67"/>
                </a:cxn>
                <a:cxn ang="0">
                  <a:pos x="8" y="60"/>
                </a:cxn>
                <a:cxn ang="0">
                  <a:pos x="11" y="52"/>
                </a:cxn>
                <a:cxn ang="0">
                  <a:pos x="14" y="46"/>
                </a:cxn>
                <a:cxn ang="0">
                  <a:pos x="18" y="37"/>
                </a:cxn>
                <a:cxn ang="0">
                  <a:pos x="22" y="29"/>
                </a:cxn>
                <a:cxn ang="0">
                  <a:pos x="25" y="22"/>
                </a:cxn>
                <a:cxn ang="0">
                  <a:pos x="29" y="14"/>
                </a:cxn>
                <a:cxn ang="0">
                  <a:pos x="31" y="8"/>
                </a:cxn>
                <a:cxn ang="0">
                  <a:pos x="22" y="3"/>
                </a:cxn>
                <a:cxn ang="0">
                  <a:pos x="21" y="0"/>
                </a:cxn>
                <a:cxn ang="0">
                  <a:pos x="33" y="0"/>
                </a:cxn>
                <a:cxn ang="0">
                  <a:pos x="38" y="46"/>
                </a:cxn>
                <a:cxn ang="0">
                  <a:pos x="53" y="46"/>
                </a:cxn>
                <a:cxn ang="0">
                  <a:pos x="51" y="41"/>
                </a:cxn>
                <a:cxn ang="0">
                  <a:pos x="48" y="34"/>
                </a:cxn>
                <a:cxn ang="0">
                  <a:pos x="45" y="27"/>
                </a:cxn>
                <a:cxn ang="0">
                  <a:pos x="41" y="19"/>
                </a:cxn>
                <a:cxn ang="0">
                  <a:pos x="38" y="14"/>
                </a:cxn>
                <a:cxn ang="0">
                  <a:pos x="36" y="17"/>
                </a:cxn>
                <a:cxn ang="0">
                  <a:pos x="31" y="27"/>
                </a:cxn>
                <a:cxn ang="0">
                  <a:pos x="27" y="36"/>
                </a:cxn>
                <a:cxn ang="0">
                  <a:pos x="23" y="45"/>
                </a:cxn>
                <a:cxn ang="0">
                  <a:pos x="24" y="46"/>
                </a:cxn>
              </a:cxnLst>
              <a:rect l="0" t="0" r="r" b="b"/>
              <a:pathLst>
                <a:path w="81" h="77">
                  <a:moveTo>
                    <a:pt x="33" y="0"/>
                  </a:moveTo>
                  <a:cubicBezTo>
                    <a:pt x="36" y="0"/>
                    <a:pt x="40" y="0"/>
                    <a:pt x="43" y="0"/>
                  </a:cubicBezTo>
                  <a:cubicBezTo>
                    <a:pt x="45" y="0"/>
                    <a:pt x="45" y="0"/>
                    <a:pt x="46" y="1"/>
                  </a:cubicBezTo>
                  <a:cubicBezTo>
                    <a:pt x="46" y="2"/>
                    <a:pt x="47" y="3"/>
                    <a:pt x="47" y="4"/>
                  </a:cubicBezTo>
                  <a:cubicBezTo>
                    <a:pt x="48" y="5"/>
                    <a:pt x="48" y="6"/>
                    <a:pt x="48" y="7"/>
                  </a:cubicBezTo>
                  <a:cubicBezTo>
                    <a:pt x="49" y="8"/>
                    <a:pt x="50" y="10"/>
                    <a:pt x="51" y="12"/>
                  </a:cubicBezTo>
                  <a:cubicBezTo>
                    <a:pt x="51" y="13"/>
                    <a:pt x="52" y="14"/>
                    <a:pt x="52" y="15"/>
                  </a:cubicBezTo>
                  <a:cubicBezTo>
                    <a:pt x="52" y="16"/>
                    <a:pt x="53" y="16"/>
                    <a:pt x="53" y="17"/>
                  </a:cubicBezTo>
                  <a:cubicBezTo>
                    <a:pt x="54" y="18"/>
                    <a:pt x="55" y="20"/>
                    <a:pt x="55" y="21"/>
                  </a:cubicBezTo>
                  <a:cubicBezTo>
                    <a:pt x="56" y="22"/>
                    <a:pt x="56" y="23"/>
                    <a:pt x="57" y="24"/>
                  </a:cubicBezTo>
                  <a:cubicBezTo>
                    <a:pt x="57" y="25"/>
                    <a:pt x="57" y="26"/>
                    <a:pt x="58" y="27"/>
                  </a:cubicBezTo>
                  <a:cubicBezTo>
                    <a:pt x="59" y="29"/>
                    <a:pt x="60" y="31"/>
                    <a:pt x="61" y="33"/>
                  </a:cubicBezTo>
                  <a:cubicBezTo>
                    <a:pt x="62" y="36"/>
                    <a:pt x="64" y="39"/>
                    <a:pt x="65" y="42"/>
                  </a:cubicBezTo>
                  <a:cubicBezTo>
                    <a:pt x="66" y="43"/>
                    <a:pt x="67" y="45"/>
                    <a:pt x="67" y="47"/>
                  </a:cubicBezTo>
                  <a:cubicBezTo>
                    <a:pt x="68" y="48"/>
                    <a:pt x="68" y="49"/>
                    <a:pt x="69" y="49"/>
                  </a:cubicBezTo>
                  <a:cubicBezTo>
                    <a:pt x="69" y="50"/>
                    <a:pt x="69" y="51"/>
                    <a:pt x="70" y="51"/>
                  </a:cubicBezTo>
                  <a:cubicBezTo>
                    <a:pt x="70" y="53"/>
                    <a:pt x="71" y="55"/>
                    <a:pt x="72" y="56"/>
                  </a:cubicBezTo>
                  <a:cubicBezTo>
                    <a:pt x="72" y="57"/>
                    <a:pt x="73" y="58"/>
                    <a:pt x="73" y="59"/>
                  </a:cubicBezTo>
                  <a:cubicBezTo>
                    <a:pt x="74" y="60"/>
                    <a:pt x="74" y="60"/>
                    <a:pt x="74" y="61"/>
                  </a:cubicBezTo>
                  <a:cubicBezTo>
                    <a:pt x="75" y="63"/>
                    <a:pt x="76" y="64"/>
                    <a:pt x="77" y="66"/>
                  </a:cubicBezTo>
                  <a:cubicBezTo>
                    <a:pt x="77" y="67"/>
                    <a:pt x="78" y="68"/>
                    <a:pt x="78" y="69"/>
                  </a:cubicBezTo>
                  <a:cubicBezTo>
                    <a:pt x="78" y="70"/>
                    <a:pt x="79" y="70"/>
                    <a:pt x="79" y="71"/>
                  </a:cubicBezTo>
                  <a:cubicBezTo>
                    <a:pt x="80" y="72"/>
                    <a:pt x="80" y="74"/>
                    <a:pt x="81" y="75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1" y="76"/>
                    <a:pt x="81" y="77"/>
                    <a:pt x="81" y="77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8" y="77"/>
                    <a:pt x="67" y="76"/>
                    <a:pt x="67" y="75"/>
                  </a:cubicBezTo>
                  <a:cubicBezTo>
                    <a:pt x="66" y="74"/>
                    <a:pt x="65" y="72"/>
                    <a:pt x="64" y="70"/>
                  </a:cubicBezTo>
                  <a:cubicBezTo>
                    <a:pt x="64" y="68"/>
                    <a:pt x="63" y="67"/>
                    <a:pt x="62" y="65"/>
                  </a:cubicBezTo>
                  <a:cubicBezTo>
                    <a:pt x="61" y="63"/>
                    <a:pt x="60" y="62"/>
                    <a:pt x="60" y="60"/>
                  </a:cubicBezTo>
                  <a:cubicBezTo>
                    <a:pt x="59" y="60"/>
                    <a:pt x="59" y="59"/>
                    <a:pt x="59" y="58"/>
                  </a:cubicBezTo>
                  <a:cubicBezTo>
                    <a:pt x="58" y="57"/>
                    <a:pt x="57" y="55"/>
                    <a:pt x="56" y="53"/>
                  </a:cubicBezTo>
                  <a:cubicBezTo>
                    <a:pt x="56" y="53"/>
                    <a:pt x="56" y="52"/>
                    <a:pt x="55" y="52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0" y="52"/>
                    <a:pt x="20" y="52"/>
                  </a:cubicBezTo>
                  <a:cubicBezTo>
                    <a:pt x="19" y="54"/>
                    <a:pt x="18" y="56"/>
                    <a:pt x="17" y="58"/>
                  </a:cubicBezTo>
                  <a:cubicBezTo>
                    <a:pt x="17" y="59"/>
                    <a:pt x="17" y="60"/>
                    <a:pt x="16" y="61"/>
                  </a:cubicBezTo>
                  <a:cubicBezTo>
                    <a:pt x="15" y="62"/>
                    <a:pt x="15" y="64"/>
                    <a:pt x="14" y="66"/>
                  </a:cubicBezTo>
                  <a:cubicBezTo>
                    <a:pt x="13" y="67"/>
                    <a:pt x="13" y="68"/>
                    <a:pt x="13" y="69"/>
                  </a:cubicBezTo>
                  <a:cubicBezTo>
                    <a:pt x="12" y="70"/>
                    <a:pt x="12" y="71"/>
                    <a:pt x="11" y="72"/>
                  </a:cubicBezTo>
                  <a:cubicBezTo>
                    <a:pt x="11" y="73"/>
                    <a:pt x="10" y="74"/>
                    <a:pt x="10" y="75"/>
                  </a:cubicBezTo>
                  <a:cubicBezTo>
                    <a:pt x="9" y="76"/>
                    <a:pt x="9" y="77"/>
                    <a:pt x="8" y="77"/>
                  </a:cubicBezTo>
                  <a:cubicBezTo>
                    <a:pt x="6" y="77"/>
                    <a:pt x="4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ubicBezTo>
                    <a:pt x="1" y="74"/>
                    <a:pt x="1" y="73"/>
                    <a:pt x="2" y="72"/>
                  </a:cubicBezTo>
                  <a:cubicBezTo>
                    <a:pt x="2" y="71"/>
                    <a:pt x="3" y="70"/>
                    <a:pt x="3" y="70"/>
                  </a:cubicBezTo>
                  <a:cubicBezTo>
                    <a:pt x="3" y="69"/>
                    <a:pt x="4" y="68"/>
                    <a:pt x="4" y="67"/>
                  </a:cubicBezTo>
                  <a:cubicBezTo>
                    <a:pt x="4" y="66"/>
                    <a:pt x="5" y="65"/>
                    <a:pt x="5" y="65"/>
                  </a:cubicBezTo>
                  <a:cubicBezTo>
                    <a:pt x="6" y="63"/>
                    <a:pt x="7" y="61"/>
                    <a:pt x="8" y="60"/>
                  </a:cubicBezTo>
                  <a:cubicBezTo>
                    <a:pt x="8" y="59"/>
                    <a:pt x="8" y="58"/>
                    <a:pt x="9" y="57"/>
                  </a:cubicBezTo>
                  <a:cubicBezTo>
                    <a:pt x="10" y="55"/>
                    <a:pt x="10" y="53"/>
                    <a:pt x="11" y="52"/>
                  </a:cubicBezTo>
                  <a:cubicBezTo>
                    <a:pt x="12" y="51"/>
                    <a:pt x="12" y="50"/>
                    <a:pt x="12" y="49"/>
                  </a:cubicBezTo>
                  <a:cubicBezTo>
                    <a:pt x="13" y="48"/>
                    <a:pt x="13" y="47"/>
                    <a:pt x="14" y="46"/>
                  </a:cubicBezTo>
                  <a:cubicBezTo>
                    <a:pt x="14" y="45"/>
                    <a:pt x="15" y="44"/>
                    <a:pt x="15" y="44"/>
                  </a:cubicBezTo>
                  <a:cubicBezTo>
                    <a:pt x="16" y="41"/>
                    <a:pt x="17" y="39"/>
                    <a:pt x="18" y="37"/>
                  </a:cubicBezTo>
                  <a:cubicBezTo>
                    <a:pt x="19" y="35"/>
                    <a:pt x="20" y="34"/>
                    <a:pt x="20" y="32"/>
                  </a:cubicBezTo>
                  <a:cubicBezTo>
                    <a:pt x="21" y="31"/>
                    <a:pt x="21" y="30"/>
                    <a:pt x="22" y="29"/>
                  </a:cubicBezTo>
                  <a:cubicBezTo>
                    <a:pt x="22" y="28"/>
                    <a:pt x="22" y="28"/>
                    <a:pt x="23" y="27"/>
                  </a:cubicBezTo>
                  <a:cubicBezTo>
                    <a:pt x="23" y="25"/>
                    <a:pt x="24" y="24"/>
                    <a:pt x="25" y="22"/>
                  </a:cubicBezTo>
                  <a:cubicBezTo>
                    <a:pt x="26" y="20"/>
                    <a:pt x="27" y="19"/>
                    <a:pt x="27" y="17"/>
                  </a:cubicBezTo>
                  <a:cubicBezTo>
                    <a:pt x="28" y="16"/>
                    <a:pt x="28" y="15"/>
                    <a:pt x="29" y="14"/>
                  </a:cubicBezTo>
                  <a:cubicBezTo>
                    <a:pt x="29" y="13"/>
                    <a:pt x="29" y="13"/>
                    <a:pt x="30" y="12"/>
                  </a:cubicBezTo>
                  <a:cubicBezTo>
                    <a:pt x="30" y="11"/>
                    <a:pt x="31" y="9"/>
                    <a:pt x="31" y="8"/>
                  </a:cubicBezTo>
                  <a:cubicBezTo>
                    <a:pt x="31" y="6"/>
                    <a:pt x="31" y="5"/>
                    <a:pt x="29" y="4"/>
                  </a:cubicBezTo>
                  <a:cubicBezTo>
                    <a:pt x="26" y="4"/>
                    <a:pt x="24" y="3"/>
                    <a:pt x="22" y="3"/>
                  </a:cubicBezTo>
                  <a:cubicBezTo>
                    <a:pt x="21" y="2"/>
                    <a:pt x="20" y="2"/>
                    <a:pt x="20" y="1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0"/>
                    <a:pt x="33" y="0"/>
                  </a:cubicBezTo>
                  <a:moveTo>
                    <a:pt x="38" y="46"/>
                  </a:moveTo>
                  <a:cubicBezTo>
                    <a:pt x="38" y="46"/>
                    <a:pt x="38" y="46"/>
                    <a:pt x="38" y="46"/>
                  </a:cubicBezTo>
                  <a:cubicBezTo>
                    <a:pt x="43" y="46"/>
                    <a:pt x="47" y="46"/>
                    <a:pt x="51" y="46"/>
                  </a:cubicBezTo>
                  <a:cubicBezTo>
                    <a:pt x="52" y="46"/>
                    <a:pt x="52" y="46"/>
                    <a:pt x="53" y="46"/>
                  </a:cubicBezTo>
                  <a:cubicBezTo>
                    <a:pt x="53" y="46"/>
                    <a:pt x="54" y="46"/>
                    <a:pt x="53" y="45"/>
                  </a:cubicBezTo>
                  <a:cubicBezTo>
                    <a:pt x="53" y="44"/>
                    <a:pt x="52" y="42"/>
                    <a:pt x="51" y="41"/>
                  </a:cubicBezTo>
                  <a:cubicBezTo>
                    <a:pt x="51" y="40"/>
                    <a:pt x="50" y="39"/>
                    <a:pt x="50" y="38"/>
                  </a:cubicBezTo>
                  <a:cubicBezTo>
                    <a:pt x="49" y="36"/>
                    <a:pt x="49" y="35"/>
                    <a:pt x="48" y="34"/>
                  </a:cubicBezTo>
                  <a:cubicBezTo>
                    <a:pt x="48" y="33"/>
                    <a:pt x="47" y="32"/>
                    <a:pt x="47" y="31"/>
                  </a:cubicBezTo>
                  <a:cubicBezTo>
                    <a:pt x="46" y="30"/>
                    <a:pt x="45" y="28"/>
                    <a:pt x="45" y="27"/>
                  </a:cubicBezTo>
                  <a:cubicBezTo>
                    <a:pt x="44" y="26"/>
                    <a:pt x="44" y="25"/>
                    <a:pt x="43" y="24"/>
                  </a:cubicBezTo>
                  <a:cubicBezTo>
                    <a:pt x="43" y="22"/>
                    <a:pt x="42" y="21"/>
                    <a:pt x="41" y="19"/>
                  </a:cubicBezTo>
                  <a:cubicBezTo>
                    <a:pt x="40" y="17"/>
                    <a:pt x="40" y="16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5"/>
                    <a:pt x="37" y="16"/>
                    <a:pt x="36" y="17"/>
                  </a:cubicBezTo>
                  <a:cubicBezTo>
                    <a:pt x="35" y="19"/>
                    <a:pt x="34" y="20"/>
                    <a:pt x="34" y="22"/>
                  </a:cubicBezTo>
                  <a:cubicBezTo>
                    <a:pt x="33" y="24"/>
                    <a:pt x="32" y="26"/>
                    <a:pt x="31" y="27"/>
                  </a:cubicBezTo>
                  <a:cubicBezTo>
                    <a:pt x="30" y="30"/>
                    <a:pt x="29" y="32"/>
                    <a:pt x="28" y="34"/>
                  </a:cubicBezTo>
                  <a:cubicBezTo>
                    <a:pt x="28" y="34"/>
                    <a:pt x="28" y="35"/>
                    <a:pt x="27" y="36"/>
                  </a:cubicBezTo>
                  <a:cubicBezTo>
                    <a:pt x="27" y="37"/>
                    <a:pt x="26" y="39"/>
                    <a:pt x="25" y="41"/>
                  </a:cubicBezTo>
                  <a:cubicBezTo>
                    <a:pt x="24" y="42"/>
                    <a:pt x="24" y="44"/>
                    <a:pt x="23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4" y="46"/>
                    <a:pt x="24" y="46"/>
                    <a:pt x="24" y="46"/>
                  </a:cubicBezTo>
                  <a:lnTo>
                    <a:pt x="38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971"/>
            <p:cNvSpPr>
              <a:spLocks/>
            </p:cNvSpPr>
            <p:nvPr/>
          </p:nvSpPr>
          <p:spPr bwMode="auto">
            <a:xfrm>
              <a:off x="2835275" y="703263"/>
              <a:ext cx="142875" cy="166688"/>
            </a:xfrm>
            <a:custGeom>
              <a:avLst/>
              <a:gdLst/>
              <a:ahLst/>
              <a:cxnLst>
                <a:cxn ang="0">
                  <a:pos x="35" y="79"/>
                </a:cxn>
                <a:cxn ang="0">
                  <a:pos x="26" y="77"/>
                </a:cxn>
                <a:cxn ang="0">
                  <a:pos x="18" y="72"/>
                </a:cxn>
                <a:cxn ang="0">
                  <a:pos x="10" y="66"/>
                </a:cxn>
                <a:cxn ang="0">
                  <a:pos x="4" y="57"/>
                </a:cxn>
                <a:cxn ang="0">
                  <a:pos x="2" y="51"/>
                </a:cxn>
                <a:cxn ang="0">
                  <a:pos x="0" y="39"/>
                </a:cxn>
                <a:cxn ang="0">
                  <a:pos x="2" y="23"/>
                </a:cxn>
                <a:cxn ang="0">
                  <a:pos x="6" y="13"/>
                </a:cxn>
                <a:cxn ang="0">
                  <a:pos x="15" y="4"/>
                </a:cxn>
                <a:cxn ang="0">
                  <a:pos x="26" y="1"/>
                </a:cxn>
                <a:cxn ang="0">
                  <a:pos x="34" y="0"/>
                </a:cxn>
                <a:cxn ang="0">
                  <a:pos x="47" y="0"/>
                </a:cxn>
                <a:cxn ang="0">
                  <a:pos x="59" y="4"/>
                </a:cxn>
                <a:cxn ang="0">
                  <a:pos x="65" y="9"/>
                </a:cxn>
                <a:cxn ang="0">
                  <a:pos x="67" y="17"/>
                </a:cxn>
                <a:cxn ang="0">
                  <a:pos x="56" y="17"/>
                </a:cxn>
                <a:cxn ang="0">
                  <a:pos x="53" y="15"/>
                </a:cxn>
                <a:cxn ang="0">
                  <a:pos x="39" y="5"/>
                </a:cxn>
                <a:cxn ang="0">
                  <a:pos x="28" y="7"/>
                </a:cxn>
                <a:cxn ang="0">
                  <a:pos x="24" y="9"/>
                </a:cxn>
                <a:cxn ang="0">
                  <a:pos x="18" y="17"/>
                </a:cxn>
                <a:cxn ang="0">
                  <a:pos x="15" y="27"/>
                </a:cxn>
                <a:cxn ang="0">
                  <a:pos x="14" y="34"/>
                </a:cxn>
                <a:cxn ang="0">
                  <a:pos x="16" y="51"/>
                </a:cxn>
                <a:cxn ang="0">
                  <a:pos x="20" y="59"/>
                </a:cxn>
                <a:cxn ang="0">
                  <a:pos x="29" y="69"/>
                </a:cxn>
                <a:cxn ang="0">
                  <a:pos x="38" y="72"/>
                </a:cxn>
                <a:cxn ang="0">
                  <a:pos x="46" y="73"/>
                </a:cxn>
                <a:cxn ang="0">
                  <a:pos x="63" y="72"/>
                </a:cxn>
                <a:cxn ang="0">
                  <a:pos x="68" y="72"/>
                </a:cxn>
                <a:cxn ang="0">
                  <a:pos x="67" y="76"/>
                </a:cxn>
                <a:cxn ang="0">
                  <a:pos x="57" y="78"/>
                </a:cxn>
                <a:cxn ang="0">
                  <a:pos x="43" y="79"/>
                </a:cxn>
              </a:cxnLst>
              <a:rect l="0" t="0" r="r" b="b"/>
              <a:pathLst>
                <a:path w="68" h="79">
                  <a:moveTo>
                    <a:pt x="43" y="79"/>
                  </a:moveTo>
                  <a:cubicBezTo>
                    <a:pt x="40" y="79"/>
                    <a:pt x="38" y="79"/>
                    <a:pt x="35" y="79"/>
                  </a:cubicBezTo>
                  <a:cubicBezTo>
                    <a:pt x="34" y="79"/>
                    <a:pt x="33" y="78"/>
                    <a:pt x="32" y="78"/>
                  </a:cubicBezTo>
                  <a:cubicBezTo>
                    <a:pt x="30" y="78"/>
                    <a:pt x="28" y="77"/>
                    <a:pt x="26" y="77"/>
                  </a:cubicBezTo>
                  <a:cubicBezTo>
                    <a:pt x="25" y="76"/>
                    <a:pt x="23" y="75"/>
                    <a:pt x="21" y="74"/>
                  </a:cubicBezTo>
                  <a:cubicBezTo>
                    <a:pt x="20" y="74"/>
                    <a:pt x="19" y="73"/>
                    <a:pt x="18" y="72"/>
                  </a:cubicBezTo>
                  <a:cubicBezTo>
                    <a:pt x="16" y="71"/>
                    <a:pt x="15" y="70"/>
                    <a:pt x="13" y="69"/>
                  </a:cubicBezTo>
                  <a:cubicBezTo>
                    <a:pt x="12" y="68"/>
                    <a:pt x="11" y="67"/>
                    <a:pt x="10" y="66"/>
                  </a:cubicBezTo>
                  <a:cubicBezTo>
                    <a:pt x="9" y="64"/>
                    <a:pt x="7" y="63"/>
                    <a:pt x="6" y="61"/>
                  </a:cubicBezTo>
                  <a:cubicBezTo>
                    <a:pt x="6" y="59"/>
                    <a:pt x="5" y="58"/>
                    <a:pt x="4" y="57"/>
                  </a:cubicBezTo>
                  <a:cubicBezTo>
                    <a:pt x="4" y="56"/>
                    <a:pt x="3" y="55"/>
                    <a:pt x="3" y="54"/>
                  </a:cubicBezTo>
                  <a:cubicBezTo>
                    <a:pt x="3" y="53"/>
                    <a:pt x="2" y="52"/>
                    <a:pt x="2" y="51"/>
                  </a:cubicBezTo>
                  <a:cubicBezTo>
                    <a:pt x="1" y="49"/>
                    <a:pt x="1" y="47"/>
                    <a:pt x="1" y="44"/>
                  </a:cubicBezTo>
                  <a:cubicBezTo>
                    <a:pt x="0" y="43"/>
                    <a:pt x="0" y="41"/>
                    <a:pt x="0" y="39"/>
                  </a:cubicBezTo>
                  <a:cubicBezTo>
                    <a:pt x="0" y="36"/>
                    <a:pt x="0" y="33"/>
                    <a:pt x="0" y="31"/>
                  </a:cubicBezTo>
                  <a:cubicBezTo>
                    <a:pt x="0" y="28"/>
                    <a:pt x="1" y="26"/>
                    <a:pt x="2" y="23"/>
                  </a:cubicBezTo>
                  <a:cubicBezTo>
                    <a:pt x="2" y="22"/>
                    <a:pt x="2" y="20"/>
                    <a:pt x="3" y="19"/>
                  </a:cubicBezTo>
                  <a:cubicBezTo>
                    <a:pt x="4" y="17"/>
                    <a:pt x="5" y="15"/>
                    <a:pt x="6" y="13"/>
                  </a:cubicBezTo>
                  <a:cubicBezTo>
                    <a:pt x="7" y="11"/>
                    <a:pt x="9" y="10"/>
                    <a:pt x="10" y="8"/>
                  </a:cubicBezTo>
                  <a:cubicBezTo>
                    <a:pt x="11" y="7"/>
                    <a:pt x="13" y="5"/>
                    <a:pt x="15" y="4"/>
                  </a:cubicBezTo>
                  <a:cubicBezTo>
                    <a:pt x="17" y="4"/>
                    <a:pt x="19" y="3"/>
                    <a:pt x="21" y="2"/>
                  </a:cubicBezTo>
                  <a:cubicBezTo>
                    <a:pt x="23" y="1"/>
                    <a:pt x="24" y="1"/>
                    <a:pt x="26" y="1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0" y="0"/>
                    <a:pt x="32" y="0"/>
                    <a:pt x="34" y="0"/>
                  </a:cubicBezTo>
                  <a:cubicBezTo>
                    <a:pt x="37" y="0"/>
                    <a:pt x="41" y="0"/>
                    <a:pt x="44" y="0"/>
                  </a:cubicBezTo>
                  <a:cubicBezTo>
                    <a:pt x="45" y="0"/>
                    <a:pt x="46" y="0"/>
                    <a:pt x="47" y="0"/>
                  </a:cubicBezTo>
                  <a:cubicBezTo>
                    <a:pt x="49" y="1"/>
                    <a:pt x="51" y="1"/>
                    <a:pt x="54" y="2"/>
                  </a:cubicBezTo>
                  <a:cubicBezTo>
                    <a:pt x="56" y="2"/>
                    <a:pt x="57" y="3"/>
                    <a:pt x="59" y="4"/>
                  </a:cubicBezTo>
                  <a:cubicBezTo>
                    <a:pt x="59" y="4"/>
                    <a:pt x="60" y="5"/>
                    <a:pt x="60" y="5"/>
                  </a:cubicBezTo>
                  <a:cubicBezTo>
                    <a:pt x="62" y="6"/>
                    <a:pt x="63" y="7"/>
                    <a:pt x="65" y="9"/>
                  </a:cubicBezTo>
                  <a:cubicBezTo>
                    <a:pt x="66" y="10"/>
                    <a:pt x="67" y="13"/>
                    <a:pt x="68" y="15"/>
                  </a:cubicBezTo>
                  <a:cubicBezTo>
                    <a:pt x="68" y="16"/>
                    <a:pt x="68" y="16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7"/>
                    <a:pt x="5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4" y="16"/>
                    <a:pt x="54" y="16"/>
                    <a:pt x="53" y="15"/>
                  </a:cubicBezTo>
                  <a:cubicBezTo>
                    <a:pt x="53" y="12"/>
                    <a:pt x="51" y="10"/>
                    <a:pt x="48" y="8"/>
                  </a:cubicBezTo>
                  <a:cubicBezTo>
                    <a:pt x="45" y="6"/>
                    <a:pt x="42" y="5"/>
                    <a:pt x="39" y="5"/>
                  </a:cubicBezTo>
                  <a:cubicBezTo>
                    <a:pt x="37" y="5"/>
                    <a:pt x="35" y="5"/>
                    <a:pt x="33" y="5"/>
                  </a:cubicBezTo>
                  <a:cubicBezTo>
                    <a:pt x="31" y="6"/>
                    <a:pt x="30" y="6"/>
                    <a:pt x="28" y="7"/>
                  </a:cubicBezTo>
                  <a:cubicBezTo>
                    <a:pt x="27" y="7"/>
                    <a:pt x="26" y="8"/>
                    <a:pt x="26" y="8"/>
                  </a:cubicBezTo>
                  <a:cubicBezTo>
                    <a:pt x="25" y="8"/>
                    <a:pt x="24" y="9"/>
                    <a:pt x="24" y="9"/>
                  </a:cubicBezTo>
                  <a:cubicBezTo>
                    <a:pt x="22" y="11"/>
                    <a:pt x="21" y="12"/>
                    <a:pt x="20" y="14"/>
                  </a:cubicBezTo>
                  <a:cubicBezTo>
                    <a:pt x="19" y="15"/>
                    <a:pt x="18" y="16"/>
                    <a:pt x="18" y="17"/>
                  </a:cubicBezTo>
                  <a:cubicBezTo>
                    <a:pt x="17" y="18"/>
                    <a:pt x="16" y="20"/>
                    <a:pt x="16" y="21"/>
                  </a:cubicBezTo>
                  <a:cubicBezTo>
                    <a:pt x="16" y="23"/>
                    <a:pt x="15" y="25"/>
                    <a:pt x="15" y="27"/>
                  </a:cubicBezTo>
                  <a:cubicBezTo>
                    <a:pt x="15" y="28"/>
                    <a:pt x="15" y="30"/>
                    <a:pt x="14" y="32"/>
                  </a:cubicBezTo>
                  <a:cubicBezTo>
                    <a:pt x="14" y="32"/>
                    <a:pt x="14" y="33"/>
                    <a:pt x="14" y="34"/>
                  </a:cubicBezTo>
                  <a:cubicBezTo>
                    <a:pt x="14" y="37"/>
                    <a:pt x="15" y="41"/>
                    <a:pt x="15" y="44"/>
                  </a:cubicBezTo>
                  <a:cubicBezTo>
                    <a:pt x="15" y="46"/>
                    <a:pt x="16" y="48"/>
                    <a:pt x="16" y="51"/>
                  </a:cubicBezTo>
                  <a:cubicBezTo>
                    <a:pt x="17" y="52"/>
                    <a:pt x="17" y="53"/>
                    <a:pt x="18" y="54"/>
                  </a:cubicBezTo>
                  <a:cubicBezTo>
                    <a:pt x="18" y="56"/>
                    <a:pt x="19" y="58"/>
                    <a:pt x="20" y="59"/>
                  </a:cubicBezTo>
                  <a:cubicBezTo>
                    <a:pt x="21" y="61"/>
                    <a:pt x="22" y="62"/>
                    <a:pt x="23" y="63"/>
                  </a:cubicBezTo>
                  <a:cubicBezTo>
                    <a:pt x="25" y="65"/>
                    <a:pt x="27" y="67"/>
                    <a:pt x="29" y="69"/>
                  </a:cubicBezTo>
                  <a:cubicBezTo>
                    <a:pt x="31" y="69"/>
                    <a:pt x="33" y="70"/>
                    <a:pt x="34" y="71"/>
                  </a:cubicBezTo>
                  <a:cubicBezTo>
                    <a:pt x="36" y="71"/>
                    <a:pt x="37" y="72"/>
                    <a:pt x="38" y="72"/>
                  </a:cubicBezTo>
                  <a:cubicBezTo>
                    <a:pt x="39" y="72"/>
                    <a:pt x="40" y="72"/>
                    <a:pt x="40" y="72"/>
                  </a:cubicBezTo>
                  <a:cubicBezTo>
                    <a:pt x="42" y="73"/>
                    <a:pt x="44" y="73"/>
                    <a:pt x="46" y="73"/>
                  </a:cubicBezTo>
                  <a:cubicBezTo>
                    <a:pt x="49" y="73"/>
                    <a:pt x="53" y="73"/>
                    <a:pt x="57" y="73"/>
                  </a:cubicBezTo>
                  <a:cubicBezTo>
                    <a:pt x="59" y="72"/>
                    <a:pt x="61" y="72"/>
                    <a:pt x="63" y="72"/>
                  </a:cubicBezTo>
                  <a:cubicBezTo>
                    <a:pt x="64" y="71"/>
                    <a:pt x="66" y="71"/>
                    <a:pt x="67" y="71"/>
                  </a:cubicBezTo>
                  <a:cubicBezTo>
                    <a:pt x="68" y="71"/>
                    <a:pt x="68" y="71"/>
                    <a:pt x="68" y="72"/>
                  </a:cubicBezTo>
                  <a:cubicBezTo>
                    <a:pt x="68" y="73"/>
                    <a:pt x="68" y="74"/>
                    <a:pt x="68" y="75"/>
                  </a:cubicBezTo>
                  <a:cubicBezTo>
                    <a:pt x="68" y="75"/>
                    <a:pt x="68" y="76"/>
                    <a:pt x="67" y="76"/>
                  </a:cubicBezTo>
                  <a:cubicBezTo>
                    <a:pt x="65" y="77"/>
                    <a:pt x="62" y="77"/>
                    <a:pt x="60" y="78"/>
                  </a:cubicBezTo>
                  <a:cubicBezTo>
                    <a:pt x="59" y="78"/>
                    <a:pt x="58" y="78"/>
                    <a:pt x="57" y="78"/>
                  </a:cubicBezTo>
                  <a:cubicBezTo>
                    <a:pt x="55" y="78"/>
                    <a:pt x="53" y="79"/>
                    <a:pt x="51" y="79"/>
                  </a:cubicBezTo>
                  <a:cubicBezTo>
                    <a:pt x="48" y="79"/>
                    <a:pt x="46" y="79"/>
                    <a:pt x="43" y="7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972"/>
            <p:cNvSpPr>
              <a:spLocks/>
            </p:cNvSpPr>
            <p:nvPr/>
          </p:nvSpPr>
          <p:spPr bwMode="auto">
            <a:xfrm>
              <a:off x="3349625" y="703263"/>
              <a:ext cx="142875" cy="16668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6" y="3"/>
                </a:cxn>
                <a:cxn ang="0">
                  <a:pos x="65" y="9"/>
                </a:cxn>
                <a:cxn ang="0">
                  <a:pos x="68" y="15"/>
                </a:cxn>
                <a:cxn ang="0">
                  <a:pos x="66" y="17"/>
                </a:cxn>
                <a:cxn ang="0">
                  <a:pos x="54" y="17"/>
                </a:cxn>
                <a:cxn ang="0">
                  <a:pos x="49" y="8"/>
                </a:cxn>
                <a:cxn ang="0">
                  <a:pos x="34" y="5"/>
                </a:cxn>
                <a:cxn ang="0">
                  <a:pos x="25" y="8"/>
                </a:cxn>
                <a:cxn ang="0">
                  <a:pos x="18" y="15"/>
                </a:cxn>
                <a:cxn ang="0">
                  <a:pos x="16" y="21"/>
                </a:cxn>
                <a:cxn ang="0">
                  <a:pos x="14" y="29"/>
                </a:cxn>
                <a:cxn ang="0">
                  <a:pos x="14" y="38"/>
                </a:cxn>
                <a:cxn ang="0">
                  <a:pos x="16" y="51"/>
                </a:cxn>
                <a:cxn ang="0">
                  <a:pos x="19" y="58"/>
                </a:cxn>
                <a:cxn ang="0">
                  <a:pos x="25" y="66"/>
                </a:cxn>
                <a:cxn ang="0">
                  <a:pos x="33" y="70"/>
                </a:cxn>
                <a:cxn ang="0">
                  <a:pos x="46" y="73"/>
                </a:cxn>
                <a:cxn ang="0">
                  <a:pos x="57" y="73"/>
                </a:cxn>
                <a:cxn ang="0">
                  <a:pos x="66" y="71"/>
                </a:cxn>
                <a:cxn ang="0">
                  <a:pos x="68" y="75"/>
                </a:cxn>
                <a:cxn ang="0">
                  <a:pos x="60" y="78"/>
                </a:cxn>
                <a:cxn ang="0">
                  <a:pos x="53" y="78"/>
                </a:cxn>
                <a:cxn ang="0">
                  <a:pos x="36" y="79"/>
                </a:cxn>
                <a:cxn ang="0">
                  <a:pos x="25" y="76"/>
                </a:cxn>
                <a:cxn ang="0">
                  <a:pos x="20" y="74"/>
                </a:cxn>
                <a:cxn ang="0">
                  <a:pos x="9" y="65"/>
                </a:cxn>
                <a:cxn ang="0">
                  <a:pos x="2" y="52"/>
                </a:cxn>
                <a:cxn ang="0">
                  <a:pos x="0" y="45"/>
                </a:cxn>
                <a:cxn ang="0">
                  <a:pos x="0" y="36"/>
                </a:cxn>
                <a:cxn ang="0">
                  <a:pos x="1" y="22"/>
                </a:cxn>
                <a:cxn ang="0">
                  <a:pos x="6" y="12"/>
                </a:cxn>
                <a:cxn ang="0">
                  <a:pos x="15" y="4"/>
                </a:cxn>
                <a:cxn ang="0">
                  <a:pos x="19" y="3"/>
                </a:cxn>
                <a:cxn ang="0">
                  <a:pos x="28" y="0"/>
                </a:cxn>
                <a:cxn ang="0">
                  <a:pos x="37" y="0"/>
                </a:cxn>
              </a:cxnLst>
              <a:rect l="0" t="0" r="r" b="b"/>
              <a:pathLst>
                <a:path w="68" h="79">
                  <a:moveTo>
                    <a:pt x="37" y="0"/>
                  </a:moveTo>
                  <a:cubicBezTo>
                    <a:pt x="39" y="0"/>
                    <a:pt x="42" y="0"/>
                    <a:pt x="45" y="0"/>
                  </a:cubicBezTo>
                  <a:cubicBezTo>
                    <a:pt x="48" y="0"/>
                    <a:pt x="50" y="1"/>
                    <a:pt x="52" y="1"/>
                  </a:cubicBezTo>
                  <a:cubicBezTo>
                    <a:pt x="53" y="2"/>
                    <a:pt x="55" y="2"/>
                    <a:pt x="56" y="3"/>
                  </a:cubicBezTo>
                  <a:cubicBezTo>
                    <a:pt x="58" y="3"/>
                    <a:pt x="60" y="4"/>
                    <a:pt x="62" y="6"/>
                  </a:cubicBezTo>
                  <a:cubicBezTo>
                    <a:pt x="63" y="7"/>
                    <a:pt x="64" y="8"/>
                    <a:pt x="65" y="9"/>
                  </a:cubicBezTo>
                  <a:cubicBezTo>
                    <a:pt x="66" y="10"/>
                    <a:pt x="67" y="12"/>
                    <a:pt x="67" y="14"/>
                  </a:cubicBezTo>
                  <a:cubicBezTo>
                    <a:pt x="67" y="14"/>
                    <a:pt x="67" y="15"/>
                    <a:pt x="68" y="15"/>
                  </a:cubicBezTo>
                  <a:cubicBezTo>
                    <a:pt x="68" y="16"/>
                    <a:pt x="68" y="16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2" y="17"/>
                    <a:pt x="59" y="17"/>
                    <a:pt x="55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3" y="16"/>
                    <a:pt x="53" y="16"/>
                  </a:cubicBezTo>
                  <a:cubicBezTo>
                    <a:pt x="53" y="13"/>
                    <a:pt x="51" y="10"/>
                    <a:pt x="49" y="8"/>
                  </a:cubicBezTo>
                  <a:cubicBezTo>
                    <a:pt x="47" y="7"/>
                    <a:pt x="46" y="7"/>
                    <a:pt x="44" y="6"/>
                  </a:cubicBezTo>
                  <a:cubicBezTo>
                    <a:pt x="41" y="5"/>
                    <a:pt x="38" y="5"/>
                    <a:pt x="34" y="5"/>
                  </a:cubicBezTo>
                  <a:cubicBezTo>
                    <a:pt x="32" y="5"/>
                    <a:pt x="30" y="6"/>
                    <a:pt x="29" y="6"/>
                  </a:cubicBezTo>
                  <a:cubicBezTo>
                    <a:pt x="27" y="7"/>
                    <a:pt x="26" y="8"/>
                    <a:pt x="25" y="8"/>
                  </a:cubicBezTo>
                  <a:cubicBezTo>
                    <a:pt x="23" y="9"/>
                    <a:pt x="22" y="11"/>
                    <a:pt x="21" y="12"/>
                  </a:cubicBezTo>
                  <a:cubicBezTo>
                    <a:pt x="20" y="13"/>
                    <a:pt x="19" y="14"/>
                    <a:pt x="18" y="15"/>
                  </a:cubicBezTo>
                  <a:cubicBezTo>
                    <a:pt x="18" y="16"/>
                    <a:pt x="18" y="17"/>
                    <a:pt x="17" y="18"/>
                  </a:cubicBezTo>
                  <a:cubicBezTo>
                    <a:pt x="17" y="19"/>
                    <a:pt x="16" y="20"/>
                    <a:pt x="16" y="21"/>
                  </a:cubicBezTo>
                  <a:cubicBezTo>
                    <a:pt x="15" y="23"/>
                    <a:pt x="15" y="24"/>
                    <a:pt x="15" y="26"/>
                  </a:cubicBezTo>
                  <a:cubicBezTo>
                    <a:pt x="14" y="27"/>
                    <a:pt x="14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3"/>
                    <a:pt x="14" y="36"/>
                    <a:pt x="14" y="38"/>
                  </a:cubicBezTo>
                  <a:cubicBezTo>
                    <a:pt x="14" y="41"/>
                    <a:pt x="14" y="43"/>
                    <a:pt x="15" y="45"/>
                  </a:cubicBezTo>
                  <a:cubicBezTo>
                    <a:pt x="15" y="48"/>
                    <a:pt x="16" y="49"/>
                    <a:pt x="16" y="51"/>
                  </a:cubicBezTo>
                  <a:cubicBezTo>
                    <a:pt x="17" y="53"/>
                    <a:pt x="17" y="54"/>
                    <a:pt x="18" y="55"/>
                  </a:cubicBezTo>
                  <a:cubicBezTo>
                    <a:pt x="18" y="56"/>
                    <a:pt x="18" y="57"/>
                    <a:pt x="19" y="58"/>
                  </a:cubicBezTo>
                  <a:cubicBezTo>
                    <a:pt x="20" y="59"/>
                    <a:pt x="20" y="60"/>
                    <a:pt x="21" y="61"/>
                  </a:cubicBezTo>
                  <a:cubicBezTo>
                    <a:pt x="22" y="63"/>
                    <a:pt x="24" y="65"/>
                    <a:pt x="25" y="66"/>
                  </a:cubicBezTo>
                  <a:cubicBezTo>
                    <a:pt x="27" y="67"/>
                    <a:pt x="28" y="68"/>
                    <a:pt x="30" y="69"/>
                  </a:cubicBezTo>
                  <a:cubicBezTo>
                    <a:pt x="31" y="70"/>
                    <a:pt x="32" y="70"/>
                    <a:pt x="33" y="70"/>
                  </a:cubicBezTo>
                  <a:cubicBezTo>
                    <a:pt x="34" y="71"/>
                    <a:pt x="35" y="71"/>
                    <a:pt x="36" y="72"/>
                  </a:cubicBezTo>
                  <a:cubicBezTo>
                    <a:pt x="39" y="72"/>
                    <a:pt x="43" y="73"/>
                    <a:pt x="46" y="73"/>
                  </a:cubicBezTo>
                  <a:cubicBezTo>
                    <a:pt x="49" y="73"/>
                    <a:pt x="51" y="73"/>
                    <a:pt x="54" y="73"/>
                  </a:cubicBezTo>
                  <a:cubicBezTo>
                    <a:pt x="55" y="73"/>
                    <a:pt x="56" y="73"/>
                    <a:pt x="57" y="73"/>
                  </a:cubicBezTo>
                  <a:cubicBezTo>
                    <a:pt x="60" y="72"/>
                    <a:pt x="62" y="72"/>
                    <a:pt x="65" y="71"/>
                  </a:cubicBezTo>
                  <a:cubicBezTo>
                    <a:pt x="65" y="71"/>
                    <a:pt x="66" y="71"/>
                    <a:pt x="66" y="71"/>
                  </a:cubicBezTo>
                  <a:cubicBezTo>
                    <a:pt x="67" y="70"/>
                    <a:pt x="68" y="71"/>
                    <a:pt x="68" y="72"/>
                  </a:cubicBezTo>
                  <a:cubicBezTo>
                    <a:pt x="68" y="73"/>
                    <a:pt x="68" y="74"/>
                    <a:pt x="68" y="75"/>
                  </a:cubicBezTo>
                  <a:cubicBezTo>
                    <a:pt x="68" y="75"/>
                    <a:pt x="67" y="76"/>
                    <a:pt x="67" y="76"/>
                  </a:cubicBezTo>
                  <a:cubicBezTo>
                    <a:pt x="64" y="77"/>
                    <a:pt x="62" y="77"/>
                    <a:pt x="60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7" y="78"/>
                    <a:pt x="55" y="78"/>
                    <a:pt x="53" y="78"/>
                  </a:cubicBezTo>
                  <a:cubicBezTo>
                    <a:pt x="52" y="79"/>
                    <a:pt x="51" y="79"/>
                    <a:pt x="49" y="79"/>
                  </a:cubicBezTo>
                  <a:cubicBezTo>
                    <a:pt x="45" y="79"/>
                    <a:pt x="40" y="79"/>
                    <a:pt x="36" y="79"/>
                  </a:cubicBezTo>
                  <a:cubicBezTo>
                    <a:pt x="34" y="79"/>
                    <a:pt x="31" y="78"/>
                    <a:pt x="29" y="78"/>
                  </a:cubicBezTo>
                  <a:cubicBezTo>
                    <a:pt x="28" y="77"/>
                    <a:pt x="27" y="77"/>
                    <a:pt x="25" y="76"/>
                  </a:cubicBezTo>
                  <a:cubicBezTo>
                    <a:pt x="24" y="76"/>
                    <a:pt x="23" y="75"/>
                    <a:pt x="22" y="75"/>
                  </a:cubicBezTo>
                  <a:cubicBezTo>
                    <a:pt x="21" y="75"/>
                    <a:pt x="20" y="74"/>
                    <a:pt x="20" y="74"/>
                  </a:cubicBezTo>
                  <a:cubicBezTo>
                    <a:pt x="18" y="73"/>
                    <a:pt x="16" y="71"/>
                    <a:pt x="14" y="70"/>
                  </a:cubicBezTo>
                  <a:cubicBezTo>
                    <a:pt x="12" y="68"/>
                    <a:pt x="10" y="67"/>
                    <a:pt x="9" y="65"/>
                  </a:cubicBezTo>
                  <a:cubicBezTo>
                    <a:pt x="7" y="63"/>
                    <a:pt x="6" y="61"/>
                    <a:pt x="5" y="60"/>
                  </a:cubicBezTo>
                  <a:cubicBezTo>
                    <a:pt x="4" y="57"/>
                    <a:pt x="3" y="55"/>
                    <a:pt x="2" y="52"/>
                  </a:cubicBezTo>
                  <a:cubicBezTo>
                    <a:pt x="1" y="51"/>
                    <a:pt x="1" y="49"/>
                    <a:pt x="1" y="48"/>
                  </a:cubicBezTo>
                  <a:cubicBezTo>
                    <a:pt x="1" y="47"/>
                    <a:pt x="0" y="46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0"/>
                    <a:pt x="0" y="38"/>
                    <a:pt x="0" y="36"/>
                  </a:cubicBezTo>
                  <a:cubicBezTo>
                    <a:pt x="0" y="34"/>
                    <a:pt x="0" y="31"/>
                    <a:pt x="0" y="29"/>
                  </a:cubicBezTo>
                  <a:cubicBezTo>
                    <a:pt x="0" y="27"/>
                    <a:pt x="1" y="24"/>
                    <a:pt x="1" y="22"/>
                  </a:cubicBezTo>
                  <a:cubicBezTo>
                    <a:pt x="2" y="21"/>
                    <a:pt x="2" y="19"/>
                    <a:pt x="3" y="18"/>
                  </a:cubicBezTo>
                  <a:cubicBezTo>
                    <a:pt x="4" y="16"/>
                    <a:pt x="5" y="14"/>
                    <a:pt x="6" y="12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11" y="7"/>
                    <a:pt x="13" y="5"/>
                    <a:pt x="15" y="4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1" y="2"/>
                    <a:pt x="23" y="1"/>
                  </a:cubicBezTo>
                  <a:cubicBezTo>
                    <a:pt x="25" y="1"/>
                    <a:pt x="27" y="0"/>
                    <a:pt x="28" y="0"/>
                  </a:cubicBezTo>
                  <a:cubicBezTo>
                    <a:pt x="30" y="0"/>
                    <a:pt x="32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973"/>
            <p:cNvSpPr>
              <a:spLocks noEditPoints="1"/>
            </p:cNvSpPr>
            <p:nvPr/>
          </p:nvSpPr>
          <p:spPr bwMode="auto">
            <a:xfrm>
              <a:off x="2628900" y="927100"/>
              <a:ext cx="1038225" cy="71438"/>
            </a:xfrm>
            <a:custGeom>
              <a:avLst/>
              <a:gdLst/>
              <a:ahLst/>
              <a:cxnLst>
                <a:cxn ang="0">
                  <a:pos x="491" y="9"/>
                </a:cxn>
                <a:cxn ang="0">
                  <a:pos x="489" y="23"/>
                </a:cxn>
                <a:cxn ang="0">
                  <a:pos x="476" y="13"/>
                </a:cxn>
                <a:cxn ang="0">
                  <a:pos x="479" y="13"/>
                </a:cxn>
                <a:cxn ang="0">
                  <a:pos x="476" y="25"/>
                </a:cxn>
                <a:cxn ang="0">
                  <a:pos x="457" y="8"/>
                </a:cxn>
                <a:cxn ang="0">
                  <a:pos x="461" y="3"/>
                </a:cxn>
                <a:cxn ang="0">
                  <a:pos x="450" y="10"/>
                </a:cxn>
                <a:cxn ang="0">
                  <a:pos x="448" y="26"/>
                </a:cxn>
                <a:cxn ang="0">
                  <a:pos x="436" y="20"/>
                </a:cxn>
                <a:cxn ang="0">
                  <a:pos x="428" y="26"/>
                </a:cxn>
                <a:cxn ang="0">
                  <a:pos x="420" y="8"/>
                </a:cxn>
                <a:cxn ang="0">
                  <a:pos x="427" y="12"/>
                </a:cxn>
                <a:cxn ang="0">
                  <a:pos x="411" y="23"/>
                </a:cxn>
                <a:cxn ang="0">
                  <a:pos x="400" y="19"/>
                </a:cxn>
                <a:cxn ang="0">
                  <a:pos x="391" y="25"/>
                </a:cxn>
                <a:cxn ang="0">
                  <a:pos x="380" y="8"/>
                </a:cxn>
                <a:cxn ang="0">
                  <a:pos x="374" y="11"/>
                </a:cxn>
                <a:cxn ang="0">
                  <a:pos x="385" y="10"/>
                </a:cxn>
                <a:cxn ang="0">
                  <a:pos x="360" y="24"/>
                </a:cxn>
                <a:cxn ang="0">
                  <a:pos x="346" y="7"/>
                </a:cxn>
                <a:cxn ang="0">
                  <a:pos x="348" y="10"/>
                </a:cxn>
                <a:cxn ang="0">
                  <a:pos x="358" y="11"/>
                </a:cxn>
                <a:cxn ang="0">
                  <a:pos x="330" y="15"/>
                </a:cxn>
                <a:cxn ang="0">
                  <a:pos x="327" y="7"/>
                </a:cxn>
                <a:cxn ang="0">
                  <a:pos x="303" y="21"/>
                </a:cxn>
                <a:cxn ang="0">
                  <a:pos x="305" y="3"/>
                </a:cxn>
                <a:cxn ang="0">
                  <a:pos x="279" y="13"/>
                </a:cxn>
                <a:cxn ang="0">
                  <a:pos x="278" y="21"/>
                </a:cxn>
                <a:cxn ang="0">
                  <a:pos x="276" y="13"/>
                </a:cxn>
                <a:cxn ang="0">
                  <a:pos x="263" y="12"/>
                </a:cxn>
                <a:cxn ang="0">
                  <a:pos x="261" y="20"/>
                </a:cxn>
                <a:cxn ang="0">
                  <a:pos x="258" y="16"/>
                </a:cxn>
                <a:cxn ang="0">
                  <a:pos x="250" y="14"/>
                </a:cxn>
                <a:cxn ang="0">
                  <a:pos x="248" y="10"/>
                </a:cxn>
                <a:cxn ang="0">
                  <a:pos x="244" y="6"/>
                </a:cxn>
                <a:cxn ang="0">
                  <a:pos x="199" y="21"/>
                </a:cxn>
                <a:cxn ang="0">
                  <a:pos x="188" y="19"/>
                </a:cxn>
                <a:cxn ang="0">
                  <a:pos x="201" y="27"/>
                </a:cxn>
                <a:cxn ang="0">
                  <a:pos x="183" y="23"/>
                </a:cxn>
                <a:cxn ang="0">
                  <a:pos x="175" y="7"/>
                </a:cxn>
                <a:cxn ang="0">
                  <a:pos x="161" y="14"/>
                </a:cxn>
                <a:cxn ang="0">
                  <a:pos x="159" y="10"/>
                </a:cxn>
                <a:cxn ang="0">
                  <a:pos x="137" y="26"/>
                </a:cxn>
                <a:cxn ang="0">
                  <a:pos x="141" y="1"/>
                </a:cxn>
                <a:cxn ang="0">
                  <a:pos x="113" y="13"/>
                </a:cxn>
                <a:cxn ang="0">
                  <a:pos x="117" y="28"/>
                </a:cxn>
                <a:cxn ang="0">
                  <a:pos x="102" y="26"/>
                </a:cxn>
                <a:cxn ang="0">
                  <a:pos x="94" y="8"/>
                </a:cxn>
                <a:cxn ang="0">
                  <a:pos x="101" y="12"/>
                </a:cxn>
                <a:cxn ang="0">
                  <a:pos x="82" y="23"/>
                </a:cxn>
                <a:cxn ang="0">
                  <a:pos x="84" y="0"/>
                </a:cxn>
                <a:cxn ang="0">
                  <a:pos x="65" y="11"/>
                </a:cxn>
                <a:cxn ang="0">
                  <a:pos x="71" y="1"/>
                </a:cxn>
                <a:cxn ang="0">
                  <a:pos x="69" y="24"/>
                </a:cxn>
                <a:cxn ang="0">
                  <a:pos x="55" y="25"/>
                </a:cxn>
                <a:cxn ang="0">
                  <a:pos x="41" y="8"/>
                </a:cxn>
                <a:cxn ang="0">
                  <a:pos x="45" y="3"/>
                </a:cxn>
                <a:cxn ang="0">
                  <a:pos x="33" y="7"/>
                </a:cxn>
                <a:cxn ang="0">
                  <a:pos x="23" y="10"/>
                </a:cxn>
                <a:cxn ang="0">
                  <a:pos x="8" y="24"/>
                </a:cxn>
                <a:cxn ang="0">
                  <a:pos x="15" y="24"/>
                </a:cxn>
                <a:cxn ang="0">
                  <a:pos x="5" y="3"/>
                </a:cxn>
              </a:cxnLst>
              <a:rect l="0" t="0" r="r" b="b"/>
              <a:pathLst>
                <a:path w="494" h="34">
                  <a:moveTo>
                    <a:pt x="482" y="25"/>
                  </a:moveTo>
                  <a:cubicBezTo>
                    <a:pt x="482" y="25"/>
                    <a:pt x="482" y="25"/>
                    <a:pt x="482" y="25"/>
                  </a:cubicBezTo>
                  <a:cubicBezTo>
                    <a:pt x="484" y="26"/>
                    <a:pt x="485" y="26"/>
                    <a:pt x="486" y="26"/>
                  </a:cubicBezTo>
                  <a:cubicBezTo>
                    <a:pt x="488" y="26"/>
                    <a:pt x="490" y="25"/>
                    <a:pt x="491" y="25"/>
                  </a:cubicBezTo>
                  <a:cubicBezTo>
                    <a:pt x="491" y="24"/>
                    <a:pt x="492" y="24"/>
                    <a:pt x="492" y="23"/>
                  </a:cubicBezTo>
                  <a:cubicBezTo>
                    <a:pt x="492" y="22"/>
                    <a:pt x="493" y="22"/>
                    <a:pt x="493" y="21"/>
                  </a:cubicBezTo>
                  <a:cubicBezTo>
                    <a:pt x="493" y="20"/>
                    <a:pt x="492" y="19"/>
                    <a:pt x="491" y="17"/>
                  </a:cubicBezTo>
                  <a:cubicBezTo>
                    <a:pt x="491" y="17"/>
                    <a:pt x="490" y="16"/>
                    <a:pt x="489" y="15"/>
                  </a:cubicBezTo>
                  <a:cubicBezTo>
                    <a:pt x="487" y="14"/>
                    <a:pt x="487" y="13"/>
                    <a:pt x="487" y="12"/>
                  </a:cubicBezTo>
                  <a:cubicBezTo>
                    <a:pt x="487" y="11"/>
                    <a:pt x="487" y="10"/>
                    <a:pt x="488" y="10"/>
                  </a:cubicBezTo>
                  <a:cubicBezTo>
                    <a:pt x="489" y="9"/>
                    <a:pt x="489" y="9"/>
                    <a:pt x="489" y="9"/>
                  </a:cubicBezTo>
                  <a:cubicBezTo>
                    <a:pt x="489" y="9"/>
                    <a:pt x="489" y="9"/>
                    <a:pt x="490" y="9"/>
                  </a:cubicBezTo>
                  <a:cubicBezTo>
                    <a:pt x="490" y="9"/>
                    <a:pt x="490" y="9"/>
                    <a:pt x="491" y="9"/>
                  </a:cubicBezTo>
                  <a:cubicBezTo>
                    <a:pt x="492" y="10"/>
                    <a:pt x="493" y="10"/>
                    <a:pt x="493" y="10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4" y="8"/>
                    <a:pt x="493" y="8"/>
                    <a:pt x="493" y="7"/>
                  </a:cubicBezTo>
                  <a:cubicBezTo>
                    <a:pt x="492" y="7"/>
                    <a:pt x="491" y="7"/>
                    <a:pt x="490" y="7"/>
                  </a:cubicBezTo>
                  <a:cubicBezTo>
                    <a:pt x="488" y="7"/>
                    <a:pt x="487" y="8"/>
                    <a:pt x="485" y="9"/>
                  </a:cubicBezTo>
                  <a:cubicBezTo>
                    <a:pt x="485" y="9"/>
                    <a:pt x="484" y="10"/>
                    <a:pt x="484" y="10"/>
                  </a:cubicBezTo>
                  <a:cubicBezTo>
                    <a:pt x="484" y="11"/>
                    <a:pt x="484" y="12"/>
                    <a:pt x="484" y="13"/>
                  </a:cubicBezTo>
                  <a:cubicBezTo>
                    <a:pt x="484" y="13"/>
                    <a:pt x="484" y="15"/>
                    <a:pt x="485" y="16"/>
                  </a:cubicBezTo>
                  <a:cubicBezTo>
                    <a:pt x="485" y="16"/>
                    <a:pt x="486" y="16"/>
                    <a:pt x="486" y="17"/>
                  </a:cubicBezTo>
                  <a:cubicBezTo>
                    <a:pt x="486" y="17"/>
                    <a:pt x="487" y="17"/>
                    <a:pt x="487" y="18"/>
                  </a:cubicBezTo>
                  <a:cubicBezTo>
                    <a:pt x="488" y="18"/>
                    <a:pt x="488" y="18"/>
                    <a:pt x="488" y="18"/>
                  </a:cubicBezTo>
                  <a:cubicBezTo>
                    <a:pt x="489" y="19"/>
                    <a:pt x="490" y="20"/>
                    <a:pt x="490" y="21"/>
                  </a:cubicBezTo>
                  <a:cubicBezTo>
                    <a:pt x="490" y="22"/>
                    <a:pt x="489" y="23"/>
                    <a:pt x="489" y="23"/>
                  </a:cubicBezTo>
                  <a:cubicBezTo>
                    <a:pt x="488" y="23"/>
                    <a:pt x="488" y="24"/>
                    <a:pt x="488" y="24"/>
                  </a:cubicBezTo>
                  <a:cubicBezTo>
                    <a:pt x="487" y="24"/>
                    <a:pt x="487" y="24"/>
                    <a:pt x="486" y="24"/>
                  </a:cubicBezTo>
                  <a:cubicBezTo>
                    <a:pt x="486" y="24"/>
                    <a:pt x="486" y="24"/>
                    <a:pt x="485" y="24"/>
                  </a:cubicBezTo>
                  <a:cubicBezTo>
                    <a:pt x="484" y="23"/>
                    <a:pt x="483" y="23"/>
                    <a:pt x="482" y="23"/>
                  </a:cubicBezTo>
                  <a:lnTo>
                    <a:pt x="482" y="25"/>
                  </a:lnTo>
                  <a:close/>
                  <a:moveTo>
                    <a:pt x="470" y="13"/>
                  </a:moveTo>
                  <a:cubicBezTo>
                    <a:pt x="470" y="13"/>
                    <a:pt x="470" y="12"/>
                    <a:pt x="471" y="12"/>
                  </a:cubicBezTo>
                  <a:cubicBezTo>
                    <a:pt x="471" y="11"/>
                    <a:pt x="471" y="11"/>
                    <a:pt x="472" y="10"/>
                  </a:cubicBezTo>
                  <a:cubicBezTo>
                    <a:pt x="472" y="10"/>
                    <a:pt x="473" y="10"/>
                    <a:pt x="473" y="9"/>
                  </a:cubicBezTo>
                  <a:cubicBezTo>
                    <a:pt x="473" y="9"/>
                    <a:pt x="474" y="9"/>
                    <a:pt x="474" y="9"/>
                  </a:cubicBezTo>
                  <a:cubicBezTo>
                    <a:pt x="475" y="9"/>
                    <a:pt x="476" y="9"/>
                    <a:pt x="476" y="10"/>
                  </a:cubicBezTo>
                  <a:cubicBezTo>
                    <a:pt x="476" y="10"/>
                    <a:pt x="476" y="10"/>
                    <a:pt x="476" y="11"/>
                  </a:cubicBezTo>
                  <a:cubicBezTo>
                    <a:pt x="476" y="12"/>
                    <a:pt x="476" y="12"/>
                    <a:pt x="476" y="13"/>
                  </a:cubicBezTo>
                  <a:cubicBezTo>
                    <a:pt x="476" y="14"/>
                    <a:pt x="475" y="15"/>
                    <a:pt x="474" y="15"/>
                  </a:cubicBezTo>
                  <a:cubicBezTo>
                    <a:pt x="472" y="16"/>
                    <a:pt x="471" y="16"/>
                    <a:pt x="469" y="17"/>
                  </a:cubicBezTo>
                  <a:cubicBezTo>
                    <a:pt x="469" y="16"/>
                    <a:pt x="470" y="14"/>
                    <a:pt x="470" y="13"/>
                  </a:cubicBezTo>
                  <a:moveTo>
                    <a:pt x="470" y="23"/>
                  </a:moveTo>
                  <a:cubicBezTo>
                    <a:pt x="470" y="22"/>
                    <a:pt x="470" y="22"/>
                    <a:pt x="470" y="22"/>
                  </a:cubicBezTo>
                  <a:cubicBezTo>
                    <a:pt x="470" y="21"/>
                    <a:pt x="469" y="21"/>
                    <a:pt x="469" y="21"/>
                  </a:cubicBezTo>
                  <a:cubicBezTo>
                    <a:pt x="469" y="20"/>
                    <a:pt x="469" y="20"/>
                    <a:pt x="469" y="20"/>
                  </a:cubicBezTo>
                  <a:cubicBezTo>
                    <a:pt x="469" y="19"/>
                    <a:pt x="469" y="19"/>
                    <a:pt x="469" y="19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70" y="18"/>
                    <a:pt x="472" y="18"/>
                    <a:pt x="473" y="17"/>
                  </a:cubicBezTo>
                  <a:cubicBezTo>
                    <a:pt x="474" y="17"/>
                    <a:pt x="475" y="17"/>
                    <a:pt x="476" y="16"/>
                  </a:cubicBezTo>
                  <a:cubicBezTo>
                    <a:pt x="476" y="16"/>
                    <a:pt x="477" y="16"/>
                    <a:pt x="478" y="15"/>
                  </a:cubicBezTo>
                  <a:cubicBezTo>
                    <a:pt x="478" y="15"/>
                    <a:pt x="479" y="14"/>
                    <a:pt x="479" y="13"/>
                  </a:cubicBezTo>
                  <a:cubicBezTo>
                    <a:pt x="479" y="13"/>
                    <a:pt x="480" y="12"/>
                    <a:pt x="480" y="11"/>
                  </a:cubicBezTo>
                  <a:cubicBezTo>
                    <a:pt x="480" y="11"/>
                    <a:pt x="480" y="10"/>
                    <a:pt x="479" y="10"/>
                  </a:cubicBezTo>
                  <a:cubicBezTo>
                    <a:pt x="479" y="8"/>
                    <a:pt x="477" y="7"/>
                    <a:pt x="475" y="7"/>
                  </a:cubicBezTo>
                  <a:cubicBezTo>
                    <a:pt x="473" y="7"/>
                    <a:pt x="472" y="8"/>
                    <a:pt x="470" y="9"/>
                  </a:cubicBezTo>
                  <a:cubicBezTo>
                    <a:pt x="470" y="9"/>
                    <a:pt x="469" y="10"/>
                    <a:pt x="469" y="11"/>
                  </a:cubicBezTo>
                  <a:cubicBezTo>
                    <a:pt x="468" y="11"/>
                    <a:pt x="468" y="12"/>
                    <a:pt x="467" y="13"/>
                  </a:cubicBezTo>
                  <a:cubicBezTo>
                    <a:pt x="467" y="14"/>
                    <a:pt x="466" y="15"/>
                    <a:pt x="466" y="16"/>
                  </a:cubicBezTo>
                  <a:cubicBezTo>
                    <a:pt x="466" y="17"/>
                    <a:pt x="466" y="18"/>
                    <a:pt x="466" y="18"/>
                  </a:cubicBezTo>
                  <a:cubicBezTo>
                    <a:pt x="466" y="19"/>
                    <a:pt x="466" y="19"/>
                    <a:pt x="466" y="20"/>
                  </a:cubicBezTo>
                  <a:cubicBezTo>
                    <a:pt x="466" y="20"/>
                    <a:pt x="466" y="21"/>
                    <a:pt x="466" y="21"/>
                  </a:cubicBezTo>
                  <a:cubicBezTo>
                    <a:pt x="467" y="23"/>
                    <a:pt x="468" y="24"/>
                    <a:pt x="469" y="25"/>
                  </a:cubicBezTo>
                  <a:cubicBezTo>
                    <a:pt x="470" y="26"/>
                    <a:pt x="471" y="26"/>
                    <a:pt x="472" y="26"/>
                  </a:cubicBezTo>
                  <a:cubicBezTo>
                    <a:pt x="474" y="26"/>
                    <a:pt x="475" y="25"/>
                    <a:pt x="476" y="25"/>
                  </a:cubicBezTo>
                  <a:cubicBezTo>
                    <a:pt x="477" y="24"/>
                    <a:pt x="478" y="23"/>
                    <a:pt x="479" y="23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6" y="23"/>
                    <a:pt x="474" y="24"/>
                    <a:pt x="473" y="24"/>
                  </a:cubicBezTo>
                  <a:cubicBezTo>
                    <a:pt x="472" y="24"/>
                    <a:pt x="471" y="23"/>
                    <a:pt x="470" y="23"/>
                  </a:cubicBezTo>
                  <a:moveTo>
                    <a:pt x="460" y="26"/>
                  </a:moveTo>
                  <a:cubicBezTo>
                    <a:pt x="461" y="25"/>
                    <a:pt x="462" y="24"/>
                    <a:pt x="463" y="24"/>
                  </a:cubicBezTo>
                  <a:cubicBezTo>
                    <a:pt x="462" y="23"/>
                    <a:pt x="462" y="23"/>
                    <a:pt x="462" y="23"/>
                  </a:cubicBezTo>
                  <a:cubicBezTo>
                    <a:pt x="462" y="23"/>
                    <a:pt x="461" y="24"/>
                    <a:pt x="461" y="24"/>
                  </a:cubicBezTo>
                  <a:cubicBezTo>
                    <a:pt x="460" y="24"/>
                    <a:pt x="460" y="24"/>
                    <a:pt x="460" y="23"/>
                  </a:cubicBezTo>
                  <a:cubicBezTo>
                    <a:pt x="460" y="23"/>
                    <a:pt x="460" y="23"/>
                    <a:pt x="460" y="23"/>
                  </a:cubicBezTo>
                  <a:cubicBezTo>
                    <a:pt x="462" y="8"/>
                    <a:pt x="462" y="8"/>
                    <a:pt x="462" y="8"/>
                  </a:cubicBezTo>
                  <a:cubicBezTo>
                    <a:pt x="462" y="7"/>
                    <a:pt x="462" y="7"/>
                    <a:pt x="462" y="7"/>
                  </a:cubicBezTo>
                  <a:cubicBezTo>
                    <a:pt x="457" y="8"/>
                    <a:pt x="457" y="8"/>
                    <a:pt x="457" y="8"/>
                  </a:cubicBezTo>
                  <a:cubicBezTo>
                    <a:pt x="457" y="9"/>
                    <a:pt x="457" y="9"/>
                    <a:pt x="457" y="9"/>
                  </a:cubicBezTo>
                  <a:cubicBezTo>
                    <a:pt x="459" y="10"/>
                    <a:pt x="459" y="10"/>
                    <a:pt x="459" y="10"/>
                  </a:cubicBezTo>
                  <a:cubicBezTo>
                    <a:pt x="458" y="20"/>
                    <a:pt x="458" y="20"/>
                    <a:pt x="458" y="20"/>
                  </a:cubicBezTo>
                  <a:cubicBezTo>
                    <a:pt x="457" y="22"/>
                    <a:pt x="457" y="23"/>
                    <a:pt x="457" y="24"/>
                  </a:cubicBezTo>
                  <a:cubicBezTo>
                    <a:pt x="457" y="25"/>
                    <a:pt x="458" y="26"/>
                    <a:pt x="459" y="26"/>
                  </a:cubicBezTo>
                  <a:cubicBezTo>
                    <a:pt x="459" y="26"/>
                    <a:pt x="460" y="26"/>
                    <a:pt x="460" y="26"/>
                  </a:cubicBezTo>
                  <a:moveTo>
                    <a:pt x="463" y="3"/>
                  </a:moveTo>
                  <a:cubicBezTo>
                    <a:pt x="463" y="2"/>
                    <a:pt x="464" y="2"/>
                    <a:pt x="464" y="1"/>
                  </a:cubicBezTo>
                  <a:cubicBezTo>
                    <a:pt x="464" y="0"/>
                    <a:pt x="463" y="0"/>
                    <a:pt x="463" y="0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61" y="0"/>
                    <a:pt x="461" y="0"/>
                    <a:pt x="460" y="0"/>
                  </a:cubicBezTo>
                  <a:cubicBezTo>
                    <a:pt x="460" y="1"/>
                    <a:pt x="459" y="1"/>
                    <a:pt x="459" y="2"/>
                  </a:cubicBezTo>
                  <a:cubicBezTo>
                    <a:pt x="459" y="3"/>
                    <a:pt x="460" y="3"/>
                    <a:pt x="461" y="3"/>
                  </a:cubicBezTo>
                  <a:cubicBezTo>
                    <a:pt x="461" y="4"/>
                    <a:pt x="461" y="4"/>
                    <a:pt x="461" y="4"/>
                  </a:cubicBezTo>
                  <a:cubicBezTo>
                    <a:pt x="462" y="4"/>
                    <a:pt x="462" y="3"/>
                    <a:pt x="463" y="3"/>
                  </a:cubicBezTo>
                  <a:moveTo>
                    <a:pt x="450" y="26"/>
                  </a:moveTo>
                  <a:cubicBezTo>
                    <a:pt x="451" y="25"/>
                    <a:pt x="452" y="24"/>
                    <a:pt x="453" y="24"/>
                  </a:cubicBezTo>
                  <a:cubicBezTo>
                    <a:pt x="453" y="22"/>
                    <a:pt x="453" y="22"/>
                    <a:pt x="453" y="22"/>
                  </a:cubicBezTo>
                  <a:cubicBezTo>
                    <a:pt x="452" y="23"/>
                    <a:pt x="452" y="23"/>
                    <a:pt x="451" y="23"/>
                  </a:cubicBezTo>
                  <a:cubicBezTo>
                    <a:pt x="450" y="24"/>
                    <a:pt x="450" y="24"/>
                    <a:pt x="450" y="24"/>
                  </a:cubicBezTo>
                  <a:cubicBezTo>
                    <a:pt x="450" y="24"/>
                    <a:pt x="450" y="24"/>
                    <a:pt x="449" y="24"/>
                  </a:cubicBezTo>
                  <a:cubicBezTo>
                    <a:pt x="449" y="24"/>
                    <a:pt x="449" y="24"/>
                    <a:pt x="449" y="23"/>
                  </a:cubicBezTo>
                  <a:cubicBezTo>
                    <a:pt x="448" y="23"/>
                    <a:pt x="448" y="23"/>
                    <a:pt x="448" y="23"/>
                  </a:cubicBezTo>
                  <a:cubicBezTo>
                    <a:pt x="448" y="23"/>
                    <a:pt x="448" y="22"/>
                    <a:pt x="448" y="22"/>
                  </a:cubicBezTo>
                  <a:cubicBezTo>
                    <a:pt x="448" y="21"/>
                    <a:pt x="449" y="21"/>
                    <a:pt x="449" y="19"/>
                  </a:cubicBezTo>
                  <a:cubicBezTo>
                    <a:pt x="450" y="10"/>
                    <a:pt x="450" y="10"/>
                    <a:pt x="450" y="10"/>
                  </a:cubicBezTo>
                  <a:cubicBezTo>
                    <a:pt x="454" y="10"/>
                    <a:pt x="454" y="10"/>
                    <a:pt x="454" y="10"/>
                  </a:cubicBezTo>
                  <a:cubicBezTo>
                    <a:pt x="454" y="7"/>
                    <a:pt x="454" y="7"/>
                    <a:pt x="454" y="7"/>
                  </a:cubicBezTo>
                  <a:cubicBezTo>
                    <a:pt x="450" y="7"/>
                    <a:pt x="450" y="7"/>
                    <a:pt x="450" y="7"/>
                  </a:cubicBezTo>
                  <a:cubicBezTo>
                    <a:pt x="451" y="3"/>
                    <a:pt x="451" y="3"/>
                    <a:pt x="451" y="3"/>
                  </a:cubicBezTo>
                  <a:cubicBezTo>
                    <a:pt x="449" y="3"/>
                    <a:pt x="449" y="3"/>
                    <a:pt x="449" y="3"/>
                  </a:cubicBezTo>
                  <a:cubicBezTo>
                    <a:pt x="449" y="5"/>
                    <a:pt x="448" y="7"/>
                    <a:pt x="447" y="7"/>
                  </a:cubicBezTo>
                  <a:cubicBezTo>
                    <a:pt x="445" y="8"/>
                    <a:pt x="445" y="8"/>
                    <a:pt x="445" y="8"/>
                  </a:cubicBezTo>
                  <a:cubicBezTo>
                    <a:pt x="445" y="10"/>
                    <a:pt x="445" y="10"/>
                    <a:pt x="445" y="10"/>
                  </a:cubicBezTo>
                  <a:cubicBezTo>
                    <a:pt x="447" y="10"/>
                    <a:pt x="447" y="10"/>
                    <a:pt x="447" y="10"/>
                  </a:cubicBezTo>
                  <a:cubicBezTo>
                    <a:pt x="445" y="21"/>
                    <a:pt x="445" y="21"/>
                    <a:pt x="445" y="21"/>
                  </a:cubicBezTo>
                  <a:cubicBezTo>
                    <a:pt x="445" y="22"/>
                    <a:pt x="445" y="23"/>
                    <a:pt x="445" y="23"/>
                  </a:cubicBezTo>
                  <a:cubicBezTo>
                    <a:pt x="445" y="23"/>
                    <a:pt x="445" y="23"/>
                    <a:pt x="445" y="23"/>
                  </a:cubicBezTo>
                  <a:cubicBezTo>
                    <a:pt x="445" y="25"/>
                    <a:pt x="446" y="26"/>
                    <a:pt x="448" y="26"/>
                  </a:cubicBezTo>
                  <a:cubicBezTo>
                    <a:pt x="449" y="26"/>
                    <a:pt x="449" y="26"/>
                    <a:pt x="450" y="26"/>
                  </a:cubicBezTo>
                  <a:moveTo>
                    <a:pt x="439" y="26"/>
                  </a:moveTo>
                  <a:cubicBezTo>
                    <a:pt x="440" y="25"/>
                    <a:pt x="441" y="24"/>
                    <a:pt x="441" y="24"/>
                  </a:cubicBezTo>
                  <a:cubicBezTo>
                    <a:pt x="441" y="23"/>
                    <a:pt x="441" y="23"/>
                    <a:pt x="441" y="23"/>
                  </a:cubicBezTo>
                  <a:cubicBezTo>
                    <a:pt x="440" y="23"/>
                    <a:pt x="439" y="24"/>
                    <a:pt x="439" y="24"/>
                  </a:cubicBezTo>
                  <a:cubicBezTo>
                    <a:pt x="439" y="24"/>
                    <a:pt x="439" y="24"/>
                    <a:pt x="439" y="23"/>
                  </a:cubicBezTo>
                  <a:cubicBezTo>
                    <a:pt x="439" y="23"/>
                    <a:pt x="439" y="23"/>
                    <a:pt x="439" y="23"/>
                  </a:cubicBezTo>
                  <a:cubicBezTo>
                    <a:pt x="441" y="8"/>
                    <a:pt x="441" y="8"/>
                    <a:pt x="441" y="8"/>
                  </a:cubicBezTo>
                  <a:cubicBezTo>
                    <a:pt x="440" y="7"/>
                    <a:pt x="440" y="7"/>
                    <a:pt x="440" y="7"/>
                  </a:cubicBezTo>
                  <a:cubicBezTo>
                    <a:pt x="435" y="8"/>
                    <a:pt x="435" y="8"/>
                    <a:pt x="435" y="8"/>
                  </a:cubicBezTo>
                  <a:cubicBezTo>
                    <a:pt x="435" y="9"/>
                    <a:pt x="435" y="9"/>
                    <a:pt x="435" y="9"/>
                  </a:cubicBezTo>
                  <a:cubicBezTo>
                    <a:pt x="437" y="10"/>
                    <a:pt x="437" y="10"/>
                    <a:pt x="437" y="10"/>
                  </a:cubicBezTo>
                  <a:cubicBezTo>
                    <a:pt x="436" y="20"/>
                    <a:pt x="436" y="20"/>
                    <a:pt x="436" y="20"/>
                  </a:cubicBezTo>
                  <a:cubicBezTo>
                    <a:pt x="435" y="22"/>
                    <a:pt x="435" y="23"/>
                    <a:pt x="435" y="24"/>
                  </a:cubicBezTo>
                  <a:cubicBezTo>
                    <a:pt x="435" y="25"/>
                    <a:pt x="436" y="26"/>
                    <a:pt x="437" y="26"/>
                  </a:cubicBezTo>
                  <a:cubicBezTo>
                    <a:pt x="438" y="26"/>
                    <a:pt x="438" y="26"/>
                    <a:pt x="439" y="26"/>
                  </a:cubicBezTo>
                  <a:moveTo>
                    <a:pt x="441" y="3"/>
                  </a:moveTo>
                  <a:cubicBezTo>
                    <a:pt x="442" y="2"/>
                    <a:pt x="442" y="2"/>
                    <a:pt x="442" y="1"/>
                  </a:cubicBezTo>
                  <a:cubicBezTo>
                    <a:pt x="442" y="0"/>
                    <a:pt x="442" y="0"/>
                    <a:pt x="441" y="0"/>
                  </a:cubicBezTo>
                  <a:cubicBezTo>
                    <a:pt x="441" y="0"/>
                    <a:pt x="440" y="0"/>
                    <a:pt x="440" y="0"/>
                  </a:cubicBezTo>
                  <a:cubicBezTo>
                    <a:pt x="439" y="0"/>
                    <a:pt x="439" y="0"/>
                    <a:pt x="439" y="0"/>
                  </a:cubicBezTo>
                  <a:cubicBezTo>
                    <a:pt x="438" y="1"/>
                    <a:pt x="438" y="1"/>
                    <a:pt x="438" y="2"/>
                  </a:cubicBezTo>
                  <a:cubicBezTo>
                    <a:pt x="438" y="3"/>
                    <a:pt x="438" y="3"/>
                    <a:pt x="439" y="3"/>
                  </a:cubicBezTo>
                  <a:cubicBezTo>
                    <a:pt x="440" y="4"/>
                    <a:pt x="440" y="4"/>
                    <a:pt x="440" y="4"/>
                  </a:cubicBezTo>
                  <a:cubicBezTo>
                    <a:pt x="440" y="4"/>
                    <a:pt x="441" y="3"/>
                    <a:pt x="441" y="3"/>
                  </a:cubicBezTo>
                  <a:moveTo>
                    <a:pt x="428" y="26"/>
                  </a:moveTo>
                  <a:cubicBezTo>
                    <a:pt x="430" y="25"/>
                    <a:pt x="430" y="25"/>
                    <a:pt x="431" y="24"/>
                  </a:cubicBezTo>
                  <a:cubicBezTo>
                    <a:pt x="430" y="23"/>
                    <a:pt x="430" y="23"/>
                    <a:pt x="430" y="23"/>
                  </a:cubicBezTo>
                  <a:cubicBezTo>
                    <a:pt x="430" y="24"/>
                    <a:pt x="429" y="24"/>
                    <a:pt x="429" y="24"/>
                  </a:cubicBezTo>
                  <a:cubicBezTo>
                    <a:pt x="429" y="23"/>
                    <a:pt x="429" y="23"/>
                    <a:pt x="429" y="23"/>
                  </a:cubicBezTo>
                  <a:cubicBezTo>
                    <a:pt x="428" y="23"/>
                    <a:pt x="429" y="21"/>
                    <a:pt x="429" y="18"/>
                  </a:cubicBezTo>
                  <a:cubicBezTo>
                    <a:pt x="429" y="17"/>
                    <a:pt x="430" y="16"/>
                    <a:pt x="430" y="15"/>
                  </a:cubicBezTo>
                  <a:cubicBezTo>
                    <a:pt x="430" y="14"/>
                    <a:pt x="430" y="13"/>
                    <a:pt x="430" y="12"/>
                  </a:cubicBezTo>
                  <a:cubicBezTo>
                    <a:pt x="430" y="10"/>
                    <a:pt x="430" y="9"/>
                    <a:pt x="429" y="8"/>
                  </a:cubicBezTo>
                  <a:cubicBezTo>
                    <a:pt x="429" y="8"/>
                    <a:pt x="428" y="8"/>
                    <a:pt x="428" y="7"/>
                  </a:cubicBezTo>
                  <a:cubicBezTo>
                    <a:pt x="428" y="7"/>
                    <a:pt x="427" y="7"/>
                    <a:pt x="427" y="7"/>
                  </a:cubicBezTo>
                  <a:cubicBezTo>
                    <a:pt x="426" y="7"/>
                    <a:pt x="425" y="7"/>
                    <a:pt x="425" y="7"/>
                  </a:cubicBezTo>
                  <a:cubicBezTo>
                    <a:pt x="423" y="8"/>
                    <a:pt x="422" y="9"/>
                    <a:pt x="420" y="11"/>
                  </a:cubicBezTo>
                  <a:cubicBezTo>
                    <a:pt x="420" y="8"/>
                    <a:pt x="420" y="8"/>
                    <a:pt x="420" y="8"/>
                  </a:cubicBezTo>
                  <a:cubicBezTo>
                    <a:pt x="420" y="7"/>
                    <a:pt x="420" y="7"/>
                    <a:pt x="420" y="7"/>
                  </a:cubicBezTo>
                  <a:cubicBezTo>
                    <a:pt x="416" y="8"/>
                    <a:pt x="416" y="8"/>
                    <a:pt x="416" y="8"/>
                  </a:cubicBezTo>
                  <a:cubicBezTo>
                    <a:pt x="416" y="9"/>
                    <a:pt x="416" y="9"/>
                    <a:pt x="416" y="9"/>
                  </a:cubicBezTo>
                  <a:cubicBezTo>
                    <a:pt x="417" y="10"/>
                    <a:pt x="417" y="10"/>
                    <a:pt x="417" y="10"/>
                  </a:cubicBezTo>
                  <a:cubicBezTo>
                    <a:pt x="415" y="26"/>
                    <a:pt x="415" y="26"/>
                    <a:pt x="415" y="26"/>
                  </a:cubicBezTo>
                  <a:cubicBezTo>
                    <a:pt x="418" y="26"/>
                    <a:pt x="418" y="26"/>
                    <a:pt x="418" y="26"/>
                  </a:cubicBezTo>
                  <a:cubicBezTo>
                    <a:pt x="420" y="14"/>
                    <a:pt x="420" y="14"/>
                    <a:pt x="420" y="14"/>
                  </a:cubicBezTo>
                  <a:cubicBezTo>
                    <a:pt x="421" y="13"/>
                    <a:pt x="421" y="12"/>
                    <a:pt x="422" y="11"/>
                  </a:cubicBezTo>
                  <a:cubicBezTo>
                    <a:pt x="423" y="10"/>
                    <a:pt x="423" y="10"/>
                    <a:pt x="424" y="10"/>
                  </a:cubicBezTo>
                  <a:cubicBezTo>
                    <a:pt x="424" y="10"/>
                    <a:pt x="425" y="10"/>
                    <a:pt x="425" y="10"/>
                  </a:cubicBezTo>
                  <a:cubicBezTo>
                    <a:pt x="426" y="10"/>
                    <a:pt x="426" y="10"/>
                    <a:pt x="426" y="10"/>
                  </a:cubicBezTo>
                  <a:cubicBezTo>
                    <a:pt x="427" y="11"/>
                    <a:pt x="427" y="11"/>
                    <a:pt x="427" y="11"/>
                  </a:cubicBezTo>
                  <a:cubicBezTo>
                    <a:pt x="427" y="11"/>
                    <a:pt x="427" y="12"/>
                    <a:pt x="427" y="12"/>
                  </a:cubicBezTo>
                  <a:cubicBezTo>
                    <a:pt x="427" y="13"/>
                    <a:pt x="427" y="14"/>
                    <a:pt x="427" y="15"/>
                  </a:cubicBezTo>
                  <a:cubicBezTo>
                    <a:pt x="427" y="16"/>
                    <a:pt x="426" y="17"/>
                    <a:pt x="426" y="18"/>
                  </a:cubicBezTo>
                  <a:cubicBezTo>
                    <a:pt x="426" y="19"/>
                    <a:pt x="426" y="20"/>
                    <a:pt x="426" y="20"/>
                  </a:cubicBezTo>
                  <a:cubicBezTo>
                    <a:pt x="426" y="22"/>
                    <a:pt x="426" y="22"/>
                    <a:pt x="426" y="22"/>
                  </a:cubicBezTo>
                  <a:cubicBezTo>
                    <a:pt x="425" y="22"/>
                    <a:pt x="425" y="23"/>
                    <a:pt x="425" y="24"/>
                  </a:cubicBezTo>
                  <a:cubicBezTo>
                    <a:pt x="425" y="25"/>
                    <a:pt x="426" y="26"/>
                    <a:pt x="427" y="26"/>
                  </a:cubicBezTo>
                  <a:cubicBezTo>
                    <a:pt x="428" y="26"/>
                    <a:pt x="428" y="26"/>
                    <a:pt x="428" y="26"/>
                  </a:cubicBezTo>
                  <a:moveTo>
                    <a:pt x="406" y="24"/>
                  </a:moveTo>
                  <a:cubicBezTo>
                    <a:pt x="406" y="25"/>
                    <a:pt x="406" y="25"/>
                    <a:pt x="406" y="25"/>
                  </a:cubicBezTo>
                  <a:cubicBezTo>
                    <a:pt x="406" y="26"/>
                    <a:pt x="407" y="26"/>
                    <a:pt x="408" y="26"/>
                  </a:cubicBezTo>
                  <a:cubicBezTo>
                    <a:pt x="408" y="26"/>
                    <a:pt x="409" y="25"/>
                    <a:pt x="410" y="25"/>
                  </a:cubicBezTo>
                  <a:cubicBezTo>
                    <a:pt x="411" y="24"/>
                    <a:pt x="411" y="24"/>
                    <a:pt x="411" y="24"/>
                  </a:cubicBezTo>
                  <a:cubicBezTo>
                    <a:pt x="411" y="23"/>
                    <a:pt x="411" y="23"/>
                    <a:pt x="411" y="23"/>
                  </a:cubicBezTo>
                  <a:cubicBezTo>
                    <a:pt x="410" y="23"/>
                    <a:pt x="410" y="24"/>
                    <a:pt x="409" y="24"/>
                  </a:cubicBezTo>
                  <a:cubicBezTo>
                    <a:pt x="409" y="24"/>
                    <a:pt x="409" y="24"/>
                    <a:pt x="409" y="23"/>
                  </a:cubicBezTo>
                  <a:cubicBezTo>
                    <a:pt x="409" y="23"/>
                    <a:pt x="409" y="23"/>
                    <a:pt x="409" y="23"/>
                  </a:cubicBezTo>
                  <a:cubicBezTo>
                    <a:pt x="411" y="7"/>
                    <a:pt x="411" y="7"/>
                    <a:pt x="411" y="7"/>
                  </a:cubicBezTo>
                  <a:cubicBezTo>
                    <a:pt x="408" y="7"/>
                    <a:pt x="408" y="7"/>
                    <a:pt x="408" y="7"/>
                  </a:cubicBezTo>
                  <a:cubicBezTo>
                    <a:pt x="406" y="22"/>
                    <a:pt x="406" y="22"/>
                    <a:pt x="406" y="22"/>
                  </a:cubicBezTo>
                  <a:cubicBezTo>
                    <a:pt x="405" y="22"/>
                    <a:pt x="405" y="23"/>
                    <a:pt x="404" y="23"/>
                  </a:cubicBezTo>
                  <a:cubicBezTo>
                    <a:pt x="404" y="23"/>
                    <a:pt x="403" y="23"/>
                    <a:pt x="403" y="24"/>
                  </a:cubicBezTo>
                  <a:cubicBezTo>
                    <a:pt x="403" y="24"/>
                    <a:pt x="402" y="24"/>
                    <a:pt x="402" y="24"/>
                  </a:cubicBezTo>
                  <a:cubicBezTo>
                    <a:pt x="401" y="24"/>
                    <a:pt x="401" y="23"/>
                    <a:pt x="400" y="23"/>
                  </a:cubicBezTo>
                  <a:cubicBezTo>
                    <a:pt x="400" y="22"/>
                    <a:pt x="400" y="22"/>
                    <a:pt x="400" y="22"/>
                  </a:cubicBezTo>
                  <a:cubicBezTo>
                    <a:pt x="400" y="22"/>
                    <a:pt x="400" y="22"/>
                    <a:pt x="400" y="21"/>
                  </a:cubicBezTo>
                  <a:cubicBezTo>
                    <a:pt x="400" y="20"/>
                    <a:pt x="400" y="20"/>
                    <a:pt x="400" y="19"/>
                  </a:cubicBezTo>
                  <a:cubicBezTo>
                    <a:pt x="401" y="8"/>
                    <a:pt x="401" y="8"/>
                    <a:pt x="401" y="8"/>
                  </a:cubicBezTo>
                  <a:cubicBezTo>
                    <a:pt x="400" y="7"/>
                    <a:pt x="400" y="7"/>
                    <a:pt x="400" y="7"/>
                  </a:cubicBezTo>
                  <a:cubicBezTo>
                    <a:pt x="397" y="8"/>
                    <a:pt x="397" y="8"/>
                    <a:pt x="397" y="8"/>
                  </a:cubicBezTo>
                  <a:cubicBezTo>
                    <a:pt x="396" y="9"/>
                    <a:pt x="396" y="9"/>
                    <a:pt x="396" y="9"/>
                  </a:cubicBezTo>
                  <a:cubicBezTo>
                    <a:pt x="398" y="10"/>
                    <a:pt x="398" y="10"/>
                    <a:pt x="398" y="10"/>
                  </a:cubicBezTo>
                  <a:cubicBezTo>
                    <a:pt x="397" y="19"/>
                    <a:pt x="397" y="19"/>
                    <a:pt x="397" y="19"/>
                  </a:cubicBezTo>
                  <a:cubicBezTo>
                    <a:pt x="397" y="19"/>
                    <a:pt x="397" y="20"/>
                    <a:pt x="397" y="20"/>
                  </a:cubicBezTo>
                  <a:cubicBezTo>
                    <a:pt x="397" y="21"/>
                    <a:pt x="397" y="21"/>
                    <a:pt x="397" y="22"/>
                  </a:cubicBezTo>
                  <a:cubicBezTo>
                    <a:pt x="397" y="22"/>
                    <a:pt x="397" y="23"/>
                    <a:pt x="397" y="24"/>
                  </a:cubicBezTo>
                  <a:cubicBezTo>
                    <a:pt x="397" y="25"/>
                    <a:pt x="399" y="26"/>
                    <a:pt x="401" y="26"/>
                  </a:cubicBezTo>
                  <a:cubicBezTo>
                    <a:pt x="403" y="26"/>
                    <a:pt x="404" y="25"/>
                    <a:pt x="406" y="24"/>
                  </a:cubicBezTo>
                  <a:cubicBezTo>
                    <a:pt x="406" y="24"/>
                    <a:pt x="406" y="24"/>
                    <a:pt x="406" y="24"/>
                  </a:cubicBezTo>
                  <a:moveTo>
                    <a:pt x="391" y="25"/>
                  </a:moveTo>
                  <a:cubicBezTo>
                    <a:pt x="392" y="24"/>
                    <a:pt x="392" y="24"/>
                    <a:pt x="392" y="24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1" y="23"/>
                    <a:pt x="390" y="24"/>
                    <a:pt x="390" y="24"/>
                  </a:cubicBezTo>
                  <a:cubicBezTo>
                    <a:pt x="390" y="23"/>
                    <a:pt x="390" y="23"/>
                    <a:pt x="390" y="23"/>
                  </a:cubicBezTo>
                  <a:cubicBezTo>
                    <a:pt x="390" y="23"/>
                    <a:pt x="390" y="23"/>
                    <a:pt x="390" y="22"/>
                  </a:cubicBezTo>
                  <a:cubicBezTo>
                    <a:pt x="390" y="21"/>
                    <a:pt x="390" y="19"/>
                    <a:pt x="391" y="15"/>
                  </a:cubicBezTo>
                  <a:cubicBezTo>
                    <a:pt x="391" y="14"/>
                    <a:pt x="391" y="13"/>
                    <a:pt x="391" y="12"/>
                  </a:cubicBezTo>
                  <a:cubicBezTo>
                    <a:pt x="391" y="10"/>
                    <a:pt x="391" y="9"/>
                    <a:pt x="390" y="8"/>
                  </a:cubicBezTo>
                  <a:cubicBezTo>
                    <a:pt x="390" y="8"/>
                    <a:pt x="389" y="8"/>
                    <a:pt x="389" y="7"/>
                  </a:cubicBezTo>
                  <a:cubicBezTo>
                    <a:pt x="389" y="7"/>
                    <a:pt x="388" y="7"/>
                    <a:pt x="388" y="7"/>
                  </a:cubicBezTo>
                  <a:cubicBezTo>
                    <a:pt x="387" y="7"/>
                    <a:pt x="386" y="7"/>
                    <a:pt x="386" y="7"/>
                  </a:cubicBezTo>
                  <a:cubicBezTo>
                    <a:pt x="384" y="8"/>
                    <a:pt x="383" y="9"/>
                    <a:pt x="381" y="11"/>
                  </a:cubicBezTo>
                  <a:cubicBezTo>
                    <a:pt x="381" y="10"/>
                    <a:pt x="381" y="9"/>
                    <a:pt x="380" y="8"/>
                  </a:cubicBezTo>
                  <a:cubicBezTo>
                    <a:pt x="380" y="8"/>
                    <a:pt x="380" y="8"/>
                    <a:pt x="379" y="7"/>
                  </a:cubicBezTo>
                  <a:cubicBezTo>
                    <a:pt x="379" y="7"/>
                    <a:pt x="378" y="7"/>
                    <a:pt x="378" y="7"/>
                  </a:cubicBezTo>
                  <a:cubicBezTo>
                    <a:pt x="377" y="7"/>
                    <a:pt x="377" y="7"/>
                    <a:pt x="376" y="7"/>
                  </a:cubicBezTo>
                  <a:cubicBezTo>
                    <a:pt x="374" y="8"/>
                    <a:pt x="373" y="9"/>
                    <a:pt x="371" y="11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67" y="8"/>
                    <a:pt x="367" y="8"/>
                    <a:pt x="367" y="8"/>
                  </a:cubicBezTo>
                  <a:cubicBezTo>
                    <a:pt x="367" y="9"/>
                    <a:pt x="367" y="9"/>
                    <a:pt x="367" y="9"/>
                  </a:cubicBezTo>
                  <a:cubicBezTo>
                    <a:pt x="368" y="10"/>
                    <a:pt x="368" y="10"/>
                    <a:pt x="368" y="10"/>
                  </a:cubicBezTo>
                  <a:cubicBezTo>
                    <a:pt x="366" y="26"/>
                    <a:pt x="366" y="26"/>
                    <a:pt x="366" y="26"/>
                  </a:cubicBezTo>
                  <a:cubicBezTo>
                    <a:pt x="369" y="26"/>
                    <a:pt x="369" y="26"/>
                    <a:pt x="369" y="26"/>
                  </a:cubicBezTo>
                  <a:cubicBezTo>
                    <a:pt x="371" y="14"/>
                    <a:pt x="371" y="14"/>
                    <a:pt x="371" y="14"/>
                  </a:cubicBezTo>
                  <a:cubicBezTo>
                    <a:pt x="372" y="13"/>
                    <a:pt x="373" y="12"/>
                    <a:pt x="374" y="11"/>
                  </a:cubicBezTo>
                  <a:cubicBezTo>
                    <a:pt x="374" y="10"/>
                    <a:pt x="375" y="10"/>
                    <a:pt x="375" y="10"/>
                  </a:cubicBezTo>
                  <a:cubicBezTo>
                    <a:pt x="376" y="10"/>
                    <a:pt x="376" y="10"/>
                    <a:pt x="377" y="10"/>
                  </a:cubicBezTo>
                  <a:cubicBezTo>
                    <a:pt x="377" y="10"/>
                    <a:pt x="378" y="10"/>
                    <a:pt x="378" y="10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1"/>
                    <a:pt x="378" y="12"/>
                    <a:pt x="378" y="13"/>
                  </a:cubicBezTo>
                  <a:cubicBezTo>
                    <a:pt x="378" y="14"/>
                    <a:pt x="378" y="15"/>
                    <a:pt x="378" y="17"/>
                  </a:cubicBezTo>
                  <a:cubicBezTo>
                    <a:pt x="378" y="19"/>
                    <a:pt x="378" y="19"/>
                    <a:pt x="378" y="19"/>
                  </a:cubicBezTo>
                  <a:cubicBezTo>
                    <a:pt x="377" y="26"/>
                    <a:pt x="377" y="26"/>
                    <a:pt x="377" y="26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381" y="18"/>
                    <a:pt x="381" y="18"/>
                    <a:pt x="381" y="18"/>
                  </a:cubicBezTo>
                  <a:cubicBezTo>
                    <a:pt x="381" y="16"/>
                    <a:pt x="381" y="15"/>
                    <a:pt x="381" y="14"/>
                  </a:cubicBezTo>
                  <a:cubicBezTo>
                    <a:pt x="382" y="12"/>
                    <a:pt x="383" y="12"/>
                    <a:pt x="384" y="11"/>
                  </a:cubicBezTo>
                  <a:cubicBezTo>
                    <a:pt x="384" y="10"/>
                    <a:pt x="385" y="10"/>
                    <a:pt x="385" y="10"/>
                  </a:cubicBezTo>
                  <a:cubicBezTo>
                    <a:pt x="386" y="10"/>
                    <a:pt x="386" y="10"/>
                    <a:pt x="386" y="10"/>
                  </a:cubicBezTo>
                  <a:cubicBezTo>
                    <a:pt x="387" y="10"/>
                    <a:pt x="387" y="10"/>
                    <a:pt x="388" y="10"/>
                  </a:cubicBezTo>
                  <a:cubicBezTo>
                    <a:pt x="388" y="11"/>
                    <a:pt x="388" y="11"/>
                    <a:pt x="388" y="11"/>
                  </a:cubicBezTo>
                  <a:cubicBezTo>
                    <a:pt x="388" y="11"/>
                    <a:pt x="388" y="12"/>
                    <a:pt x="388" y="13"/>
                  </a:cubicBezTo>
                  <a:cubicBezTo>
                    <a:pt x="388" y="13"/>
                    <a:pt x="388" y="15"/>
                    <a:pt x="387" y="17"/>
                  </a:cubicBezTo>
                  <a:cubicBezTo>
                    <a:pt x="387" y="20"/>
                    <a:pt x="387" y="20"/>
                    <a:pt x="387" y="20"/>
                  </a:cubicBezTo>
                  <a:cubicBezTo>
                    <a:pt x="387" y="22"/>
                    <a:pt x="387" y="23"/>
                    <a:pt x="387" y="24"/>
                  </a:cubicBezTo>
                  <a:cubicBezTo>
                    <a:pt x="387" y="25"/>
                    <a:pt x="387" y="26"/>
                    <a:pt x="388" y="26"/>
                  </a:cubicBezTo>
                  <a:cubicBezTo>
                    <a:pt x="389" y="26"/>
                    <a:pt x="390" y="25"/>
                    <a:pt x="391" y="25"/>
                  </a:cubicBezTo>
                  <a:moveTo>
                    <a:pt x="362" y="25"/>
                  </a:moveTo>
                  <a:cubicBezTo>
                    <a:pt x="362" y="24"/>
                    <a:pt x="362" y="24"/>
                    <a:pt x="363" y="24"/>
                  </a:cubicBezTo>
                  <a:cubicBezTo>
                    <a:pt x="362" y="23"/>
                    <a:pt x="362" y="23"/>
                    <a:pt x="362" y="23"/>
                  </a:cubicBezTo>
                  <a:cubicBezTo>
                    <a:pt x="361" y="23"/>
                    <a:pt x="361" y="24"/>
                    <a:pt x="360" y="24"/>
                  </a:cubicBezTo>
                  <a:cubicBezTo>
                    <a:pt x="360" y="23"/>
                    <a:pt x="360" y="23"/>
                    <a:pt x="360" y="23"/>
                  </a:cubicBezTo>
                  <a:cubicBezTo>
                    <a:pt x="360" y="23"/>
                    <a:pt x="360" y="23"/>
                    <a:pt x="360" y="22"/>
                  </a:cubicBezTo>
                  <a:cubicBezTo>
                    <a:pt x="360" y="21"/>
                    <a:pt x="361" y="19"/>
                    <a:pt x="361" y="15"/>
                  </a:cubicBezTo>
                  <a:cubicBezTo>
                    <a:pt x="361" y="14"/>
                    <a:pt x="361" y="13"/>
                    <a:pt x="361" y="12"/>
                  </a:cubicBezTo>
                  <a:cubicBezTo>
                    <a:pt x="361" y="10"/>
                    <a:pt x="361" y="9"/>
                    <a:pt x="360" y="8"/>
                  </a:cubicBezTo>
                  <a:cubicBezTo>
                    <a:pt x="360" y="8"/>
                    <a:pt x="360" y="8"/>
                    <a:pt x="359" y="7"/>
                  </a:cubicBezTo>
                  <a:cubicBezTo>
                    <a:pt x="359" y="7"/>
                    <a:pt x="358" y="7"/>
                    <a:pt x="358" y="7"/>
                  </a:cubicBezTo>
                  <a:cubicBezTo>
                    <a:pt x="357" y="7"/>
                    <a:pt x="357" y="7"/>
                    <a:pt x="356" y="7"/>
                  </a:cubicBezTo>
                  <a:cubicBezTo>
                    <a:pt x="355" y="8"/>
                    <a:pt x="353" y="9"/>
                    <a:pt x="352" y="11"/>
                  </a:cubicBezTo>
                  <a:cubicBezTo>
                    <a:pt x="352" y="10"/>
                    <a:pt x="351" y="9"/>
                    <a:pt x="351" y="8"/>
                  </a:cubicBezTo>
                  <a:cubicBezTo>
                    <a:pt x="350" y="8"/>
                    <a:pt x="350" y="8"/>
                    <a:pt x="350" y="7"/>
                  </a:cubicBezTo>
                  <a:cubicBezTo>
                    <a:pt x="349" y="7"/>
                    <a:pt x="349" y="7"/>
                    <a:pt x="348" y="7"/>
                  </a:cubicBezTo>
                  <a:cubicBezTo>
                    <a:pt x="348" y="7"/>
                    <a:pt x="347" y="7"/>
                    <a:pt x="346" y="7"/>
                  </a:cubicBezTo>
                  <a:cubicBezTo>
                    <a:pt x="345" y="8"/>
                    <a:pt x="343" y="9"/>
                    <a:pt x="342" y="11"/>
                  </a:cubicBezTo>
                  <a:cubicBezTo>
                    <a:pt x="342" y="8"/>
                    <a:pt x="342" y="8"/>
                    <a:pt x="342" y="8"/>
                  </a:cubicBezTo>
                  <a:cubicBezTo>
                    <a:pt x="341" y="7"/>
                    <a:pt x="341" y="7"/>
                    <a:pt x="341" y="7"/>
                  </a:cubicBezTo>
                  <a:cubicBezTo>
                    <a:pt x="338" y="8"/>
                    <a:pt x="338" y="8"/>
                    <a:pt x="338" y="8"/>
                  </a:cubicBezTo>
                  <a:cubicBezTo>
                    <a:pt x="337" y="9"/>
                    <a:pt x="337" y="9"/>
                    <a:pt x="337" y="9"/>
                  </a:cubicBezTo>
                  <a:cubicBezTo>
                    <a:pt x="339" y="10"/>
                    <a:pt x="339" y="10"/>
                    <a:pt x="339" y="10"/>
                  </a:cubicBezTo>
                  <a:cubicBezTo>
                    <a:pt x="337" y="26"/>
                    <a:pt x="337" y="26"/>
                    <a:pt x="337" y="26"/>
                  </a:cubicBezTo>
                  <a:cubicBezTo>
                    <a:pt x="340" y="26"/>
                    <a:pt x="340" y="26"/>
                    <a:pt x="340" y="26"/>
                  </a:cubicBezTo>
                  <a:cubicBezTo>
                    <a:pt x="341" y="14"/>
                    <a:pt x="341" y="14"/>
                    <a:pt x="341" y="14"/>
                  </a:cubicBezTo>
                  <a:cubicBezTo>
                    <a:pt x="342" y="13"/>
                    <a:pt x="343" y="12"/>
                    <a:pt x="344" y="11"/>
                  </a:cubicBezTo>
                  <a:cubicBezTo>
                    <a:pt x="345" y="10"/>
                    <a:pt x="345" y="10"/>
                    <a:pt x="346" y="10"/>
                  </a:cubicBezTo>
                  <a:cubicBezTo>
                    <a:pt x="346" y="10"/>
                    <a:pt x="347" y="10"/>
                    <a:pt x="347" y="10"/>
                  </a:cubicBezTo>
                  <a:cubicBezTo>
                    <a:pt x="348" y="10"/>
                    <a:pt x="348" y="10"/>
                    <a:pt x="348" y="10"/>
                  </a:cubicBezTo>
                  <a:cubicBezTo>
                    <a:pt x="348" y="11"/>
                    <a:pt x="348" y="11"/>
                    <a:pt x="348" y="11"/>
                  </a:cubicBezTo>
                  <a:cubicBezTo>
                    <a:pt x="349" y="11"/>
                    <a:pt x="349" y="12"/>
                    <a:pt x="349" y="13"/>
                  </a:cubicBezTo>
                  <a:cubicBezTo>
                    <a:pt x="349" y="14"/>
                    <a:pt x="348" y="15"/>
                    <a:pt x="348" y="17"/>
                  </a:cubicBezTo>
                  <a:cubicBezTo>
                    <a:pt x="348" y="19"/>
                    <a:pt x="348" y="19"/>
                    <a:pt x="348" y="19"/>
                  </a:cubicBezTo>
                  <a:cubicBezTo>
                    <a:pt x="347" y="26"/>
                    <a:pt x="347" y="26"/>
                    <a:pt x="347" y="26"/>
                  </a:cubicBezTo>
                  <a:cubicBezTo>
                    <a:pt x="350" y="26"/>
                    <a:pt x="350" y="26"/>
                    <a:pt x="350" y="26"/>
                  </a:cubicBezTo>
                  <a:cubicBezTo>
                    <a:pt x="351" y="18"/>
                    <a:pt x="351" y="18"/>
                    <a:pt x="351" y="18"/>
                  </a:cubicBezTo>
                  <a:cubicBezTo>
                    <a:pt x="351" y="16"/>
                    <a:pt x="352" y="15"/>
                    <a:pt x="352" y="14"/>
                  </a:cubicBezTo>
                  <a:cubicBezTo>
                    <a:pt x="352" y="12"/>
                    <a:pt x="353" y="12"/>
                    <a:pt x="354" y="11"/>
                  </a:cubicBezTo>
                  <a:cubicBezTo>
                    <a:pt x="355" y="10"/>
                    <a:pt x="355" y="10"/>
                    <a:pt x="356" y="10"/>
                  </a:cubicBezTo>
                  <a:cubicBezTo>
                    <a:pt x="356" y="10"/>
                    <a:pt x="356" y="10"/>
                    <a:pt x="357" y="10"/>
                  </a:cubicBezTo>
                  <a:cubicBezTo>
                    <a:pt x="357" y="10"/>
                    <a:pt x="358" y="10"/>
                    <a:pt x="358" y="10"/>
                  </a:cubicBezTo>
                  <a:cubicBezTo>
                    <a:pt x="358" y="11"/>
                    <a:pt x="358" y="11"/>
                    <a:pt x="358" y="11"/>
                  </a:cubicBezTo>
                  <a:cubicBezTo>
                    <a:pt x="358" y="11"/>
                    <a:pt x="358" y="12"/>
                    <a:pt x="358" y="13"/>
                  </a:cubicBezTo>
                  <a:cubicBezTo>
                    <a:pt x="358" y="13"/>
                    <a:pt x="358" y="15"/>
                    <a:pt x="358" y="17"/>
                  </a:cubicBezTo>
                  <a:cubicBezTo>
                    <a:pt x="357" y="20"/>
                    <a:pt x="357" y="20"/>
                    <a:pt x="357" y="20"/>
                  </a:cubicBezTo>
                  <a:cubicBezTo>
                    <a:pt x="357" y="22"/>
                    <a:pt x="357" y="23"/>
                    <a:pt x="357" y="24"/>
                  </a:cubicBezTo>
                  <a:cubicBezTo>
                    <a:pt x="357" y="25"/>
                    <a:pt x="358" y="26"/>
                    <a:pt x="359" y="26"/>
                  </a:cubicBezTo>
                  <a:cubicBezTo>
                    <a:pt x="360" y="26"/>
                    <a:pt x="361" y="25"/>
                    <a:pt x="362" y="25"/>
                  </a:cubicBezTo>
                  <a:moveTo>
                    <a:pt x="321" y="18"/>
                  </a:moveTo>
                  <a:cubicBezTo>
                    <a:pt x="321" y="16"/>
                    <a:pt x="322" y="14"/>
                    <a:pt x="322" y="12"/>
                  </a:cubicBezTo>
                  <a:cubicBezTo>
                    <a:pt x="323" y="12"/>
                    <a:pt x="323" y="11"/>
                    <a:pt x="323" y="11"/>
                  </a:cubicBezTo>
                  <a:cubicBezTo>
                    <a:pt x="324" y="10"/>
                    <a:pt x="324" y="10"/>
                    <a:pt x="325" y="10"/>
                  </a:cubicBezTo>
                  <a:cubicBezTo>
                    <a:pt x="325" y="9"/>
                    <a:pt x="326" y="9"/>
                    <a:pt x="326" y="9"/>
                  </a:cubicBezTo>
                  <a:cubicBezTo>
                    <a:pt x="327" y="9"/>
                    <a:pt x="327" y="9"/>
                    <a:pt x="328" y="9"/>
                  </a:cubicBezTo>
                  <a:cubicBezTo>
                    <a:pt x="329" y="10"/>
                    <a:pt x="330" y="12"/>
                    <a:pt x="330" y="15"/>
                  </a:cubicBezTo>
                  <a:cubicBezTo>
                    <a:pt x="330" y="17"/>
                    <a:pt x="330" y="19"/>
                    <a:pt x="329" y="21"/>
                  </a:cubicBezTo>
                  <a:cubicBezTo>
                    <a:pt x="328" y="21"/>
                    <a:pt x="328" y="22"/>
                    <a:pt x="328" y="22"/>
                  </a:cubicBezTo>
                  <a:cubicBezTo>
                    <a:pt x="327" y="23"/>
                    <a:pt x="327" y="23"/>
                    <a:pt x="326" y="23"/>
                  </a:cubicBezTo>
                  <a:cubicBezTo>
                    <a:pt x="326" y="24"/>
                    <a:pt x="325" y="24"/>
                    <a:pt x="325" y="24"/>
                  </a:cubicBezTo>
                  <a:cubicBezTo>
                    <a:pt x="324" y="24"/>
                    <a:pt x="324" y="24"/>
                    <a:pt x="323" y="24"/>
                  </a:cubicBezTo>
                  <a:cubicBezTo>
                    <a:pt x="322" y="23"/>
                    <a:pt x="321" y="21"/>
                    <a:pt x="321" y="18"/>
                  </a:cubicBezTo>
                  <a:moveTo>
                    <a:pt x="324" y="26"/>
                  </a:moveTo>
                  <a:cubicBezTo>
                    <a:pt x="325" y="26"/>
                    <a:pt x="326" y="26"/>
                    <a:pt x="327" y="25"/>
                  </a:cubicBezTo>
                  <a:cubicBezTo>
                    <a:pt x="328" y="25"/>
                    <a:pt x="330" y="24"/>
                    <a:pt x="331" y="22"/>
                  </a:cubicBezTo>
                  <a:cubicBezTo>
                    <a:pt x="332" y="20"/>
                    <a:pt x="333" y="18"/>
                    <a:pt x="333" y="15"/>
                  </a:cubicBezTo>
                  <a:cubicBezTo>
                    <a:pt x="333" y="12"/>
                    <a:pt x="333" y="10"/>
                    <a:pt x="332" y="9"/>
                  </a:cubicBezTo>
                  <a:cubicBezTo>
                    <a:pt x="331" y="8"/>
                    <a:pt x="330" y="8"/>
                    <a:pt x="330" y="8"/>
                  </a:cubicBezTo>
                  <a:cubicBezTo>
                    <a:pt x="329" y="7"/>
                    <a:pt x="328" y="7"/>
                    <a:pt x="327" y="7"/>
                  </a:cubicBezTo>
                  <a:cubicBezTo>
                    <a:pt x="326" y="7"/>
                    <a:pt x="325" y="7"/>
                    <a:pt x="324" y="8"/>
                  </a:cubicBezTo>
                  <a:cubicBezTo>
                    <a:pt x="323" y="8"/>
                    <a:pt x="322" y="9"/>
                    <a:pt x="320" y="11"/>
                  </a:cubicBezTo>
                  <a:cubicBezTo>
                    <a:pt x="319" y="13"/>
                    <a:pt x="318" y="16"/>
                    <a:pt x="318" y="18"/>
                  </a:cubicBezTo>
                  <a:cubicBezTo>
                    <a:pt x="318" y="22"/>
                    <a:pt x="319" y="24"/>
                    <a:pt x="322" y="25"/>
                  </a:cubicBezTo>
                  <a:cubicBezTo>
                    <a:pt x="322" y="26"/>
                    <a:pt x="323" y="26"/>
                    <a:pt x="324" y="26"/>
                  </a:cubicBezTo>
                  <a:moveTo>
                    <a:pt x="313" y="25"/>
                  </a:moveTo>
                  <a:cubicBezTo>
                    <a:pt x="313" y="25"/>
                    <a:pt x="314" y="24"/>
                    <a:pt x="314" y="24"/>
                  </a:cubicBezTo>
                  <a:cubicBezTo>
                    <a:pt x="315" y="19"/>
                    <a:pt x="315" y="19"/>
                    <a:pt x="315" y="19"/>
                  </a:cubicBezTo>
                  <a:cubicBezTo>
                    <a:pt x="313" y="19"/>
                    <a:pt x="313" y="19"/>
                    <a:pt x="313" y="19"/>
                  </a:cubicBezTo>
                  <a:cubicBezTo>
                    <a:pt x="312" y="22"/>
                    <a:pt x="312" y="22"/>
                    <a:pt x="312" y="22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10" y="24"/>
                    <a:pt x="309" y="24"/>
                    <a:pt x="307" y="24"/>
                  </a:cubicBezTo>
                  <a:cubicBezTo>
                    <a:pt x="306" y="24"/>
                    <a:pt x="304" y="23"/>
                    <a:pt x="303" y="21"/>
                  </a:cubicBezTo>
                  <a:cubicBezTo>
                    <a:pt x="303" y="20"/>
                    <a:pt x="302" y="18"/>
                    <a:pt x="302" y="15"/>
                  </a:cubicBezTo>
                  <a:cubicBezTo>
                    <a:pt x="302" y="12"/>
                    <a:pt x="303" y="10"/>
                    <a:pt x="304" y="7"/>
                  </a:cubicBezTo>
                  <a:cubicBezTo>
                    <a:pt x="304" y="7"/>
                    <a:pt x="305" y="6"/>
                    <a:pt x="305" y="5"/>
                  </a:cubicBezTo>
                  <a:cubicBezTo>
                    <a:pt x="306" y="5"/>
                    <a:pt x="307" y="4"/>
                    <a:pt x="307" y="4"/>
                  </a:cubicBezTo>
                  <a:cubicBezTo>
                    <a:pt x="308" y="3"/>
                    <a:pt x="309" y="3"/>
                    <a:pt x="310" y="3"/>
                  </a:cubicBezTo>
                  <a:cubicBezTo>
                    <a:pt x="310" y="3"/>
                    <a:pt x="311" y="3"/>
                    <a:pt x="312" y="3"/>
                  </a:cubicBezTo>
                  <a:cubicBezTo>
                    <a:pt x="312" y="3"/>
                    <a:pt x="313" y="3"/>
                    <a:pt x="313" y="4"/>
                  </a:cubicBezTo>
                  <a:cubicBezTo>
                    <a:pt x="314" y="8"/>
                    <a:pt x="314" y="8"/>
                    <a:pt x="314" y="8"/>
                  </a:cubicBezTo>
                  <a:cubicBezTo>
                    <a:pt x="316" y="8"/>
                    <a:pt x="316" y="8"/>
                    <a:pt x="316" y="8"/>
                  </a:cubicBezTo>
                  <a:cubicBezTo>
                    <a:pt x="317" y="2"/>
                    <a:pt x="317" y="2"/>
                    <a:pt x="317" y="2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14" y="1"/>
                    <a:pt x="312" y="1"/>
                    <a:pt x="310" y="1"/>
                  </a:cubicBezTo>
                  <a:cubicBezTo>
                    <a:pt x="308" y="1"/>
                    <a:pt x="306" y="2"/>
                    <a:pt x="305" y="3"/>
                  </a:cubicBezTo>
                  <a:cubicBezTo>
                    <a:pt x="304" y="4"/>
                    <a:pt x="303" y="4"/>
                    <a:pt x="302" y="5"/>
                  </a:cubicBezTo>
                  <a:cubicBezTo>
                    <a:pt x="302" y="6"/>
                    <a:pt x="301" y="7"/>
                    <a:pt x="300" y="8"/>
                  </a:cubicBezTo>
                  <a:cubicBezTo>
                    <a:pt x="300" y="9"/>
                    <a:pt x="300" y="10"/>
                    <a:pt x="299" y="11"/>
                  </a:cubicBezTo>
                  <a:cubicBezTo>
                    <a:pt x="299" y="13"/>
                    <a:pt x="299" y="14"/>
                    <a:pt x="299" y="16"/>
                  </a:cubicBezTo>
                  <a:cubicBezTo>
                    <a:pt x="299" y="17"/>
                    <a:pt x="299" y="19"/>
                    <a:pt x="300" y="20"/>
                  </a:cubicBezTo>
                  <a:cubicBezTo>
                    <a:pt x="300" y="21"/>
                    <a:pt x="300" y="22"/>
                    <a:pt x="301" y="23"/>
                  </a:cubicBezTo>
                  <a:cubicBezTo>
                    <a:pt x="301" y="23"/>
                    <a:pt x="302" y="24"/>
                    <a:pt x="302" y="24"/>
                  </a:cubicBezTo>
                  <a:cubicBezTo>
                    <a:pt x="303" y="25"/>
                    <a:pt x="304" y="25"/>
                    <a:pt x="304" y="25"/>
                  </a:cubicBezTo>
                  <a:cubicBezTo>
                    <a:pt x="305" y="26"/>
                    <a:pt x="306" y="26"/>
                    <a:pt x="307" y="26"/>
                  </a:cubicBezTo>
                  <a:cubicBezTo>
                    <a:pt x="308" y="26"/>
                    <a:pt x="309" y="26"/>
                    <a:pt x="309" y="26"/>
                  </a:cubicBezTo>
                  <a:cubicBezTo>
                    <a:pt x="310" y="25"/>
                    <a:pt x="311" y="25"/>
                    <a:pt x="311" y="25"/>
                  </a:cubicBezTo>
                  <a:cubicBezTo>
                    <a:pt x="312" y="25"/>
                    <a:pt x="313" y="25"/>
                    <a:pt x="313" y="25"/>
                  </a:cubicBezTo>
                  <a:moveTo>
                    <a:pt x="279" y="13"/>
                  </a:moveTo>
                  <a:cubicBezTo>
                    <a:pt x="279" y="13"/>
                    <a:pt x="279" y="12"/>
                    <a:pt x="279" y="12"/>
                  </a:cubicBezTo>
                  <a:cubicBezTo>
                    <a:pt x="280" y="11"/>
                    <a:pt x="280" y="11"/>
                    <a:pt x="280" y="10"/>
                  </a:cubicBezTo>
                  <a:cubicBezTo>
                    <a:pt x="281" y="10"/>
                    <a:pt x="281" y="10"/>
                    <a:pt x="282" y="9"/>
                  </a:cubicBezTo>
                  <a:cubicBezTo>
                    <a:pt x="282" y="9"/>
                    <a:pt x="283" y="9"/>
                    <a:pt x="283" y="9"/>
                  </a:cubicBezTo>
                  <a:cubicBezTo>
                    <a:pt x="284" y="9"/>
                    <a:pt x="284" y="9"/>
                    <a:pt x="285" y="10"/>
                  </a:cubicBezTo>
                  <a:cubicBezTo>
                    <a:pt x="285" y="10"/>
                    <a:pt x="285" y="10"/>
                    <a:pt x="285" y="11"/>
                  </a:cubicBezTo>
                  <a:cubicBezTo>
                    <a:pt x="285" y="12"/>
                    <a:pt x="285" y="12"/>
                    <a:pt x="285" y="13"/>
                  </a:cubicBezTo>
                  <a:cubicBezTo>
                    <a:pt x="284" y="14"/>
                    <a:pt x="284" y="15"/>
                    <a:pt x="282" y="15"/>
                  </a:cubicBezTo>
                  <a:cubicBezTo>
                    <a:pt x="281" y="16"/>
                    <a:pt x="279" y="16"/>
                    <a:pt x="278" y="17"/>
                  </a:cubicBezTo>
                  <a:cubicBezTo>
                    <a:pt x="278" y="16"/>
                    <a:pt x="278" y="14"/>
                    <a:pt x="279" y="13"/>
                  </a:cubicBezTo>
                  <a:moveTo>
                    <a:pt x="279" y="23"/>
                  </a:moveTo>
                  <a:cubicBezTo>
                    <a:pt x="279" y="22"/>
                    <a:pt x="279" y="22"/>
                    <a:pt x="278" y="22"/>
                  </a:cubicBezTo>
                  <a:cubicBezTo>
                    <a:pt x="278" y="21"/>
                    <a:pt x="278" y="21"/>
                    <a:pt x="278" y="21"/>
                  </a:cubicBezTo>
                  <a:cubicBezTo>
                    <a:pt x="278" y="20"/>
                    <a:pt x="278" y="20"/>
                    <a:pt x="278" y="20"/>
                  </a:cubicBezTo>
                  <a:cubicBezTo>
                    <a:pt x="278" y="19"/>
                    <a:pt x="278" y="19"/>
                    <a:pt x="278" y="19"/>
                  </a:cubicBezTo>
                  <a:cubicBezTo>
                    <a:pt x="278" y="18"/>
                    <a:pt x="278" y="18"/>
                    <a:pt x="278" y="18"/>
                  </a:cubicBezTo>
                  <a:cubicBezTo>
                    <a:pt x="279" y="18"/>
                    <a:pt x="280" y="18"/>
                    <a:pt x="282" y="17"/>
                  </a:cubicBezTo>
                  <a:cubicBezTo>
                    <a:pt x="283" y="17"/>
                    <a:pt x="283" y="17"/>
                    <a:pt x="284" y="16"/>
                  </a:cubicBezTo>
                  <a:cubicBezTo>
                    <a:pt x="285" y="16"/>
                    <a:pt x="286" y="16"/>
                    <a:pt x="286" y="15"/>
                  </a:cubicBezTo>
                  <a:cubicBezTo>
                    <a:pt x="287" y="15"/>
                    <a:pt x="287" y="14"/>
                    <a:pt x="288" y="13"/>
                  </a:cubicBezTo>
                  <a:cubicBezTo>
                    <a:pt x="288" y="13"/>
                    <a:pt x="288" y="12"/>
                    <a:pt x="288" y="11"/>
                  </a:cubicBezTo>
                  <a:cubicBezTo>
                    <a:pt x="288" y="11"/>
                    <a:pt x="288" y="10"/>
                    <a:pt x="288" y="10"/>
                  </a:cubicBezTo>
                  <a:cubicBezTo>
                    <a:pt x="287" y="8"/>
                    <a:pt x="286" y="7"/>
                    <a:pt x="284" y="7"/>
                  </a:cubicBezTo>
                  <a:cubicBezTo>
                    <a:pt x="282" y="7"/>
                    <a:pt x="281" y="8"/>
                    <a:pt x="279" y="9"/>
                  </a:cubicBezTo>
                  <a:cubicBezTo>
                    <a:pt x="278" y="9"/>
                    <a:pt x="278" y="10"/>
                    <a:pt x="277" y="11"/>
                  </a:cubicBezTo>
                  <a:cubicBezTo>
                    <a:pt x="277" y="11"/>
                    <a:pt x="276" y="12"/>
                    <a:pt x="276" y="13"/>
                  </a:cubicBezTo>
                  <a:cubicBezTo>
                    <a:pt x="275" y="14"/>
                    <a:pt x="275" y="15"/>
                    <a:pt x="275" y="16"/>
                  </a:cubicBezTo>
                  <a:cubicBezTo>
                    <a:pt x="275" y="17"/>
                    <a:pt x="275" y="18"/>
                    <a:pt x="275" y="18"/>
                  </a:cubicBezTo>
                  <a:cubicBezTo>
                    <a:pt x="275" y="19"/>
                    <a:pt x="275" y="19"/>
                    <a:pt x="275" y="20"/>
                  </a:cubicBezTo>
                  <a:cubicBezTo>
                    <a:pt x="275" y="20"/>
                    <a:pt x="275" y="21"/>
                    <a:pt x="275" y="21"/>
                  </a:cubicBezTo>
                  <a:cubicBezTo>
                    <a:pt x="275" y="23"/>
                    <a:pt x="276" y="24"/>
                    <a:pt x="278" y="25"/>
                  </a:cubicBezTo>
                  <a:cubicBezTo>
                    <a:pt x="279" y="26"/>
                    <a:pt x="280" y="26"/>
                    <a:pt x="281" y="26"/>
                  </a:cubicBezTo>
                  <a:cubicBezTo>
                    <a:pt x="282" y="26"/>
                    <a:pt x="284" y="25"/>
                    <a:pt x="285" y="25"/>
                  </a:cubicBezTo>
                  <a:cubicBezTo>
                    <a:pt x="286" y="24"/>
                    <a:pt x="287" y="23"/>
                    <a:pt x="287" y="23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5" y="23"/>
                    <a:pt x="283" y="24"/>
                    <a:pt x="281" y="24"/>
                  </a:cubicBezTo>
                  <a:cubicBezTo>
                    <a:pt x="280" y="24"/>
                    <a:pt x="280" y="23"/>
                    <a:pt x="279" y="23"/>
                  </a:cubicBezTo>
                  <a:moveTo>
                    <a:pt x="262" y="13"/>
                  </a:moveTo>
                  <a:cubicBezTo>
                    <a:pt x="262" y="13"/>
                    <a:pt x="263" y="12"/>
                    <a:pt x="263" y="12"/>
                  </a:cubicBezTo>
                  <a:cubicBezTo>
                    <a:pt x="263" y="11"/>
                    <a:pt x="263" y="11"/>
                    <a:pt x="264" y="10"/>
                  </a:cubicBezTo>
                  <a:cubicBezTo>
                    <a:pt x="264" y="10"/>
                    <a:pt x="265" y="10"/>
                    <a:pt x="265" y="9"/>
                  </a:cubicBezTo>
                  <a:cubicBezTo>
                    <a:pt x="266" y="9"/>
                    <a:pt x="266" y="9"/>
                    <a:pt x="267" y="9"/>
                  </a:cubicBezTo>
                  <a:cubicBezTo>
                    <a:pt x="267" y="9"/>
                    <a:pt x="268" y="9"/>
                    <a:pt x="268" y="10"/>
                  </a:cubicBezTo>
                  <a:cubicBezTo>
                    <a:pt x="268" y="10"/>
                    <a:pt x="269" y="10"/>
                    <a:pt x="269" y="11"/>
                  </a:cubicBezTo>
                  <a:cubicBezTo>
                    <a:pt x="269" y="12"/>
                    <a:pt x="268" y="12"/>
                    <a:pt x="268" y="13"/>
                  </a:cubicBezTo>
                  <a:cubicBezTo>
                    <a:pt x="268" y="14"/>
                    <a:pt x="267" y="15"/>
                    <a:pt x="266" y="15"/>
                  </a:cubicBezTo>
                  <a:cubicBezTo>
                    <a:pt x="264" y="16"/>
                    <a:pt x="263" y="16"/>
                    <a:pt x="261" y="17"/>
                  </a:cubicBezTo>
                  <a:cubicBezTo>
                    <a:pt x="261" y="16"/>
                    <a:pt x="262" y="14"/>
                    <a:pt x="262" y="13"/>
                  </a:cubicBezTo>
                  <a:moveTo>
                    <a:pt x="262" y="23"/>
                  </a:moveTo>
                  <a:cubicBezTo>
                    <a:pt x="262" y="22"/>
                    <a:pt x="262" y="22"/>
                    <a:pt x="262" y="22"/>
                  </a:cubicBezTo>
                  <a:cubicBezTo>
                    <a:pt x="262" y="21"/>
                    <a:pt x="262" y="21"/>
                    <a:pt x="261" y="21"/>
                  </a:cubicBezTo>
                  <a:cubicBezTo>
                    <a:pt x="261" y="20"/>
                    <a:pt x="261" y="20"/>
                    <a:pt x="261" y="20"/>
                  </a:cubicBezTo>
                  <a:cubicBezTo>
                    <a:pt x="261" y="19"/>
                    <a:pt x="261" y="19"/>
                    <a:pt x="261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62" y="18"/>
                    <a:pt x="264" y="18"/>
                    <a:pt x="265" y="17"/>
                  </a:cubicBezTo>
                  <a:cubicBezTo>
                    <a:pt x="266" y="17"/>
                    <a:pt x="267" y="17"/>
                    <a:pt x="268" y="16"/>
                  </a:cubicBezTo>
                  <a:cubicBezTo>
                    <a:pt x="268" y="16"/>
                    <a:pt x="269" y="16"/>
                    <a:pt x="270" y="15"/>
                  </a:cubicBezTo>
                  <a:cubicBezTo>
                    <a:pt x="270" y="15"/>
                    <a:pt x="271" y="14"/>
                    <a:pt x="271" y="13"/>
                  </a:cubicBezTo>
                  <a:cubicBezTo>
                    <a:pt x="272" y="13"/>
                    <a:pt x="272" y="12"/>
                    <a:pt x="272" y="11"/>
                  </a:cubicBezTo>
                  <a:cubicBezTo>
                    <a:pt x="272" y="11"/>
                    <a:pt x="272" y="10"/>
                    <a:pt x="271" y="10"/>
                  </a:cubicBezTo>
                  <a:cubicBezTo>
                    <a:pt x="271" y="8"/>
                    <a:pt x="269" y="7"/>
                    <a:pt x="267" y="7"/>
                  </a:cubicBezTo>
                  <a:cubicBezTo>
                    <a:pt x="266" y="7"/>
                    <a:pt x="264" y="8"/>
                    <a:pt x="263" y="9"/>
                  </a:cubicBezTo>
                  <a:cubicBezTo>
                    <a:pt x="262" y="9"/>
                    <a:pt x="261" y="10"/>
                    <a:pt x="261" y="11"/>
                  </a:cubicBezTo>
                  <a:cubicBezTo>
                    <a:pt x="260" y="11"/>
                    <a:pt x="260" y="12"/>
                    <a:pt x="259" y="13"/>
                  </a:cubicBezTo>
                  <a:cubicBezTo>
                    <a:pt x="259" y="14"/>
                    <a:pt x="259" y="15"/>
                    <a:pt x="258" y="16"/>
                  </a:cubicBezTo>
                  <a:cubicBezTo>
                    <a:pt x="258" y="17"/>
                    <a:pt x="258" y="18"/>
                    <a:pt x="258" y="18"/>
                  </a:cubicBezTo>
                  <a:cubicBezTo>
                    <a:pt x="258" y="19"/>
                    <a:pt x="258" y="19"/>
                    <a:pt x="258" y="20"/>
                  </a:cubicBezTo>
                  <a:cubicBezTo>
                    <a:pt x="258" y="20"/>
                    <a:pt x="258" y="21"/>
                    <a:pt x="258" y="21"/>
                  </a:cubicBezTo>
                  <a:cubicBezTo>
                    <a:pt x="259" y="23"/>
                    <a:pt x="260" y="24"/>
                    <a:pt x="261" y="25"/>
                  </a:cubicBezTo>
                  <a:cubicBezTo>
                    <a:pt x="262" y="26"/>
                    <a:pt x="263" y="26"/>
                    <a:pt x="265" y="26"/>
                  </a:cubicBezTo>
                  <a:cubicBezTo>
                    <a:pt x="266" y="26"/>
                    <a:pt x="267" y="25"/>
                    <a:pt x="268" y="25"/>
                  </a:cubicBezTo>
                  <a:cubicBezTo>
                    <a:pt x="269" y="24"/>
                    <a:pt x="270" y="23"/>
                    <a:pt x="271" y="23"/>
                  </a:cubicBezTo>
                  <a:cubicBezTo>
                    <a:pt x="270" y="21"/>
                    <a:pt x="270" y="21"/>
                    <a:pt x="270" y="21"/>
                  </a:cubicBezTo>
                  <a:cubicBezTo>
                    <a:pt x="268" y="23"/>
                    <a:pt x="267" y="24"/>
                    <a:pt x="265" y="24"/>
                  </a:cubicBezTo>
                  <a:cubicBezTo>
                    <a:pt x="264" y="24"/>
                    <a:pt x="263" y="23"/>
                    <a:pt x="262" y="23"/>
                  </a:cubicBezTo>
                  <a:moveTo>
                    <a:pt x="246" y="26"/>
                  </a:moveTo>
                  <a:cubicBezTo>
                    <a:pt x="249" y="26"/>
                    <a:pt x="249" y="26"/>
                    <a:pt x="249" y="26"/>
                  </a:cubicBezTo>
                  <a:cubicBezTo>
                    <a:pt x="250" y="14"/>
                    <a:pt x="250" y="14"/>
                    <a:pt x="250" y="14"/>
                  </a:cubicBezTo>
                  <a:cubicBezTo>
                    <a:pt x="251" y="13"/>
                    <a:pt x="251" y="12"/>
                    <a:pt x="252" y="11"/>
                  </a:cubicBezTo>
                  <a:cubicBezTo>
                    <a:pt x="253" y="11"/>
                    <a:pt x="253" y="11"/>
                    <a:pt x="254" y="11"/>
                  </a:cubicBezTo>
                  <a:cubicBezTo>
                    <a:pt x="254" y="11"/>
                    <a:pt x="255" y="10"/>
                    <a:pt x="255" y="10"/>
                  </a:cubicBezTo>
                  <a:cubicBezTo>
                    <a:pt x="256" y="10"/>
                    <a:pt x="256" y="11"/>
                    <a:pt x="256" y="11"/>
                  </a:cubicBezTo>
                  <a:cubicBezTo>
                    <a:pt x="257" y="7"/>
                    <a:pt x="257" y="7"/>
                    <a:pt x="257" y="7"/>
                  </a:cubicBezTo>
                  <a:cubicBezTo>
                    <a:pt x="257" y="7"/>
                    <a:pt x="257" y="7"/>
                    <a:pt x="256" y="7"/>
                  </a:cubicBezTo>
                  <a:cubicBezTo>
                    <a:pt x="255" y="7"/>
                    <a:pt x="255" y="7"/>
                    <a:pt x="254" y="8"/>
                  </a:cubicBezTo>
                  <a:cubicBezTo>
                    <a:pt x="252" y="8"/>
                    <a:pt x="251" y="10"/>
                    <a:pt x="250" y="11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6" y="8"/>
                    <a:pt x="246" y="8"/>
                    <a:pt x="246" y="8"/>
                  </a:cubicBezTo>
                  <a:cubicBezTo>
                    <a:pt x="246" y="9"/>
                    <a:pt x="246" y="9"/>
                    <a:pt x="246" y="9"/>
                  </a:cubicBezTo>
                  <a:cubicBezTo>
                    <a:pt x="248" y="10"/>
                    <a:pt x="248" y="10"/>
                    <a:pt x="248" y="10"/>
                  </a:cubicBezTo>
                  <a:lnTo>
                    <a:pt x="246" y="26"/>
                  </a:lnTo>
                  <a:close/>
                  <a:moveTo>
                    <a:pt x="226" y="26"/>
                  </a:moveTo>
                  <a:cubicBezTo>
                    <a:pt x="235" y="26"/>
                    <a:pt x="235" y="26"/>
                    <a:pt x="235" y="26"/>
                  </a:cubicBezTo>
                  <a:cubicBezTo>
                    <a:pt x="235" y="24"/>
                    <a:pt x="235" y="24"/>
                    <a:pt x="235" y="24"/>
                  </a:cubicBezTo>
                  <a:cubicBezTo>
                    <a:pt x="231" y="24"/>
                    <a:pt x="231" y="24"/>
                    <a:pt x="231" y="24"/>
                  </a:cubicBezTo>
                  <a:cubicBezTo>
                    <a:pt x="233" y="14"/>
                    <a:pt x="233" y="14"/>
                    <a:pt x="233" y="14"/>
                  </a:cubicBezTo>
                  <a:cubicBezTo>
                    <a:pt x="240" y="14"/>
                    <a:pt x="240" y="14"/>
                    <a:pt x="240" y="14"/>
                  </a:cubicBezTo>
                  <a:cubicBezTo>
                    <a:pt x="240" y="12"/>
                    <a:pt x="240" y="12"/>
                    <a:pt x="240" y="12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4" y="3"/>
                    <a:pt x="234" y="3"/>
                    <a:pt x="234" y="3"/>
                  </a:cubicBezTo>
                  <a:cubicBezTo>
                    <a:pt x="241" y="3"/>
                    <a:pt x="241" y="3"/>
                    <a:pt x="241" y="3"/>
                  </a:cubicBezTo>
                  <a:cubicBezTo>
                    <a:pt x="242" y="6"/>
                    <a:pt x="242" y="6"/>
                    <a:pt x="242" y="6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29" y="1"/>
                    <a:pt x="229" y="1"/>
                    <a:pt x="229" y="1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31" y="3"/>
                    <a:pt x="231" y="3"/>
                    <a:pt x="231" y="3"/>
                  </a:cubicBezTo>
                  <a:cubicBezTo>
                    <a:pt x="228" y="24"/>
                    <a:pt x="228" y="24"/>
                    <a:pt x="228" y="24"/>
                  </a:cubicBezTo>
                  <a:cubicBezTo>
                    <a:pt x="226" y="24"/>
                    <a:pt x="226" y="24"/>
                    <a:pt x="226" y="24"/>
                  </a:cubicBezTo>
                  <a:lnTo>
                    <a:pt x="226" y="26"/>
                  </a:lnTo>
                  <a:close/>
                  <a:moveTo>
                    <a:pt x="209" y="15"/>
                  </a:moveTo>
                  <a:cubicBezTo>
                    <a:pt x="222" y="15"/>
                    <a:pt x="222" y="15"/>
                    <a:pt x="222" y="15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209" y="12"/>
                    <a:pt x="209" y="12"/>
                    <a:pt x="209" y="12"/>
                  </a:cubicBezTo>
                  <a:lnTo>
                    <a:pt x="209" y="15"/>
                  </a:lnTo>
                  <a:close/>
                  <a:moveTo>
                    <a:pt x="199" y="21"/>
                  </a:moveTo>
                  <a:cubicBezTo>
                    <a:pt x="198" y="22"/>
                    <a:pt x="198" y="22"/>
                    <a:pt x="198" y="22"/>
                  </a:cubicBezTo>
                  <a:cubicBezTo>
                    <a:pt x="197" y="23"/>
                    <a:pt x="195" y="24"/>
                    <a:pt x="194" y="24"/>
                  </a:cubicBezTo>
                  <a:cubicBezTo>
                    <a:pt x="193" y="24"/>
                    <a:pt x="193" y="23"/>
                    <a:pt x="192" y="22"/>
                  </a:cubicBezTo>
                  <a:cubicBezTo>
                    <a:pt x="192" y="22"/>
                    <a:pt x="192" y="20"/>
                    <a:pt x="192" y="19"/>
                  </a:cubicBezTo>
                  <a:cubicBezTo>
                    <a:pt x="192" y="17"/>
                    <a:pt x="192" y="16"/>
                    <a:pt x="192" y="15"/>
                  </a:cubicBezTo>
                  <a:cubicBezTo>
                    <a:pt x="193" y="14"/>
                    <a:pt x="193" y="13"/>
                    <a:pt x="193" y="13"/>
                  </a:cubicBezTo>
                  <a:cubicBezTo>
                    <a:pt x="194" y="12"/>
                    <a:pt x="194" y="11"/>
                    <a:pt x="194" y="11"/>
                  </a:cubicBezTo>
                  <a:cubicBezTo>
                    <a:pt x="195" y="10"/>
                    <a:pt x="195" y="10"/>
                    <a:pt x="196" y="10"/>
                  </a:cubicBezTo>
                  <a:cubicBezTo>
                    <a:pt x="197" y="9"/>
                    <a:pt x="197" y="9"/>
                    <a:pt x="198" y="9"/>
                  </a:cubicBezTo>
                  <a:cubicBezTo>
                    <a:pt x="199" y="9"/>
                    <a:pt x="200" y="9"/>
                    <a:pt x="200" y="10"/>
                  </a:cubicBezTo>
                  <a:lnTo>
                    <a:pt x="199" y="21"/>
                  </a:lnTo>
                  <a:close/>
                  <a:moveTo>
                    <a:pt x="190" y="14"/>
                  </a:moveTo>
                  <a:cubicBezTo>
                    <a:pt x="189" y="16"/>
                    <a:pt x="188" y="17"/>
                    <a:pt x="188" y="19"/>
                  </a:cubicBezTo>
                  <a:cubicBezTo>
                    <a:pt x="188" y="21"/>
                    <a:pt x="189" y="23"/>
                    <a:pt x="190" y="24"/>
                  </a:cubicBezTo>
                  <a:cubicBezTo>
                    <a:pt x="190" y="25"/>
                    <a:pt x="191" y="25"/>
                    <a:pt x="191" y="25"/>
                  </a:cubicBezTo>
                  <a:cubicBezTo>
                    <a:pt x="192" y="26"/>
                    <a:pt x="193" y="26"/>
                    <a:pt x="193" y="26"/>
                  </a:cubicBezTo>
                  <a:cubicBezTo>
                    <a:pt x="194" y="26"/>
                    <a:pt x="195" y="26"/>
                    <a:pt x="195" y="26"/>
                  </a:cubicBezTo>
                  <a:cubicBezTo>
                    <a:pt x="196" y="25"/>
                    <a:pt x="197" y="24"/>
                    <a:pt x="198" y="23"/>
                  </a:cubicBezTo>
                  <a:cubicBezTo>
                    <a:pt x="198" y="28"/>
                    <a:pt x="198" y="28"/>
                    <a:pt x="198" y="28"/>
                  </a:cubicBezTo>
                  <a:cubicBezTo>
                    <a:pt x="197" y="29"/>
                    <a:pt x="197" y="30"/>
                    <a:pt x="197" y="30"/>
                  </a:cubicBezTo>
                  <a:cubicBezTo>
                    <a:pt x="196" y="31"/>
                    <a:pt x="195" y="31"/>
                    <a:pt x="194" y="31"/>
                  </a:cubicBezTo>
                  <a:cubicBezTo>
                    <a:pt x="193" y="31"/>
                    <a:pt x="191" y="31"/>
                    <a:pt x="190" y="30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90" y="33"/>
                    <a:pt x="191" y="34"/>
                    <a:pt x="192" y="34"/>
                  </a:cubicBezTo>
                  <a:cubicBezTo>
                    <a:pt x="194" y="34"/>
                    <a:pt x="196" y="33"/>
                    <a:pt x="198" y="32"/>
                  </a:cubicBezTo>
                  <a:cubicBezTo>
                    <a:pt x="199" y="31"/>
                    <a:pt x="201" y="29"/>
                    <a:pt x="201" y="27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1" y="7"/>
                    <a:pt x="200" y="7"/>
                    <a:pt x="199" y="7"/>
                  </a:cubicBezTo>
                  <a:cubicBezTo>
                    <a:pt x="198" y="7"/>
                    <a:pt x="197" y="7"/>
                    <a:pt x="196" y="8"/>
                  </a:cubicBezTo>
                  <a:cubicBezTo>
                    <a:pt x="193" y="9"/>
                    <a:pt x="191" y="11"/>
                    <a:pt x="190" y="14"/>
                  </a:cubicBezTo>
                  <a:moveTo>
                    <a:pt x="180" y="24"/>
                  </a:moveTo>
                  <a:cubicBezTo>
                    <a:pt x="180" y="25"/>
                    <a:pt x="180" y="25"/>
                    <a:pt x="180" y="25"/>
                  </a:cubicBezTo>
                  <a:cubicBezTo>
                    <a:pt x="180" y="26"/>
                    <a:pt x="181" y="26"/>
                    <a:pt x="182" y="26"/>
                  </a:cubicBezTo>
                  <a:cubicBezTo>
                    <a:pt x="182" y="26"/>
                    <a:pt x="183" y="25"/>
                    <a:pt x="184" y="25"/>
                  </a:cubicBezTo>
                  <a:cubicBezTo>
                    <a:pt x="185" y="24"/>
                    <a:pt x="185" y="24"/>
                    <a:pt x="186" y="24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4" y="23"/>
                    <a:pt x="184" y="24"/>
                    <a:pt x="183" y="24"/>
                  </a:cubicBezTo>
                  <a:cubicBezTo>
                    <a:pt x="183" y="24"/>
                    <a:pt x="183" y="24"/>
                    <a:pt x="183" y="23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82" y="7"/>
                    <a:pt x="182" y="7"/>
                    <a:pt x="182" y="7"/>
                  </a:cubicBezTo>
                  <a:cubicBezTo>
                    <a:pt x="180" y="22"/>
                    <a:pt x="180" y="22"/>
                    <a:pt x="180" y="22"/>
                  </a:cubicBezTo>
                  <a:cubicBezTo>
                    <a:pt x="180" y="22"/>
                    <a:pt x="179" y="23"/>
                    <a:pt x="178" y="23"/>
                  </a:cubicBezTo>
                  <a:cubicBezTo>
                    <a:pt x="178" y="23"/>
                    <a:pt x="177" y="23"/>
                    <a:pt x="177" y="24"/>
                  </a:cubicBezTo>
                  <a:cubicBezTo>
                    <a:pt x="177" y="24"/>
                    <a:pt x="176" y="24"/>
                    <a:pt x="176" y="24"/>
                  </a:cubicBezTo>
                  <a:cubicBezTo>
                    <a:pt x="175" y="24"/>
                    <a:pt x="175" y="23"/>
                    <a:pt x="174" y="23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74" y="22"/>
                    <a:pt x="174" y="22"/>
                    <a:pt x="174" y="21"/>
                  </a:cubicBezTo>
                  <a:cubicBezTo>
                    <a:pt x="174" y="20"/>
                    <a:pt x="174" y="20"/>
                    <a:pt x="174" y="19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2" y="10"/>
                    <a:pt x="172" y="10"/>
                    <a:pt x="172" y="10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71" y="19"/>
                    <a:pt x="171" y="20"/>
                    <a:pt x="171" y="20"/>
                  </a:cubicBezTo>
                  <a:cubicBezTo>
                    <a:pt x="171" y="21"/>
                    <a:pt x="171" y="21"/>
                    <a:pt x="171" y="22"/>
                  </a:cubicBezTo>
                  <a:cubicBezTo>
                    <a:pt x="171" y="22"/>
                    <a:pt x="171" y="23"/>
                    <a:pt x="171" y="24"/>
                  </a:cubicBezTo>
                  <a:cubicBezTo>
                    <a:pt x="171" y="25"/>
                    <a:pt x="173" y="26"/>
                    <a:pt x="175" y="26"/>
                  </a:cubicBezTo>
                  <a:cubicBezTo>
                    <a:pt x="177" y="26"/>
                    <a:pt x="178" y="25"/>
                    <a:pt x="180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57" y="26"/>
                  </a:moveTo>
                  <a:cubicBezTo>
                    <a:pt x="160" y="26"/>
                    <a:pt x="160" y="26"/>
                    <a:pt x="160" y="26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62" y="13"/>
                    <a:pt x="163" y="12"/>
                    <a:pt x="164" y="11"/>
                  </a:cubicBezTo>
                  <a:cubicBezTo>
                    <a:pt x="164" y="11"/>
                    <a:pt x="165" y="11"/>
                    <a:pt x="165" y="11"/>
                  </a:cubicBezTo>
                  <a:cubicBezTo>
                    <a:pt x="165" y="11"/>
                    <a:pt x="166" y="10"/>
                    <a:pt x="167" y="10"/>
                  </a:cubicBezTo>
                  <a:cubicBezTo>
                    <a:pt x="167" y="10"/>
                    <a:pt x="168" y="11"/>
                    <a:pt x="168" y="11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8" y="7"/>
                    <a:pt x="168" y="7"/>
                    <a:pt x="167" y="7"/>
                  </a:cubicBezTo>
                  <a:cubicBezTo>
                    <a:pt x="167" y="7"/>
                    <a:pt x="166" y="7"/>
                    <a:pt x="166" y="8"/>
                  </a:cubicBezTo>
                  <a:cubicBezTo>
                    <a:pt x="164" y="8"/>
                    <a:pt x="163" y="10"/>
                    <a:pt x="162" y="11"/>
                  </a:cubicBezTo>
                  <a:cubicBezTo>
                    <a:pt x="162" y="8"/>
                    <a:pt x="162" y="8"/>
                    <a:pt x="162" y="8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58" y="8"/>
                    <a:pt x="158" y="8"/>
                    <a:pt x="158" y="8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59" y="10"/>
                    <a:pt x="159" y="10"/>
                    <a:pt x="159" y="10"/>
                  </a:cubicBezTo>
                  <a:lnTo>
                    <a:pt x="157" y="26"/>
                  </a:lnTo>
                  <a:close/>
                  <a:moveTo>
                    <a:pt x="141" y="3"/>
                  </a:moveTo>
                  <a:cubicBezTo>
                    <a:pt x="142" y="3"/>
                    <a:pt x="143" y="3"/>
                    <a:pt x="144" y="3"/>
                  </a:cubicBezTo>
                  <a:cubicBezTo>
                    <a:pt x="146" y="3"/>
                    <a:pt x="148" y="4"/>
                    <a:pt x="149" y="5"/>
                  </a:cubicBezTo>
                  <a:cubicBezTo>
                    <a:pt x="150" y="6"/>
                    <a:pt x="151" y="8"/>
                    <a:pt x="151" y="11"/>
                  </a:cubicBezTo>
                  <a:cubicBezTo>
                    <a:pt x="151" y="16"/>
                    <a:pt x="150" y="20"/>
                    <a:pt x="147" y="22"/>
                  </a:cubicBezTo>
                  <a:cubicBezTo>
                    <a:pt x="146" y="23"/>
                    <a:pt x="144" y="24"/>
                    <a:pt x="142" y="24"/>
                  </a:cubicBezTo>
                  <a:cubicBezTo>
                    <a:pt x="142" y="24"/>
                    <a:pt x="142" y="24"/>
                    <a:pt x="141" y="24"/>
                  </a:cubicBezTo>
                  <a:cubicBezTo>
                    <a:pt x="140" y="24"/>
                    <a:pt x="139" y="24"/>
                    <a:pt x="138" y="23"/>
                  </a:cubicBezTo>
                  <a:lnTo>
                    <a:pt x="141" y="3"/>
                  </a:lnTo>
                  <a:close/>
                  <a:moveTo>
                    <a:pt x="133" y="26"/>
                  </a:moveTo>
                  <a:cubicBezTo>
                    <a:pt x="137" y="26"/>
                    <a:pt x="137" y="26"/>
                    <a:pt x="137" y="26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3" y="26"/>
                    <a:pt x="144" y="26"/>
                    <a:pt x="145" y="25"/>
                  </a:cubicBezTo>
                  <a:cubicBezTo>
                    <a:pt x="147" y="25"/>
                    <a:pt x="149" y="23"/>
                    <a:pt x="151" y="22"/>
                  </a:cubicBezTo>
                  <a:cubicBezTo>
                    <a:pt x="153" y="19"/>
                    <a:pt x="154" y="15"/>
                    <a:pt x="154" y="11"/>
                  </a:cubicBezTo>
                  <a:cubicBezTo>
                    <a:pt x="154" y="8"/>
                    <a:pt x="153" y="6"/>
                    <a:pt x="152" y="4"/>
                  </a:cubicBezTo>
                  <a:cubicBezTo>
                    <a:pt x="150" y="2"/>
                    <a:pt x="148" y="1"/>
                    <a:pt x="145" y="1"/>
                  </a:cubicBezTo>
                  <a:cubicBezTo>
                    <a:pt x="144" y="1"/>
                    <a:pt x="143" y="1"/>
                    <a:pt x="143" y="1"/>
                  </a:cubicBezTo>
                  <a:cubicBezTo>
                    <a:pt x="142" y="1"/>
                    <a:pt x="141" y="1"/>
                    <a:pt x="141" y="1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3" y="24"/>
                    <a:pt x="133" y="24"/>
                    <a:pt x="133" y="24"/>
                  </a:cubicBezTo>
                  <a:lnTo>
                    <a:pt x="133" y="26"/>
                  </a:lnTo>
                  <a:close/>
                  <a:moveTo>
                    <a:pt x="118" y="21"/>
                  </a:moveTo>
                  <a:cubicBezTo>
                    <a:pt x="117" y="22"/>
                    <a:pt x="117" y="22"/>
                    <a:pt x="117" y="22"/>
                  </a:cubicBezTo>
                  <a:cubicBezTo>
                    <a:pt x="116" y="23"/>
                    <a:pt x="115" y="24"/>
                    <a:pt x="114" y="24"/>
                  </a:cubicBezTo>
                  <a:cubicBezTo>
                    <a:pt x="113" y="24"/>
                    <a:pt x="112" y="23"/>
                    <a:pt x="112" y="22"/>
                  </a:cubicBezTo>
                  <a:cubicBezTo>
                    <a:pt x="111" y="22"/>
                    <a:pt x="111" y="20"/>
                    <a:pt x="111" y="19"/>
                  </a:cubicBezTo>
                  <a:cubicBezTo>
                    <a:pt x="111" y="17"/>
                    <a:pt x="111" y="16"/>
                    <a:pt x="112" y="15"/>
                  </a:cubicBezTo>
                  <a:cubicBezTo>
                    <a:pt x="112" y="14"/>
                    <a:pt x="112" y="13"/>
                    <a:pt x="113" y="13"/>
                  </a:cubicBezTo>
                  <a:cubicBezTo>
                    <a:pt x="113" y="12"/>
                    <a:pt x="113" y="11"/>
                    <a:pt x="114" y="11"/>
                  </a:cubicBezTo>
                  <a:cubicBezTo>
                    <a:pt x="114" y="10"/>
                    <a:pt x="115" y="10"/>
                    <a:pt x="116" y="10"/>
                  </a:cubicBezTo>
                  <a:cubicBezTo>
                    <a:pt x="116" y="9"/>
                    <a:pt x="117" y="9"/>
                    <a:pt x="118" y="9"/>
                  </a:cubicBezTo>
                  <a:cubicBezTo>
                    <a:pt x="119" y="9"/>
                    <a:pt x="119" y="9"/>
                    <a:pt x="120" y="10"/>
                  </a:cubicBezTo>
                  <a:lnTo>
                    <a:pt x="118" y="21"/>
                  </a:lnTo>
                  <a:close/>
                  <a:moveTo>
                    <a:pt x="109" y="14"/>
                  </a:moveTo>
                  <a:cubicBezTo>
                    <a:pt x="108" y="16"/>
                    <a:pt x="108" y="17"/>
                    <a:pt x="108" y="19"/>
                  </a:cubicBezTo>
                  <a:cubicBezTo>
                    <a:pt x="108" y="21"/>
                    <a:pt x="108" y="23"/>
                    <a:pt x="109" y="24"/>
                  </a:cubicBezTo>
                  <a:cubicBezTo>
                    <a:pt x="110" y="25"/>
                    <a:pt x="110" y="25"/>
                    <a:pt x="111" y="25"/>
                  </a:cubicBezTo>
                  <a:cubicBezTo>
                    <a:pt x="111" y="26"/>
                    <a:pt x="112" y="26"/>
                    <a:pt x="113" y="26"/>
                  </a:cubicBezTo>
                  <a:cubicBezTo>
                    <a:pt x="113" y="26"/>
                    <a:pt x="114" y="26"/>
                    <a:pt x="115" y="26"/>
                  </a:cubicBezTo>
                  <a:cubicBezTo>
                    <a:pt x="116" y="25"/>
                    <a:pt x="117" y="24"/>
                    <a:pt x="118" y="23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9"/>
                    <a:pt x="117" y="30"/>
                    <a:pt x="116" y="30"/>
                  </a:cubicBezTo>
                  <a:cubicBezTo>
                    <a:pt x="116" y="31"/>
                    <a:pt x="115" y="31"/>
                    <a:pt x="113" y="31"/>
                  </a:cubicBezTo>
                  <a:cubicBezTo>
                    <a:pt x="112" y="31"/>
                    <a:pt x="111" y="31"/>
                    <a:pt x="109" y="30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9" y="33"/>
                    <a:pt x="110" y="34"/>
                    <a:pt x="112" y="34"/>
                  </a:cubicBezTo>
                  <a:cubicBezTo>
                    <a:pt x="114" y="34"/>
                    <a:pt x="115" y="33"/>
                    <a:pt x="117" y="32"/>
                  </a:cubicBezTo>
                  <a:cubicBezTo>
                    <a:pt x="119" y="31"/>
                    <a:pt x="120" y="29"/>
                    <a:pt x="120" y="2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0" y="7"/>
                    <a:pt x="119" y="7"/>
                    <a:pt x="118" y="7"/>
                  </a:cubicBezTo>
                  <a:cubicBezTo>
                    <a:pt x="117" y="7"/>
                    <a:pt x="116" y="7"/>
                    <a:pt x="115" y="8"/>
                  </a:cubicBezTo>
                  <a:cubicBezTo>
                    <a:pt x="112" y="9"/>
                    <a:pt x="110" y="11"/>
                    <a:pt x="109" y="14"/>
                  </a:cubicBezTo>
                  <a:moveTo>
                    <a:pt x="102" y="26"/>
                  </a:moveTo>
                  <a:cubicBezTo>
                    <a:pt x="103" y="25"/>
                    <a:pt x="104" y="25"/>
                    <a:pt x="105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102" y="23"/>
                    <a:pt x="102" y="21"/>
                    <a:pt x="103" y="18"/>
                  </a:cubicBezTo>
                  <a:cubicBezTo>
                    <a:pt x="103" y="17"/>
                    <a:pt x="103" y="16"/>
                    <a:pt x="104" y="15"/>
                  </a:cubicBezTo>
                  <a:cubicBezTo>
                    <a:pt x="104" y="14"/>
                    <a:pt x="104" y="13"/>
                    <a:pt x="104" y="12"/>
                  </a:cubicBezTo>
                  <a:cubicBezTo>
                    <a:pt x="104" y="10"/>
                    <a:pt x="104" y="9"/>
                    <a:pt x="103" y="8"/>
                  </a:cubicBezTo>
                  <a:cubicBezTo>
                    <a:pt x="103" y="8"/>
                    <a:pt x="102" y="8"/>
                    <a:pt x="102" y="7"/>
                  </a:cubicBezTo>
                  <a:cubicBezTo>
                    <a:pt x="101" y="7"/>
                    <a:pt x="101" y="7"/>
                    <a:pt x="100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8"/>
                    <a:pt x="95" y="9"/>
                    <a:pt x="94" y="11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13"/>
                    <a:pt x="95" y="12"/>
                    <a:pt x="96" y="11"/>
                  </a:cubicBezTo>
                  <a:cubicBezTo>
                    <a:pt x="97" y="10"/>
                    <a:pt x="97" y="10"/>
                    <a:pt x="98" y="10"/>
                  </a:cubicBezTo>
                  <a:cubicBezTo>
                    <a:pt x="98" y="10"/>
                    <a:pt x="99" y="10"/>
                    <a:pt x="99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2"/>
                    <a:pt x="101" y="12"/>
                  </a:cubicBezTo>
                  <a:cubicBezTo>
                    <a:pt x="101" y="13"/>
                    <a:pt x="101" y="14"/>
                    <a:pt x="100" y="15"/>
                  </a:cubicBezTo>
                  <a:cubicBezTo>
                    <a:pt x="100" y="16"/>
                    <a:pt x="100" y="17"/>
                    <a:pt x="100" y="18"/>
                  </a:cubicBezTo>
                  <a:cubicBezTo>
                    <a:pt x="100" y="19"/>
                    <a:pt x="100" y="20"/>
                    <a:pt x="100" y="20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9" y="22"/>
                    <a:pt x="99" y="23"/>
                    <a:pt x="99" y="24"/>
                  </a:cubicBezTo>
                  <a:cubicBezTo>
                    <a:pt x="99" y="25"/>
                    <a:pt x="100" y="26"/>
                    <a:pt x="101" y="26"/>
                  </a:cubicBezTo>
                  <a:cubicBezTo>
                    <a:pt x="101" y="26"/>
                    <a:pt x="102" y="26"/>
                    <a:pt x="102" y="26"/>
                  </a:cubicBezTo>
                  <a:moveTo>
                    <a:pt x="83" y="26"/>
                  </a:moveTo>
                  <a:cubicBezTo>
                    <a:pt x="84" y="25"/>
                    <a:pt x="84" y="24"/>
                    <a:pt x="85" y="24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4" y="23"/>
                    <a:pt x="83" y="24"/>
                    <a:pt x="83" y="24"/>
                  </a:cubicBezTo>
                  <a:cubicBezTo>
                    <a:pt x="83" y="24"/>
                    <a:pt x="82" y="24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9" y="22"/>
                    <a:pt x="79" y="23"/>
                    <a:pt x="79" y="24"/>
                  </a:cubicBezTo>
                  <a:cubicBezTo>
                    <a:pt x="79" y="25"/>
                    <a:pt x="80" y="26"/>
                    <a:pt x="81" y="26"/>
                  </a:cubicBezTo>
                  <a:cubicBezTo>
                    <a:pt x="82" y="26"/>
                    <a:pt x="82" y="26"/>
                    <a:pt x="83" y="26"/>
                  </a:cubicBezTo>
                  <a:moveTo>
                    <a:pt x="85" y="3"/>
                  </a:moveTo>
                  <a:cubicBezTo>
                    <a:pt x="86" y="2"/>
                    <a:pt x="86" y="2"/>
                    <a:pt x="86" y="1"/>
                  </a:cubicBezTo>
                  <a:cubicBezTo>
                    <a:pt x="86" y="0"/>
                    <a:pt x="85" y="0"/>
                    <a:pt x="8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3" y="0"/>
                    <a:pt x="83" y="0"/>
                    <a:pt x="82" y="0"/>
                  </a:cubicBezTo>
                  <a:cubicBezTo>
                    <a:pt x="82" y="1"/>
                    <a:pt x="82" y="1"/>
                    <a:pt x="82" y="2"/>
                  </a:cubicBezTo>
                  <a:cubicBezTo>
                    <a:pt x="82" y="3"/>
                    <a:pt x="82" y="3"/>
                    <a:pt x="83" y="3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4" y="4"/>
                    <a:pt x="85" y="3"/>
                    <a:pt x="85" y="3"/>
                  </a:cubicBezTo>
                  <a:moveTo>
                    <a:pt x="70" y="21"/>
                  </a:moveTo>
                  <a:cubicBezTo>
                    <a:pt x="69" y="22"/>
                    <a:pt x="69" y="22"/>
                    <a:pt x="69" y="22"/>
                  </a:cubicBezTo>
                  <a:cubicBezTo>
                    <a:pt x="68" y="23"/>
                    <a:pt x="66" y="24"/>
                    <a:pt x="65" y="24"/>
                  </a:cubicBezTo>
                  <a:cubicBezTo>
                    <a:pt x="64" y="24"/>
                    <a:pt x="64" y="23"/>
                    <a:pt x="63" y="22"/>
                  </a:cubicBezTo>
                  <a:cubicBezTo>
                    <a:pt x="63" y="22"/>
                    <a:pt x="63" y="20"/>
                    <a:pt x="63" y="19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4" y="14"/>
                    <a:pt x="64" y="13"/>
                    <a:pt x="64" y="13"/>
                  </a:cubicBezTo>
                  <a:cubicBezTo>
                    <a:pt x="65" y="12"/>
                    <a:pt x="65" y="11"/>
                    <a:pt x="65" y="11"/>
                  </a:cubicBezTo>
                  <a:cubicBezTo>
                    <a:pt x="66" y="10"/>
                    <a:pt x="66" y="10"/>
                    <a:pt x="67" y="10"/>
                  </a:cubicBezTo>
                  <a:cubicBezTo>
                    <a:pt x="68" y="9"/>
                    <a:pt x="68" y="9"/>
                    <a:pt x="69" y="9"/>
                  </a:cubicBezTo>
                  <a:cubicBezTo>
                    <a:pt x="70" y="9"/>
                    <a:pt x="71" y="9"/>
                    <a:pt x="71" y="10"/>
                  </a:cubicBezTo>
                  <a:lnTo>
                    <a:pt x="70" y="21"/>
                  </a:lnTo>
                  <a:close/>
                  <a:moveTo>
                    <a:pt x="73" y="26"/>
                  </a:moveTo>
                  <a:cubicBezTo>
                    <a:pt x="74" y="25"/>
                    <a:pt x="74" y="25"/>
                    <a:pt x="75" y="24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4"/>
                    <a:pt x="73" y="24"/>
                    <a:pt x="73" y="24"/>
                  </a:cubicBezTo>
                  <a:cubicBezTo>
                    <a:pt x="73" y="24"/>
                    <a:pt x="73" y="23"/>
                    <a:pt x="73" y="23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1" y="7"/>
                    <a:pt x="70" y="7"/>
                    <a:pt x="69" y="7"/>
                  </a:cubicBezTo>
                  <a:cubicBezTo>
                    <a:pt x="68" y="7"/>
                    <a:pt x="68" y="7"/>
                    <a:pt x="67" y="8"/>
                  </a:cubicBezTo>
                  <a:cubicBezTo>
                    <a:pt x="64" y="9"/>
                    <a:pt x="62" y="11"/>
                    <a:pt x="61" y="14"/>
                  </a:cubicBezTo>
                  <a:cubicBezTo>
                    <a:pt x="60" y="16"/>
                    <a:pt x="59" y="17"/>
                    <a:pt x="59" y="19"/>
                  </a:cubicBezTo>
                  <a:cubicBezTo>
                    <a:pt x="59" y="21"/>
                    <a:pt x="60" y="23"/>
                    <a:pt x="61" y="24"/>
                  </a:cubicBezTo>
                  <a:cubicBezTo>
                    <a:pt x="61" y="25"/>
                    <a:pt x="62" y="25"/>
                    <a:pt x="62" y="25"/>
                  </a:cubicBezTo>
                  <a:cubicBezTo>
                    <a:pt x="63" y="26"/>
                    <a:pt x="64" y="26"/>
                    <a:pt x="64" y="26"/>
                  </a:cubicBezTo>
                  <a:cubicBezTo>
                    <a:pt x="65" y="26"/>
                    <a:pt x="66" y="26"/>
                    <a:pt x="66" y="26"/>
                  </a:cubicBezTo>
                  <a:cubicBezTo>
                    <a:pt x="67" y="25"/>
                    <a:pt x="69" y="24"/>
                    <a:pt x="69" y="23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5"/>
                    <a:pt x="70" y="26"/>
                    <a:pt x="71" y="26"/>
                  </a:cubicBezTo>
                  <a:cubicBezTo>
                    <a:pt x="72" y="26"/>
                    <a:pt x="72" y="26"/>
                    <a:pt x="73" y="26"/>
                  </a:cubicBezTo>
                  <a:moveTo>
                    <a:pt x="54" y="23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3"/>
                    <a:pt x="51" y="23"/>
                    <a:pt x="51" y="24"/>
                  </a:cubicBezTo>
                  <a:cubicBezTo>
                    <a:pt x="51" y="24"/>
                    <a:pt x="51" y="25"/>
                    <a:pt x="51" y="25"/>
                  </a:cubicBezTo>
                  <a:cubicBezTo>
                    <a:pt x="51" y="26"/>
                    <a:pt x="52" y="26"/>
                    <a:pt x="53" y="26"/>
                  </a:cubicBezTo>
                  <a:cubicBezTo>
                    <a:pt x="53" y="26"/>
                    <a:pt x="54" y="25"/>
                    <a:pt x="55" y="25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3"/>
                    <a:pt x="55" y="24"/>
                    <a:pt x="54" y="24"/>
                  </a:cubicBezTo>
                  <a:cubicBezTo>
                    <a:pt x="54" y="24"/>
                    <a:pt x="54" y="23"/>
                    <a:pt x="54" y="23"/>
                  </a:cubicBezTo>
                  <a:moveTo>
                    <a:pt x="44" y="26"/>
                  </a:moveTo>
                  <a:cubicBezTo>
                    <a:pt x="45" y="25"/>
                    <a:pt x="46" y="24"/>
                    <a:pt x="47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5" y="24"/>
                    <a:pt x="45" y="24"/>
                  </a:cubicBezTo>
                  <a:cubicBezTo>
                    <a:pt x="44" y="24"/>
                    <a:pt x="44" y="2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2"/>
                    <a:pt x="41" y="23"/>
                    <a:pt x="41" y="24"/>
                  </a:cubicBezTo>
                  <a:cubicBezTo>
                    <a:pt x="41" y="25"/>
                    <a:pt x="42" y="26"/>
                    <a:pt x="43" y="26"/>
                  </a:cubicBezTo>
                  <a:cubicBezTo>
                    <a:pt x="43" y="26"/>
                    <a:pt x="44" y="26"/>
                    <a:pt x="44" y="26"/>
                  </a:cubicBezTo>
                  <a:moveTo>
                    <a:pt x="47" y="3"/>
                  </a:moveTo>
                  <a:cubicBezTo>
                    <a:pt x="47" y="2"/>
                    <a:pt x="48" y="2"/>
                    <a:pt x="48" y="1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4" y="1"/>
                    <a:pt x="43" y="1"/>
                    <a:pt x="43" y="2"/>
                  </a:cubicBezTo>
                  <a:cubicBezTo>
                    <a:pt x="43" y="3"/>
                    <a:pt x="44" y="3"/>
                    <a:pt x="45" y="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4"/>
                    <a:pt x="46" y="3"/>
                    <a:pt x="47" y="3"/>
                  </a:cubicBezTo>
                  <a:moveTo>
                    <a:pt x="31" y="24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4" y="26"/>
                    <a:pt x="35" y="25"/>
                    <a:pt x="36" y="25"/>
                  </a:cubicBezTo>
                  <a:cubicBezTo>
                    <a:pt x="36" y="24"/>
                    <a:pt x="37" y="24"/>
                    <a:pt x="37" y="24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5" y="24"/>
                    <a:pt x="35" y="24"/>
                  </a:cubicBezTo>
                  <a:cubicBezTo>
                    <a:pt x="34" y="24"/>
                    <a:pt x="34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0" y="23"/>
                    <a:pt x="30" y="23"/>
                  </a:cubicBezTo>
                  <a:cubicBezTo>
                    <a:pt x="29" y="23"/>
                    <a:pt x="29" y="23"/>
                    <a:pt x="28" y="24"/>
                  </a:cubicBezTo>
                  <a:cubicBezTo>
                    <a:pt x="28" y="24"/>
                    <a:pt x="28" y="24"/>
                    <a:pt x="27" y="24"/>
                  </a:cubicBezTo>
                  <a:cubicBezTo>
                    <a:pt x="27" y="24"/>
                    <a:pt x="26" y="23"/>
                    <a:pt x="26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1"/>
                  </a:cubicBezTo>
                  <a:cubicBezTo>
                    <a:pt x="25" y="20"/>
                    <a:pt x="25" y="20"/>
                    <a:pt x="25" y="1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20"/>
                    <a:pt x="22" y="20"/>
                  </a:cubicBezTo>
                  <a:cubicBezTo>
                    <a:pt x="22" y="21"/>
                    <a:pt x="22" y="21"/>
                    <a:pt x="22" y="22"/>
                  </a:cubicBezTo>
                  <a:cubicBezTo>
                    <a:pt x="22" y="22"/>
                    <a:pt x="22" y="23"/>
                    <a:pt x="22" y="24"/>
                  </a:cubicBezTo>
                  <a:cubicBezTo>
                    <a:pt x="23" y="25"/>
                    <a:pt x="24" y="26"/>
                    <a:pt x="26" y="26"/>
                  </a:cubicBezTo>
                  <a:cubicBezTo>
                    <a:pt x="28" y="26"/>
                    <a:pt x="30" y="25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moveTo>
                    <a:pt x="5" y="23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9" y="14"/>
                    <a:pt x="10" y="14"/>
                  </a:cubicBezTo>
                  <a:cubicBezTo>
                    <a:pt x="11" y="14"/>
                    <a:pt x="13" y="14"/>
                    <a:pt x="13" y="15"/>
                  </a:cubicBezTo>
                  <a:cubicBezTo>
                    <a:pt x="14" y="16"/>
                    <a:pt x="15" y="17"/>
                    <a:pt x="15" y="18"/>
                  </a:cubicBezTo>
                  <a:cubicBezTo>
                    <a:pt x="15" y="22"/>
                    <a:pt x="12" y="24"/>
                    <a:pt x="8" y="24"/>
                  </a:cubicBezTo>
                  <a:cubicBezTo>
                    <a:pt x="7" y="24"/>
                    <a:pt x="6" y="24"/>
                    <a:pt x="5" y="23"/>
                  </a:cubicBezTo>
                  <a:moveTo>
                    <a:pt x="7" y="12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4" y="4"/>
                    <a:pt x="15" y="5"/>
                    <a:pt x="15" y="7"/>
                  </a:cubicBezTo>
                  <a:cubicBezTo>
                    <a:pt x="15" y="9"/>
                    <a:pt x="14" y="10"/>
                    <a:pt x="13" y="11"/>
                  </a:cubicBezTo>
                  <a:cubicBezTo>
                    <a:pt x="12" y="12"/>
                    <a:pt x="11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moveTo>
                    <a:pt x="15" y="24"/>
                  </a:moveTo>
                  <a:cubicBezTo>
                    <a:pt x="16" y="23"/>
                    <a:pt x="16" y="22"/>
                    <a:pt x="17" y="21"/>
                  </a:cubicBezTo>
                  <a:cubicBezTo>
                    <a:pt x="18" y="20"/>
                    <a:pt x="18" y="19"/>
                    <a:pt x="18" y="18"/>
                  </a:cubicBezTo>
                  <a:cubicBezTo>
                    <a:pt x="18" y="17"/>
                    <a:pt x="17" y="15"/>
                    <a:pt x="17" y="14"/>
                  </a:cubicBezTo>
                  <a:cubicBezTo>
                    <a:pt x="16" y="13"/>
                    <a:pt x="15" y="13"/>
                    <a:pt x="13" y="13"/>
                  </a:cubicBezTo>
                  <a:cubicBezTo>
                    <a:pt x="16" y="12"/>
                    <a:pt x="18" y="10"/>
                    <a:pt x="18" y="6"/>
                  </a:cubicBezTo>
                  <a:cubicBezTo>
                    <a:pt x="18" y="5"/>
                    <a:pt x="17" y="4"/>
                    <a:pt x="16" y="3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0" y="26"/>
                    <a:pt x="13" y="25"/>
                    <a:pt x="15" y="2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30" name="Group 4029"/>
          <p:cNvGrpSpPr/>
          <p:nvPr/>
        </p:nvGrpSpPr>
        <p:grpSpPr>
          <a:xfrm>
            <a:off x="5900379" y="2015662"/>
            <a:ext cx="7488976" cy="3902350"/>
            <a:chOff x="5900379" y="2015662"/>
            <a:chExt cx="7488976" cy="39023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2695943-C206-7E47-9EBC-E0396894D301}"/>
                </a:ext>
              </a:extLst>
            </p:cNvPr>
            <p:cNvSpPr txBox="1"/>
            <p:nvPr/>
          </p:nvSpPr>
          <p:spPr>
            <a:xfrm>
              <a:off x="6477232" y="2015662"/>
              <a:ext cx="6912123" cy="3902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700" kern="1200" dirty="0" err="1">
                  <a:solidFill>
                    <a:schemeClr val="bg1"/>
                  </a:solidFill>
                  <a:effectLst/>
                  <a:latin typeface="Source Sans Pro" panose="020B0503030403020204" pitchFamily="34" charset="77"/>
                  <a:ea typeface="+mn-ea"/>
                  <a:cs typeface="+mn-cs"/>
                </a:rPr>
                <a:t>Facebook.com</a:t>
              </a:r>
              <a:r>
                <a:rPr lang="en-US" sz="2700" kern="1200" dirty="0">
                  <a:solidFill>
                    <a:schemeClr val="bg1"/>
                  </a:solidFill>
                  <a:effectLst/>
                  <a:latin typeface="Source Sans Pro" panose="020B0503030403020204" pitchFamily="34" charset="77"/>
                  <a:ea typeface="+mn-ea"/>
                  <a:cs typeface="+mn-cs"/>
                </a:rPr>
                <a:t>/CADCA        </a:t>
              </a:r>
            </a:p>
            <a:p>
              <a:pPr>
                <a:lnSpc>
                  <a:spcPct val="150000"/>
                </a:lnSpc>
              </a:pPr>
              <a:r>
                <a:rPr lang="en-US" sz="2700" kern="1200" dirty="0" err="1">
                  <a:solidFill>
                    <a:schemeClr val="bg1"/>
                  </a:solidFill>
                  <a:effectLst/>
                  <a:latin typeface="Source Sans Pro" panose="020B0503030403020204" pitchFamily="34" charset="77"/>
                  <a:ea typeface="+mn-ea"/>
                  <a:cs typeface="+mn-cs"/>
                </a:rPr>
                <a:t>Twitter.com</a:t>
              </a:r>
              <a:r>
                <a:rPr lang="en-US" sz="2700" kern="1200" dirty="0">
                  <a:solidFill>
                    <a:schemeClr val="bg1"/>
                  </a:solidFill>
                  <a:effectLst/>
                  <a:latin typeface="Source Sans Pro" panose="020B0503030403020204" pitchFamily="34" charset="77"/>
                  <a:ea typeface="+mn-ea"/>
                  <a:cs typeface="+mn-cs"/>
                </a:rPr>
                <a:t>/CADCA        </a:t>
              </a:r>
            </a:p>
            <a:p>
              <a:pPr>
                <a:lnSpc>
                  <a:spcPct val="150000"/>
                </a:lnSpc>
              </a:pPr>
              <a:r>
                <a:rPr lang="en-US" sz="2700" kern="1200" dirty="0" err="1">
                  <a:solidFill>
                    <a:schemeClr val="bg1"/>
                  </a:solidFill>
                  <a:effectLst/>
                  <a:latin typeface="Source Sans Pro" panose="020B0503030403020204" pitchFamily="34" charset="77"/>
                  <a:ea typeface="+mn-ea"/>
                  <a:cs typeface="+mn-cs"/>
                </a:rPr>
                <a:t>Instagram.com</a:t>
              </a:r>
              <a:r>
                <a:rPr lang="en-US" sz="2700" kern="1200" dirty="0">
                  <a:solidFill>
                    <a:schemeClr val="bg1"/>
                  </a:solidFill>
                  <a:effectLst/>
                  <a:latin typeface="Source Sans Pro" panose="020B0503030403020204" pitchFamily="34" charset="77"/>
                  <a:ea typeface="+mn-ea"/>
                  <a:cs typeface="+mn-cs"/>
                </a:rPr>
                <a:t>/</a:t>
              </a:r>
              <a:r>
                <a:rPr lang="en-US" sz="2700" kern="1200" dirty="0" err="1">
                  <a:solidFill>
                    <a:schemeClr val="bg1"/>
                  </a:solidFill>
                  <a:effectLst/>
                  <a:latin typeface="Source Sans Pro" panose="020B0503030403020204" pitchFamily="34" charset="77"/>
                  <a:ea typeface="+mn-ea"/>
                  <a:cs typeface="+mn-cs"/>
                </a:rPr>
                <a:t>CADCACoalitions</a:t>
              </a:r>
              <a:r>
                <a:rPr lang="en-US" sz="2700" kern="1200" dirty="0">
                  <a:solidFill>
                    <a:schemeClr val="bg1"/>
                  </a:solidFill>
                  <a:effectLst/>
                  <a:latin typeface="Source Sans Pro" panose="020B0503030403020204" pitchFamily="34" charset="77"/>
                  <a:ea typeface="+mn-ea"/>
                  <a:cs typeface="+mn-cs"/>
                </a:rPr>
                <a:t>        </a:t>
              </a:r>
            </a:p>
            <a:p>
              <a:pPr>
                <a:lnSpc>
                  <a:spcPct val="150000"/>
                </a:lnSpc>
              </a:pPr>
              <a:r>
                <a:rPr lang="en-US" sz="2700" kern="1200" dirty="0" err="1">
                  <a:solidFill>
                    <a:schemeClr val="bg1"/>
                  </a:solidFill>
                  <a:effectLst/>
                  <a:latin typeface="Source Sans Pro" panose="020B0503030403020204" pitchFamily="34" charset="77"/>
                  <a:ea typeface="+mn-ea"/>
                  <a:cs typeface="+mn-cs"/>
                </a:rPr>
                <a:t>YouTube.com</a:t>
              </a:r>
              <a:r>
                <a:rPr lang="en-US" sz="2700" kern="1200" dirty="0">
                  <a:solidFill>
                    <a:schemeClr val="bg1"/>
                  </a:solidFill>
                  <a:effectLst/>
                  <a:latin typeface="Source Sans Pro" panose="020B0503030403020204" pitchFamily="34" charset="77"/>
                  <a:ea typeface="+mn-ea"/>
                  <a:cs typeface="+mn-cs"/>
                </a:rPr>
                <a:t>/</a:t>
              </a:r>
              <a:r>
                <a:rPr lang="en-US" sz="2700" kern="1200" dirty="0" err="1">
                  <a:solidFill>
                    <a:schemeClr val="bg1"/>
                  </a:solidFill>
                  <a:effectLst/>
                  <a:latin typeface="Source Sans Pro" panose="020B0503030403020204" pitchFamily="34" charset="77"/>
                  <a:ea typeface="+mn-ea"/>
                  <a:cs typeface="+mn-cs"/>
                </a:rPr>
                <a:t>CADCAorg</a:t>
              </a:r>
              <a:r>
                <a:rPr lang="en-US" sz="2700" kern="1200" dirty="0">
                  <a:solidFill>
                    <a:schemeClr val="bg1"/>
                  </a:solidFill>
                  <a:effectLst/>
                  <a:latin typeface="Source Sans Pro" panose="020B0503030403020204" pitchFamily="34" charset="77"/>
                  <a:ea typeface="+mn-ea"/>
                  <a:cs typeface="+mn-cs"/>
                </a:rPr>
                <a:t>        </a:t>
              </a:r>
            </a:p>
            <a:p>
              <a:pPr>
                <a:lnSpc>
                  <a:spcPct val="150000"/>
                </a:lnSpc>
              </a:pPr>
              <a:r>
                <a:rPr lang="en-US" sz="2700" kern="1200" dirty="0" err="1">
                  <a:solidFill>
                    <a:schemeClr val="bg1"/>
                  </a:solidFill>
                  <a:effectLst/>
                  <a:latin typeface="Source Sans Pro" panose="020B0503030403020204" pitchFamily="34" charset="77"/>
                  <a:ea typeface="+mn-ea"/>
                  <a:cs typeface="+mn-cs"/>
                </a:rPr>
                <a:t>LinkedIn.com</a:t>
              </a:r>
              <a:r>
                <a:rPr lang="en-US" sz="2700" kern="1200" dirty="0">
                  <a:solidFill>
                    <a:schemeClr val="bg1"/>
                  </a:solidFill>
                  <a:effectLst/>
                  <a:latin typeface="Source Sans Pro" panose="020B0503030403020204" pitchFamily="34" charset="77"/>
                  <a:ea typeface="+mn-ea"/>
                  <a:cs typeface="+mn-cs"/>
                </a:rPr>
                <a:t>/company/CADCA</a:t>
              </a:r>
            </a:p>
            <a:p>
              <a:pPr>
                <a:lnSpc>
                  <a:spcPct val="150000"/>
                </a:lnSpc>
              </a:pPr>
              <a:r>
                <a:rPr lang="en-US" sz="2700" b="1" i="0" kern="1200" dirty="0" err="1">
                  <a:solidFill>
                    <a:schemeClr val="bg1"/>
                  </a:solidFill>
                  <a:effectLst/>
                  <a:latin typeface="Source Sans Pro Semibold" panose="020B0503030403020204" pitchFamily="34" charset="77"/>
                  <a:ea typeface="+mn-ea"/>
                  <a:cs typeface="+mn-cs"/>
                </a:rPr>
                <a:t>cadca.org</a:t>
              </a:r>
              <a:endParaRPr lang="en-US" sz="2700" b="1" i="0" kern="1200" dirty="0">
                <a:solidFill>
                  <a:schemeClr val="bg1"/>
                </a:solidFill>
                <a:effectLst/>
                <a:latin typeface="Source Sans Pro Semibold" panose="020B0503030403020204" pitchFamily="34" charset="77"/>
                <a:ea typeface="+mn-ea"/>
                <a:cs typeface="+mn-cs"/>
              </a:endParaRPr>
            </a:p>
          </p:txBody>
        </p:sp>
        <p:sp>
          <p:nvSpPr>
            <p:cNvPr id="9103" name="Freeform 3983"/>
            <p:cNvSpPr>
              <a:spLocks noEditPoints="1"/>
            </p:cNvSpPr>
            <p:nvPr/>
          </p:nvSpPr>
          <p:spPr bwMode="auto">
            <a:xfrm>
              <a:off x="5913089" y="2218678"/>
              <a:ext cx="381824" cy="381824"/>
            </a:xfrm>
            <a:custGeom>
              <a:avLst/>
              <a:gdLst/>
              <a:ahLst/>
              <a:cxnLst>
                <a:cxn ang="0">
                  <a:pos x="42" y="84"/>
                </a:cxn>
                <a:cxn ang="0">
                  <a:pos x="25" y="81"/>
                </a:cxn>
                <a:cxn ang="0">
                  <a:pos x="12" y="72"/>
                </a:cxn>
                <a:cxn ang="0">
                  <a:pos x="3" y="58"/>
                </a:cxn>
                <a:cxn ang="0">
                  <a:pos x="0" y="42"/>
                </a:cxn>
                <a:cxn ang="0">
                  <a:pos x="3" y="26"/>
                </a:cxn>
                <a:cxn ang="0">
                  <a:pos x="12" y="12"/>
                </a:cxn>
                <a:cxn ang="0">
                  <a:pos x="25" y="3"/>
                </a:cxn>
                <a:cxn ang="0">
                  <a:pos x="42" y="0"/>
                </a:cxn>
                <a:cxn ang="0">
                  <a:pos x="58" y="3"/>
                </a:cxn>
                <a:cxn ang="0">
                  <a:pos x="71" y="12"/>
                </a:cxn>
                <a:cxn ang="0">
                  <a:pos x="80" y="26"/>
                </a:cxn>
                <a:cxn ang="0">
                  <a:pos x="84" y="42"/>
                </a:cxn>
                <a:cxn ang="0">
                  <a:pos x="80" y="58"/>
                </a:cxn>
                <a:cxn ang="0">
                  <a:pos x="71" y="72"/>
                </a:cxn>
                <a:cxn ang="0">
                  <a:pos x="58" y="81"/>
                </a:cxn>
                <a:cxn ang="0">
                  <a:pos x="42" y="84"/>
                </a:cxn>
                <a:cxn ang="0">
                  <a:pos x="31" y="44"/>
                </a:cxn>
                <a:cxn ang="0">
                  <a:pos x="37" y="44"/>
                </a:cxn>
                <a:cxn ang="0">
                  <a:pos x="37" y="62"/>
                </a:cxn>
                <a:cxn ang="0">
                  <a:pos x="45" y="62"/>
                </a:cxn>
                <a:cxn ang="0">
                  <a:pos x="45" y="44"/>
                </a:cxn>
                <a:cxn ang="0">
                  <a:pos x="53" y="44"/>
                </a:cxn>
                <a:cxn ang="0">
                  <a:pos x="53" y="36"/>
                </a:cxn>
                <a:cxn ang="0">
                  <a:pos x="45" y="36"/>
                </a:cxn>
                <a:cxn ang="0">
                  <a:pos x="45" y="32"/>
                </a:cxn>
                <a:cxn ang="0">
                  <a:pos x="45" y="30"/>
                </a:cxn>
                <a:cxn ang="0">
                  <a:pos x="46" y="29"/>
                </a:cxn>
                <a:cxn ang="0">
                  <a:pos x="53" y="29"/>
                </a:cxn>
                <a:cxn ang="0">
                  <a:pos x="53" y="22"/>
                </a:cxn>
                <a:cxn ang="0">
                  <a:pos x="46" y="22"/>
                </a:cxn>
                <a:cxn ang="0">
                  <a:pos x="40" y="25"/>
                </a:cxn>
                <a:cxn ang="0">
                  <a:pos x="37" y="32"/>
                </a:cxn>
                <a:cxn ang="0">
                  <a:pos x="37" y="36"/>
                </a:cxn>
                <a:cxn ang="0">
                  <a:pos x="31" y="36"/>
                </a:cxn>
                <a:cxn ang="0">
                  <a:pos x="31" y="44"/>
                </a:cxn>
              </a:cxnLst>
              <a:rect l="0" t="0" r="r" b="b"/>
              <a:pathLst>
                <a:path w="84" h="84">
                  <a:moveTo>
                    <a:pt x="42" y="84"/>
                  </a:moveTo>
                  <a:cubicBezTo>
                    <a:pt x="36" y="84"/>
                    <a:pt x="30" y="83"/>
                    <a:pt x="25" y="81"/>
                  </a:cubicBezTo>
                  <a:cubicBezTo>
                    <a:pt x="20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8"/>
                  </a:cubicBezTo>
                  <a:cubicBezTo>
                    <a:pt x="1" y="53"/>
                    <a:pt x="0" y="48"/>
                    <a:pt x="0" y="42"/>
                  </a:cubicBezTo>
                  <a:cubicBezTo>
                    <a:pt x="0" y="36"/>
                    <a:pt x="1" y="31"/>
                    <a:pt x="3" y="26"/>
                  </a:cubicBezTo>
                  <a:cubicBezTo>
                    <a:pt x="5" y="21"/>
                    <a:pt x="8" y="16"/>
                    <a:pt x="12" y="12"/>
                  </a:cubicBezTo>
                  <a:cubicBezTo>
                    <a:pt x="16" y="9"/>
                    <a:pt x="20" y="6"/>
                    <a:pt x="25" y="3"/>
                  </a:cubicBezTo>
                  <a:cubicBezTo>
                    <a:pt x="30" y="1"/>
                    <a:pt x="36" y="0"/>
                    <a:pt x="42" y="0"/>
                  </a:cubicBezTo>
                  <a:cubicBezTo>
                    <a:pt x="47" y="0"/>
                    <a:pt x="53" y="1"/>
                    <a:pt x="58" y="3"/>
                  </a:cubicBezTo>
                  <a:cubicBezTo>
                    <a:pt x="63" y="6"/>
                    <a:pt x="68" y="9"/>
                    <a:pt x="71" y="12"/>
                  </a:cubicBezTo>
                  <a:cubicBezTo>
                    <a:pt x="75" y="16"/>
                    <a:pt x="78" y="21"/>
                    <a:pt x="80" y="26"/>
                  </a:cubicBezTo>
                  <a:cubicBezTo>
                    <a:pt x="82" y="31"/>
                    <a:pt x="84" y="36"/>
                    <a:pt x="84" y="42"/>
                  </a:cubicBezTo>
                  <a:cubicBezTo>
                    <a:pt x="84" y="48"/>
                    <a:pt x="82" y="53"/>
                    <a:pt x="80" y="58"/>
                  </a:cubicBezTo>
                  <a:cubicBezTo>
                    <a:pt x="78" y="64"/>
                    <a:pt x="75" y="68"/>
                    <a:pt x="71" y="72"/>
                  </a:cubicBezTo>
                  <a:cubicBezTo>
                    <a:pt x="68" y="76"/>
                    <a:pt x="63" y="79"/>
                    <a:pt x="58" y="81"/>
                  </a:cubicBezTo>
                  <a:cubicBezTo>
                    <a:pt x="53" y="83"/>
                    <a:pt x="47" y="84"/>
                    <a:pt x="42" y="84"/>
                  </a:cubicBezTo>
                  <a:close/>
                  <a:moveTo>
                    <a:pt x="31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1"/>
                    <a:pt x="45" y="31"/>
                    <a:pt x="45" y="30"/>
                  </a:cubicBezTo>
                  <a:cubicBezTo>
                    <a:pt x="46" y="30"/>
                    <a:pt x="46" y="29"/>
                    <a:pt x="46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4" y="22"/>
                    <a:pt x="42" y="23"/>
                    <a:pt x="40" y="25"/>
                  </a:cubicBezTo>
                  <a:cubicBezTo>
                    <a:pt x="38" y="27"/>
                    <a:pt x="37" y="29"/>
                    <a:pt x="37" y="32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1" y="36"/>
                    <a:pt x="31" y="36"/>
                    <a:pt x="31" y="36"/>
                  </a:cubicBezTo>
                  <a:lnTo>
                    <a:pt x="31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04" name="Freeform 3984"/>
            <p:cNvSpPr>
              <a:spLocks noEditPoints="1"/>
            </p:cNvSpPr>
            <p:nvPr/>
          </p:nvSpPr>
          <p:spPr bwMode="auto">
            <a:xfrm>
              <a:off x="5900379" y="2817833"/>
              <a:ext cx="381824" cy="38182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8" y="3"/>
                </a:cxn>
                <a:cxn ang="0">
                  <a:pos x="71" y="12"/>
                </a:cxn>
                <a:cxn ang="0">
                  <a:pos x="80" y="26"/>
                </a:cxn>
                <a:cxn ang="0">
                  <a:pos x="84" y="42"/>
                </a:cxn>
                <a:cxn ang="0">
                  <a:pos x="80" y="58"/>
                </a:cxn>
                <a:cxn ang="0">
                  <a:pos x="71" y="72"/>
                </a:cxn>
                <a:cxn ang="0">
                  <a:pos x="58" y="81"/>
                </a:cxn>
                <a:cxn ang="0">
                  <a:pos x="42" y="84"/>
                </a:cxn>
                <a:cxn ang="0">
                  <a:pos x="25" y="81"/>
                </a:cxn>
                <a:cxn ang="0">
                  <a:pos x="12" y="72"/>
                </a:cxn>
                <a:cxn ang="0">
                  <a:pos x="3" y="58"/>
                </a:cxn>
                <a:cxn ang="0">
                  <a:pos x="0" y="42"/>
                </a:cxn>
                <a:cxn ang="0">
                  <a:pos x="3" y="26"/>
                </a:cxn>
                <a:cxn ang="0">
                  <a:pos x="12" y="12"/>
                </a:cxn>
                <a:cxn ang="0">
                  <a:pos x="25" y="3"/>
                </a:cxn>
                <a:cxn ang="0">
                  <a:pos x="42" y="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59" y="31"/>
                </a:cxn>
                <a:cxn ang="0">
                  <a:pos x="62" y="29"/>
                </a:cxn>
                <a:cxn ang="0">
                  <a:pos x="63" y="27"/>
                </a:cxn>
                <a:cxn ang="0">
                  <a:pos x="61" y="28"/>
                </a:cxn>
                <a:cxn ang="0">
                  <a:pos x="58" y="29"/>
                </a:cxn>
                <a:cxn ang="0">
                  <a:pos x="55" y="27"/>
                </a:cxn>
                <a:cxn ang="0">
                  <a:pos x="52" y="26"/>
                </a:cxn>
                <a:cxn ang="0">
                  <a:pos x="46" y="28"/>
                </a:cxn>
                <a:cxn ang="0">
                  <a:pos x="43" y="35"/>
                </a:cxn>
                <a:cxn ang="0">
                  <a:pos x="43" y="36"/>
                </a:cxn>
                <a:cxn ang="0">
                  <a:pos x="34" y="34"/>
                </a:cxn>
                <a:cxn ang="0">
                  <a:pos x="26" y="28"/>
                </a:cxn>
                <a:cxn ang="0">
                  <a:pos x="25" y="32"/>
                </a:cxn>
                <a:cxn ang="0">
                  <a:pos x="28" y="39"/>
                </a:cxn>
                <a:cxn ang="0">
                  <a:pos x="25" y="38"/>
                </a:cxn>
                <a:cxn ang="0">
                  <a:pos x="25" y="38"/>
                </a:cxn>
                <a:cxn ang="0">
                  <a:pos x="27" y="43"/>
                </a:cxn>
                <a:cxn ang="0">
                  <a:pos x="31" y="46"/>
                </a:cxn>
                <a:cxn ang="0">
                  <a:pos x="30" y="47"/>
                </a:cxn>
                <a:cxn ang="0">
                  <a:pos x="29" y="47"/>
                </a:cxn>
                <a:cxn ang="0">
                  <a:pos x="28" y="46"/>
                </a:cxn>
                <a:cxn ang="0">
                  <a:pos x="30" y="51"/>
                </a:cxn>
                <a:cxn ang="0">
                  <a:pos x="35" y="52"/>
                </a:cxn>
                <a:cxn ang="0">
                  <a:pos x="25" y="56"/>
                </a:cxn>
                <a:cxn ang="0">
                  <a:pos x="23" y="56"/>
                </a:cxn>
                <a:cxn ang="0">
                  <a:pos x="29" y="59"/>
                </a:cxn>
                <a:cxn ang="0">
                  <a:pos x="36" y="60"/>
                </a:cxn>
                <a:cxn ang="0">
                  <a:pos x="46" y="58"/>
                </a:cxn>
                <a:cxn ang="0">
                  <a:pos x="54" y="52"/>
                </a:cxn>
                <a:cxn ang="0">
                  <a:pos x="59" y="44"/>
                </a:cxn>
                <a:cxn ang="0">
                  <a:pos x="60" y="36"/>
                </a:cxn>
                <a:cxn ang="0">
                  <a:pos x="60" y="34"/>
                </a:cxn>
                <a:cxn ang="0">
                  <a:pos x="62" y="32"/>
                </a:cxn>
                <a:cxn ang="0">
                  <a:pos x="64" y="30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48" y="0"/>
                    <a:pt x="53" y="1"/>
                    <a:pt x="58" y="3"/>
                  </a:cubicBezTo>
                  <a:cubicBezTo>
                    <a:pt x="63" y="6"/>
                    <a:pt x="68" y="9"/>
                    <a:pt x="71" y="12"/>
                  </a:cubicBezTo>
                  <a:cubicBezTo>
                    <a:pt x="75" y="16"/>
                    <a:pt x="78" y="21"/>
                    <a:pt x="80" y="26"/>
                  </a:cubicBezTo>
                  <a:cubicBezTo>
                    <a:pt x="83" y="31"/>
                    <a:pt x="84" y="36"/>
                    <a:pt x="84" y="42"/>
                  </a:cubicBezTo>
                  <a:cubicBezTo>
                    <a:pt x="84" y="48"/>
                    <a:pt x="83" y="53"/>
                    <a:pt x="80" y="58"/>
                  </a:cubicBezTo>
                  <a:cubicBezTo>
                    <a:pt x="78" y="64"/>
                    <a:pt x="75" y="68"/>
                    <a:pt x="71" y="72"/>
                  </a:cubicBezTo>
                  <a:cubicBezTo>
                    <a:pt x="68" y="76"/>
                    <a:pt x="63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ubicBezTo>
                    <a:pt x="36" y="84"/>
                    <a:pt x="30" y="83"/>
                    <a:pt x="25" y="81"/>
                  </a:cubicBezTo>
                  <a:cubicBezTo>
                    <a:pt x="20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8"/>
                  </a:cubicBezTo>
                  <a:cubicBezTo>
                    <a:pt x="1" y="53"/>
                    <a:pt x="0" y="48"/>
                    <a:pt x="0" y="42"/>
                  </a:cubicBezTo>
                  <a:cubicBezTo>
                    <a:pt x="0" y="36"/>
                    <a:pt x="1" y="31"/>
                    <a:pt x="3" y="26"/>
                  </a:cubicBezTo>
                  <a:cubicBezTo>
                    <a:pt x="5" y="21"/>
                    <a:pt x="8" y="16"/>
                    <a:pt x="12" y="12"/>
                  </a:cubicBezTo>
                  <a:cubicBezTo>
                    <a:pt x="16" y="9"/>
                    <a:pt x="20" y="6"/>
                    <a:pt x="25" y="3"/>
                  </a:cubicBezTo>
                  <a:cubicBezTo>
                    <a:pt x="30" y="1"/>
                    <a:pt x="36" y="0"/>
                    <a:pt x="42" y="0"/>
                  </a:cubicBezTo>
                  <a:close/>
                  <a:moveTo>
                    <a:pt x="64" y="30"/>
                  </a:moveTo>
                  <a:cubicBezTo>
                    <a:pt x="64" y="30"/>
                    <a:pt x="63" y="31"/>
                    <a:pt x="62" y="31"/>
                  </a:cubicBezTo>
                  <a:cubicBezTo>
                    <a:pt x="61" y="31"/>
                    <a:pt x="60" y="31"/>
                    <a:pt x="59" y="31"/>
                  </a:cubicBezTo>
                  <a:cubicBezTo>
                    <a:pt x="60" y="31"/>
                    <a:pt x="61" y="30"/>
                    <a:pt x="62" y="29"/>
                  </a:cubicBezTo>
                  <a:cubicBezTo>
                    <a:pt x="62" y="29"/>
                    <a:pt x="63" y="28"/>
                    <a:pt x="63" y="27"/>
                  </a:cubicBezTo>
                  <a:cubicBezTo>
                    <a:pt x="62" y="27"/>
                    <a:pt x="62" y="27"/>
                    <a:pt x="61" y="28"/>
                  </a:cubicBezTo>
                  <a:cubicBezTo>
                    <a:pt x="60" y="28"/>
                    <a:pt x="59" y="29"/>
                    <a:pt x="58" y="29"/>
                  </a:cubicBezTo>
                  <a:cubicBezTo>
                    <a:pt x="57" y="28"/>
                    <a:pt x="56" y="27"/>
                    <a:pt x="55" y="27"/>
                  </a:cubicBezTo>
                  <a:cubicBezTo>
                    <a:pt x="54" y="26"/>
                    <a:pt x="53" y="26"/>
                    <a:pt x="52" y="26"/>
                  </a:cubicBezTo>
                  <a:cubicBezTo>
                    <a:pt x="49" y="26"/>
                    <a:pt x="47" y="27"/>
                    <a:pt x="46" y="28"/>
                  </a:cubicBezTo>
                  <a:cubicBezTo>
                    <a:pt x="44" y="30"/>
                    <a:pt x="43" y="32"/>
                    <a:pt x="43" y="35"/>
                  </a:cubicBezTo>
                  <a:cubicBezTo>
                    <a:pt x="43" y="35"/>
                    <a:pt x="43" y="36"/>
                    <a:pt x="43" y="36"/>
                  </a:cubicBezTo>
                  <a:cubicBezTo>
                    <a:pt x="40" y="36"/>
                    <a:pt x="37" y="35"/>
                    <a:pt x="34" y="34"/>
                  </a:cubicBezTo>
                  <a:cubicBezTo>
                    <a:pt x="31" y="32"/>
                    <a:pt x="28" y="30"/>
                    <a:pt x="26" y="28"/>
                  </a:cubicBezTo>
                  <a:cubicBezTo>
                    <a:pt x="25" y="29"/>
                    <a:pt x="25" y="30"/>
                    <a:pt x="25" y="32"/>
                  </a:cubicBezTo>
                  <a:cubicBezTo>
                    <a:pt x="25" y="35"/>
                    <a:pt x="26" y="37"/>
                    <a:pt x="28" y="39"/>
                  </a:cubicBezTo>
                  <a:cubicBezTo>
                    <a:pt x="27" y="39"/>
                    <a:pt x="26" y="39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40"/>
                    <a:pt x="25" y="42"/>
                    <a:pt x="27" y="43"/>
                  </a:cubicBezTo>
                  <a:cubicBezTo>
                    <a:pt x="28" y="45"/>
                    <a:pt x="29" y="46"/>
                    <a:pt x="31" y="46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7"/>
                    <a:pt x="30" y="47"/>
                    <a:pt x="29" y="47"/>
                  </a:cubicBezTo>
                  <a:cubicBezTo>
                    <a:pt x="29" y="47"/>
                    <a:pt x="28" y="47"/>
                    <a:pt x="28" y="46"/>
                  </a:cubicBezTo>
                  <a:cubicBezTo>
                    <a:pt x="28" y="48"/>
                    <a:pt x="29" y="49"/>
                    <a:pt x="30" y="51"/>
                  </a:cubicBezTo>
                  <a:cubicBezTo>
                    <a:pt x="32" y="52"/>
                    <a:pt x="34" y="52"/>
                    <a:pt x="35" y="52"/>
                  </a:cubicBezTo>
                  <a:cubicBezTo>
                    <a:pt x="32" y="55"/>
                    <a:pt x="29" y="56"/>
                    <a:pt x="25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5" y="57"/>
                    <a:pt x="27" y="58"/>
                    <a:pt x="29" y="59"/>
                  </a:cubicBezTo>
                  <a:cubicBezTo>
                    <a:pt x="31" y="59"/>
                    <a:pt x="34" y="60"/>
                    <a:pt x="36" y="60"/>
                  </a:cubicBezTo>
                  <a:cubicBezTo>
                    <a:pt x="40" y="60"/>
                    <a:pt x="43" y="59"/>
                    <a:pt x="46" y="58"/>
                  </a:cubicBezTo>
                  <a:cubicBezTo>
                    <a:pt x="49" y="56"/>
                    <a:pt x="52" y="54"/>
                    <a:pt x="54" y="52"/>
                  </a:cubicBezTo>
                  <a:cubicBezTo>
                    <a:pt x="56" y="50"/>
                    <a:pt x="58" y="47"/>
                    <a:pt x="59" y="44"/>
                  </a:cubicBezTo>
                  <a:cubicBezTo>
                    <a:pt x="60" y="41"/>
                    <a:pt x="60" y="38"/>
                    <a:pt x="60" y="36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1" y="34"/>
                    <a:pt x="62" y="33"/>
                    <a:pt x="62" y="32"/>
                  </a:cubicBezTo>
                  <a:cubicBezTo>
                    <a:pt x="63" y="32"/>
                    <a:pt x="64" y="31"/>
                    <a:pt x="64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05" name="Freeform 3985"/>
            <p:cNvSpPr>
              <a:spLocks noEditPoints="1"/>
            </p:cNvSpPr>
            <p:nvPr/>
          </p:nvSpPr>
          <p:spPr bwMode="auto">
            <a:xfrm>
              <a:off x="5909005" y="4087608"/>
              <a:ext cx="381824" cy="381824"/>
            </a:xfrm>
            <a:custGeom>
              <a:avLst/>
              <a:gdLst/>
              <a:ahLst/>
              <a:cxnLst>
                <a:cxn ang="0">
                  <a:pos x="12" y="72"/>
                </a:cxn>
                <a:cxn ang="0">
                  <a:pos x="3" y="26"/>
                </a:cxn>
                <a:cxn ang="0">
                  <a:pos x="42" y="0"/>
                </a:cxn>
                <a:cxn ang="0">
                  <a:pos x="80" y="26"/>
                </a:cxn>
                <a:cxn ang="0">
                  <a:pos x="71" y="72"/>
                </a:cxn>
                <a:cxn ang="0">
                  <a:pos x="24" y="47"/>
                </a:cxn>
                <a:cxn ang="0">
                  <a:pos x="30" y="61"/>
                </a:cxn>
                <a:cxn ang="0">
                  <a:pos x="33" y="44"/>
                </a:cxn>
                <a:cxn ang="0">
                  <a:pos x="27" y="22"/>
                </a:cxn>
                <a:cxn ang="0">
                  <a:pos x="34" y="41"/>
                </a:cxn>
                <a:cxn ang="0">
                  <a:pos x="34" y="22"/>
                </a:cxn>
                <a:cxn ang="0">
                  <a:pos x="30" y="22"/>
                </a:cxn>
                <a:cxn ang="0">
                  <a:pos x="39" y="49"/>
                </a:cxn>
                <a:cxn ang="0">
                  <a:pos x="37" y="59"/>
                </a:cxn>
                <a:cxn ang="0">
                  <a:pos x="37" y="58"/>
                </a:cxn>
                <a:cxn ang="0">
                  <a:pos x="34" y="59"/>
                </a:cxn>
                <a:cxn ang="0">
                  <a:pos x="37" y="61"/>
                </a:cxn>
                <a:cxn ang="0">
                  <a:pos x="41" y="61"/>
                </a:cxn>
                <a:cxn ang="0">
                  <a:pos x="39" y="40"/>
                </a:cxn>
                <a:cxn ang="0">
                  <a:pos x="46" y="38"/>
                </a:cxn>
                <a:cxn ang="0">
                  <a:pos x="42" y="27"/>
                </a:cxn>
                <a:cxn ang="0">
                  <a:pos x="38" y="38"/>
                </a:cxn>
                <a:cxn ang="0">
                  <a:pos x="41" y="38"/>
                </a:cxn>
                <a:cxn ang="0">
                  <a:pos x="42" y="29"/>
                </a:cxn>
                <a:cxn ang="0">
                  <a:pos x="43" y="38"/>
                </a:cxn>
                <a:cxn ang="0">
                  <a:pos x="48" y="49"/>
                </a:cxn>
                <a:cxn ang="0">
                  <a:pos x="46" y="44"/>
                </a:cxn>
                <a:cxn ang="0">
                  <a:pos x="46" y="61"/>
                </a:cxn>
                <a:cxn ang="0">
                  <a:pos x="48" y="62"/>
                </a:cxn>
                <a:cxn ang="0">
                  <a:pos x="50" y="52"/>
                </a:cxn>
                <a:cxn ang="0">
                  <a:pos x="46" y="51"/>
                </a:cxn>
                <a:cxn ang="0">
                  <a:pos x="46" y="51"/>
                </a:cxn>
                <a:cxn ang="0">
                  <a:pos x="48" y="52"/>
                </a:cxn>
                <a:cxn ang="0">
                  <a:pos x="47" y="60"/>
                </a:cxn>
                <a:cxn ang="0">
                  <a:pos x="46" y="59"/>
                </a:cxn>
                <a:cxn ang="0">
                  <a:pos x="49" y="41"/>
                </a:cxn>
                <a:cxn ang="0">
                  <a:pos x="53" y="40"/>
                </a:cxn>
                <a:cxn ang="0">
                  <a:pos x="56" y="41"/>
                </a:cxn>
                <a:cxn ang="0">
                  <a:pos x="54" y="38"/>
                </a:cxn>
                <a:cxn ang="0">
                  <a:pos x="51" y="39"/>
                </a:cxn>
                <a:cxn ang="0">
                  <a:pos x="48" y="27"/>
                </a:cxn>
                <a:cxn ang="0">
                  <a:pos x="58" y="49"/>
                </a:cxn>
                <a:cxn ang="0">
                  <a:pos x="52" y="52"/>
                </a:cxn>
                <a:cxn ang="0">
                  <a:pos x="55" y="62"/>
                </a:cxn>
                <a:cxn ang="0">
                  <a:pos x="59" y="57"/>
                </a:cxn>
                <a:cxn ang="0">
                  <a:pos x="56" y="59"/>
                </a:cxn>
                <a:cxn ang="0">
                  <a:pos x="54" y="58"/>
                </a:cxn>
                <a:cxn ang="0">
                  <a:pos x="59" y="52"/>
                </a:cxn>
                <a:cxn ang="0">
                  <a:pos x="56" y="51"/>
                </a:cxn>
                <a:cxn ang="0">
                  <a:pos x="54" y="53"/>
                </a:cxn>
              </a:cxnLst>
              <a:rect l="0" t="0" r="r" b="b"/>
              <a:pathLst>
                <a:path w="84" h="84">
                  <a:moveTo>
                    <a:pt x="42" y="84"/>
                  </a:moveTo>
                  <a:cubicBezTo>
                    <a:pt x="36" y="84"/>
                    <a:pt x="30" y="83"/>
                    <a:pt x="25" y="81"/>
                  </a:cubicBezTo>
                  <a:cubicBezTo>
                    <a:pt x="20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8"/>
                  </a:cubicBezTo>
                  <a:cubicBezTo>
                    <a:pt x="1" y="53"/>
                    <a:pt x="0" y="48"/>
                    <a:pt x="0" y="42"/>
                  </a:cubicBezTo>
                  <a:cubicBezTo>
                    <a:pt x="0" y="36"/>
                    <a:pt x="1" y="31"/>
                    <a:pt x="3" y="26"/>
                  </a:cubicBezTo>
                  <a:cubicBezTo>
                    <a:pt x="5" y="21"/>
                    <a:pt x="8" y="16"/>
                    <a:pt x="12" y="12"/>
                  </a:cubicBezTo>
                  <a:cubicBezTo>
                    <a:pt x="16" y="9"/>
                    <a:pt x="20" y="6"/>
                    <a:pt x="25" y="3"/>
                  </a:cubicBezTo>
                  <a:cubicBezTo>
                    <a:pt x="30" y="1"/>
                    <a:pt x="36" y="0"/>
                    <a:pt x="42" y="0"/>
                  </a:cubicBezTo>
                  <a:cubicBezTo>
                    <a:pt x="48" y="0"/>
                    <a:pt x="53" y="1"/>
                    <a:pt x="58" y="3"/>
                  </a:cubicBezTo>
                  <a:cubicBezTo>
                    <a:pt x="63" y="6"/>
                    <a:pt x="68" y="9"/>
                    <a:pt x="71" y="12"/>
                  </a:cubicBezTo>
                  <a:cubicBezTo>
                    <a:pt x="75" y="16"/>
                    <a:pt x="78" y="21"/>
                    <a:pt x="80" y="26"/>
                  </a:cubicBezTo>
                  <a:cubicBezTo>
                    <a:pt x="83" y="31"/>
                    <a:pt x="84" y="36"/>
                    <a:pt x="84" y="42"/>
                  </a:cubicBezTo>
                  <a:cubicBezTo>
                    <a:pt x="84" y="48"/>
                    <a:pt x="83" y="53"/>
                    <a:pt x="80" y="58"/>
                  </a:cubicBezTo>
                  <a:cubicBezTo>
                    <a:pt x="78" y="64"/>
                    <a:pt x="75" y="68"/>
                    <a:pt x="71" y="72"/>
                  </a:cubicBezTo>
                  <a:cubicBezTo>
                    <a:pt x="68" y="76"/>
                    <a:pt x="63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lose/>
                  <a:moveTo>
                    <a:pt x="24" y="47"/>
                  </a:moveTo>
                  <a:cubicBezTo>
                    <a:pt x="27" y="47"/>
                    <a:pt x="27" y="47"/>
                    <a:pt x="27" y="47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24" y="44"/>
                    <a:pt x="24" y="44"/>
                    <a:pt x="24" y="44"/>
                  </a:cubicBezTo>
                  <a:lnTo>
                    <a:pt x="24" y="47"/>
                  </a:lnTo>
                  <a:close/>
                  <a:moveTo>
                    <a:pt x="27" y="22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0" y="22"/>
                    <a:pt x="30" y="22"/>
                    <a:pt x="30" y="22"/>
                  </a:cubicBezTo>
                  <a:lnTo>
                    <a:pt x="27" y="22"/>
                  </a:lnTo>
                  <a:close/>
                  <a:moveTo>
                    <a:pt x="41" y="49"/>
                  </a:moveTo>
                  <a:cubicBezTo>
                    <a:pt x="39" y="49"/>
                    <a:pt x="39" y="49"/>
                    <a:pt x="39" y="4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60"/>
                    <a:pt x="34" y="61"/>
                    <a:pt x="35" y="61"/>
                  </a:cubicBezTo>
                  <a:cubicBezTo>
                    <a:pt x="35" y="61"/>
                    <a:pt x="35" y="62"/>
                    <a:pt x="36" y="62"/>
                  </a:cubicBezTo>
                  <a:cubicBezTo>
                    <a:pt x="36" y="62"/>
                    <a:pt x="37" y="61"/>
                    <a:pt x="37" y="61"/>
                  </a:cubicBezTo>
                  <a:cubicBezTo>
                    <a:pt x="38" y="61"/>
                    <a:pt x="38" y="61"/>
                    <a:pt x="39" y="60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1" y="61"/>
                    <a:pt x="41" y="61"/>
                    <a:pt x="41" y="61"/>
                  </a:cubicBezTo>
                  <a:lnTo>
                    <a:pt x="41" y="49"/>
                  </a:lnTo>
                  <a:close/>
                  <a:moveTo>
                    <a:pt x="38" y="38"/>
                  </a:moveTo>
                  <a:cubicBezTo>
                    <a:pt x="38" y="39"/>
                    <a:pt x="38" y="40"/>
                    <a:pt x="39" y="40"/>
                  </a:cubicBezTo>
                  <a:cubicBezTo>
                    <a:pt x="40" y="41"/>
                    <a:pt x="41" y="41"/>
                    <a:pt x="42" y="41"/>
                  </a:cubicBezTo>
                  <a:cubicBezTo>
                    <a:pt x="43" y="41"/>
                    <a:pt x="44" y="41"/>
                    <a:pt x="45" y="40"/>
                  </a:cubicBezTo>
                  <a:cubicBezTo>
                    <a:pt x="46" y="40"/>
                    <a:pt x="46" y="39"/>
                    <a:pt x="46" y="38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29"/>
                    <a:pt x="46" y="29"/>
                    <a:pt x="45" y="28"/>
                  </a:cubicBezTo>
                  <a:cubicBezTo>
                    <a:pt x="44" y="27"/>
                    <a:pt x="43" y="27"/>
                    <a:pt x="42" y="27"/>
                  </a:cubicBezTo>
                  <a:cubicBezTo>
                    <a:pt x="41" y="27"/>
                    <a:pt x="40" y="27"/>
                    <a:pt x="39" y="28"/>
                  </a:cubicBezTo>
                  <a:cubicBezTo>
                    <a:pt x="38" y="28"/>
                    <a:pt x="38" y="29"/>
                    <a:pt x="38" y="30"/>
                  </a:cubicBezTo>
                  <a:lnTo>
                    <a:pt x="38" y="38"/>
                  </a:lnTo>
                  <a:close/>
                  <a:moveTo>
                    <a:pt x="42" y="39"/>
                  </a:moveTo>
                  <a:cubicBezTo>
                    <a:pt x="42" y="39"/>
                    <a:pt x="41" y="39"/>
                    <a:pt x="41" y="39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29"/>
                    <a:pt x="42" y="29"/>
                    <a:pt x="42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39"/>
                    <a:pt x="43" y="39"/>
                  </a:cubicBezTo>
                  <a:lnTo>
                    <a:pt x="42" y="39"/>
                  </a:lnTo>
                  <a:close/>
                  <a:moveTo>
                    <a:pt x="48" y="49"/>
                  </a:moveTo>
                  <a:cubicBezTo>
                    <a:pt x="47" y="49"/>
                    <a:pt x="47" y="49"/>
                    <a:pt x="47" y="49"/>
                  </a:cubicBezTo>
                  <a:cubicBezTo>
                    <a:pt x="46" y="49"/>
                    <a:pt x="46" y="50"/>
                    <a:pt x="46" y="5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1"/>
                    <a:pt x="46" y="61"/>
                    <a:pt x="47" y="61"/>
                  </a:cubicBezTo>
                  <a:cubicBezTo>
                    <a:pt x="47" y="61"/>
                    <a:pt x="48" y="62"/>
                    <a:pt x="48" y="62"/>
                  </a:cubicBezTo>
                  <a:cubicBezTo>
                    <a:pt x="49" y="62"/>
                    <a:pt x="49" y="61"/>
                    <a:pt x="50" y="61"/>
                  </a:cubicBezTo>
                  <a:cubicBezTo>
                    <a:pt x="50" y="60"/>
                    <a:pt x="50" y="60"/>
                    <a:pt x="50" y="59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51"/>
                    <a:pt x="50" y="50"/>
                    <a:pt x="50" y="49"/>
                  </a:cubicBezTo>
                  <a:cubicBezTo>
                    <a:pt x="49" y="49"/>
                    <a:pt x="49" y="49"/>
                    <a:pt x="48" y="49"/>
                  </a:cubicBezTo>
                  <a:close/>
                  <a:moveTo>
                    <a:pt x="46" y="51"/>
                  </a:move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8" y="51"/>
                    <a:pt x="48" y="52"/>
                    <a:pt x="48" y="52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59"/>
                    <a:pt x="46" y="59"/>
                    <a:pt x="46" y="59"/>
                  </a:cubicBezTo>
                  <a:lnTo>
                    <a:pt x="46" y="51"/>
                  </a:lnTo>
                  <a:close/>
                  <a:moveTo>
                    <a:pt x="48" y="39"/>
                  </a:moveTo>
                  <a:cubicBezTo>
                    <a:pt x="48" y="39"/>
                    <a:pt x="48" y="40"/>
                    <a:pt x="49" y="41"/>
                  </a:cubicBezTo>
                  <a:cubicBezTo>
                    <a:pt x="49" y="41"/>
                    <a:pt x="50" y="41"/>
                    <a:pt x="50" y="41"/>
                  </a:cubicBezTo>
                  <a:cubicBezTo>
                    <a:pt x="51" y="41"/>
                    <a:pt x="51" y="41"/>
                    <a:pt x="52" y="4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48" y="27"/>
                    <a:pt x="48" y="27"/>
                    <a:pt x="48" y="27"/>
                  </a:cubicBezTo>
                  <a:lnTo>
                    <a:pt x="48" y="39"/>
                  </a:lnTo>
                  <a:close/>
                  <a:moveTo>
                    <a:pt x="59" y="52"/>
                  </a:moveTo>
                  <a:cubicBezTo>
                    <a:pt x="59" y="51"/>
                    <a:pt x="59" y="50"/>
                    <a:pt x="58" y="49"/>
                  </a:cubicBezTo>
                  <a:cubicBezTo>
                    <a:pt x="57" y="49"/>
                    <a:pt x="57" y="49"/>
                    <a:pt x="55" y="49"/>
                  </a:cubicBezTo>
                  <a:cubicBezTo>
                    <a:pt x="54" y="49"/>
                    <a:pt x="53" y="49"/>
                    <a:pt x="53" y="50"/>
                  </a:cubicBezTo>
                  <a:cubicBezTo>
                    <a:pt x="52" y="50"/>
                    <a:pt x="52" y="51"/>
                    <a:pt x="52" y="52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9"/>
                    <a:pt x="52" y="60"/>
                    <a:pt x="53" y="61"/>
                  </a:cubicBezTo>
                  <a:cubicBezTo>
                    <a:pt x="53" y="61"/>
                    <a:pt x="54" y="62"/>
                    <a:pt x="55" y="62"/>
                  </a:cubicBezTo>
                  <a:cubicBezTo>
                    <a:pt x="57" y="62"/>
                    <a:pt x="57" y="61"/>
                    <a:pt x="58" y="61"/>
                  </a:cubicBezTo>
                  <a:cubicBezTo>
                    <a:pt x="59" y="60"/>
                    <a:pt x="59" y="59"/>
                    <a:pt x="59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6" y="59"/>
                    <a:pt x="56" y="60"/>
                    <a:pt x="55" y="60"/>
                  </a:cubicBezTo>
                  <a:cubicBezTo>
                    <a:pt x="55" y="60"/>
                    <a:pt x="55" y="59"/>
                    <a:pt x="55" y="59"/>
                  </a:cubicBezTo>
                  <a:cubicBezTo>
                    <a:pt x="54" y="59"/>
                    <a:pt x="54" y="59"/>
                    <a:pt x="54" y="58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9" y="55"/>
                    <a:pt x="59" y="55"/>
                    <a:pt x="59" y="55"/>
                  </a:cubicBezTo>
                  <a:lnTo>
                    <a:pt x="59" y="52"/>
                  </a:lnTo>
                  <a:close/>
                  <a:moveTo>
                    <a:pt x="55" y="51"/>
                  </a:moveTo>
                  <a:cubicBezTo>
                    <a:pt x="55" y="51"/>
                    <a:pt x="55" y="51"/>
                    <a:pt x="55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2"/>
                    <a:pt x="56" y="52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4" y="52"/>
                    <a:pt x="54" y="51"/>
                    <a:pt x="55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06" name="Freeform 3986"/>
            <p:cNvSpPr>
              <a:spLocks noEditPoints="1"/>
            </p:cNvSpPr>
            <p:nvPr/>
          </p:nvSpPr>
          <p:spPr bwMode="auto">
            <a:xfrm>
              <a:off x="5914590" y="4717266"/>
              <a:ext cx="381824" cy="381824"/>
            </a:xfrm>
            <a:custGeom>
              <a:avLst/>
              <a:gdLst/>
              <a:ahLst/>
              <a:cxnLst>
                <a:cxn ang="0">
                  <a:pos x="42" y="84"/>
                </a:cxn>
                <a:cxn ang="0">
                  <a:pos x="25" y="81"/>
                </a:cxn>
                <a:cxn ang="0">
                  <a:pos x="12" y="72"/>
                </a:cxn>
                <a:cxn ang="0">
                  <a:pos x="3" y="58"/>
                </a:cxn>
                <a:cxn ang="0">
                  <a:pos x="0" y="42"/>
                </a:cxn>
                <a:cxn ang="0">
                  <a:pos x="3" y="26"/>
                </a:cxn>
                <a:cxn ang="0">
                  <a:pos x="12" y="12"/>
                </a:cxn>
                <a:cxn ang="0">
                  <a:pos x="25" y="3"/>
                </a:cxn>
                <a:cxn ang="0">
                  <a:pos x="42" y="0"/>
                </a:cxn>
                <a:cxn ang="0">
                  <a:pos x="58" y="3"/>
                </a:cxn>
                <a:cxn ang="0">
                  <a:pos x="71" y="12"/>
                </a:cxn>
                <a:cxn ang="0">
                  <a:pos x="80" y="26"/>
                </a:cxn>
                <a:cxn ang="0">
                  <a:pos x="84" y="42"/>
                </a:cxn>
                <a:cxn ang="0">
                  <a:pos x="80" y="58"/>
                </a:cxn>
                <a:cxn ang="0">
                  <a:pos x="71" y="72"/>
                </a:cxn>
                <a:cxn ang="0">
                  <a:pos x="58" y="81"/>
                </a:cxn>
                <a:cxn ang="0">
                  <a:pos x="42" y="84"/>
                </a:cxn>
                <a:cxn ang="0">
                  <a:pos x="30" y="18"/>
                </a:cxn>
                <a:cxn ang="0">
                  <a:pos x="27" y="20"/>
                </a:cxn>
                <a:cxn ang="0">
                  <a:pos x="25" y="23"/>
                </a:cxn>
                <a:cxn ang="0">
                  <a:pos x="27" y="26"/>
                </a:cxn>
                <a:cxn ang="0">
                  <a:pos x="30" y="27"/>
                </a:cxn>
                <a:cxn ang="0">
                  <a:pos x="33" y="26"/>
                </a:cxn>
                <a:cxn ang="0">
                  <a:pos x="34" y="23"/>
                </a:cxn>
                <a:cxn ang="0">
                  <a:pos x="33" y="20"/>
                </a:cxn>
                <a:cxn ang="0">
                  <a:pos x="30" y="18"/>
                </a:cxn>
                <a:cxn ang="0">
                  <a:pos x="34" y="30"/>
                </a:cxn>
                <a:cxn ang="0">
                  <a:pos x="26" y="30"/>
                </a:cxn>
                <a:cxn ang="0">
                  <a:pos x="26" y="56"/>
                </a:cxn>
                <a:cxn ang="0">
                  <a:pos x="34" y="56"/>
                </a:cxn>
                <a:cxn ang="0">
                  <a:pos x="34" y="30"/>
                </a:cxn>
                <a:cxn ang="0">
                  <a:pos x="37" y="56"/>
                </a:cxn>
                <a:cxn ang="0">
                  <a:pos x="45" y="56"/>
                </a:cxn>
                <a:cxn ang="0">
                  <a:pos x="45" y="39"/>
                </a:cxn>
                <a:cxn ang="0">
                  <a:pos x="46" y="38"/>
                </a:cxn>
                <a:cxn ang="0">
                  <a:pos x="48" y="38"/>
                </a:cxn>
                <a:cxn ang="0">
                  <a:pos x="51" y="38"/>
                </a:cxn>
                <a:cxn ang="0">
                  <a:pos x="51" y="39"/>
                </a:cxn>
                <a:cxn ang="0">
                  <a:pos x="52" y="40"/>
                </a:cxn>
                <a:cxn ang="0">
                  <a:pos x="52" y="56"/>
                </a:cxn>
                <a:cxn ang="0">
                  <a:pos x="59" y="56"/>
                </a:cxn>
                <a:cxn ang="0">
                  <a:pos x="59" y="40"/>
                </a:cxn>
                <a:cxn ang="0">
                  <a:pos x="58" y="35"/>
                </a:cxn>
                <a:cxn ang="0">
                  <a:pos x="54" y="32"/>
                </a:cxn>
                <a:cxn ang="0">
                  <a:pos x="49" y="30"/>
                </a:cxn>
                <a:cxn ang="0">
                  <a:pos x="45" y="31"/>
                </a:cxn>
                <a:cxn ang="0">
                  <a:pos x="45" y="30"/>
                </a:cxn>
                <a:cxn ang="0">
                  <a:pos x="37" y="30"/>
                </a:cxn>
                <a:cxn ang="0">
                  <a:pos x="37" y="56"/>
                </a:cxn>
              </a:cxnLst>
              <a:rect l="0" t="0" r="r" b="b"/>
              <a:pathLst>
                <a:path w="84" h="84">
                  <a:moveTo>
                    <a:pt x="42" y="84"/>
                  </a:moveTo>
                  <a:cubicBezTo>
                    <a:pt x="36" y="84"/>
                    <a:pt x="30" y="83"/>
                    <a:pt x="25" y="81"/>
                  </a:cubicBezTo>
                  <a:cubicBezTo>
                    <a:pt x="20" y="79"/>
                    <a:pt x="16" y="76"/>
                    <a:pt x="12" y="72"/>
                  </a:cubicBezTo>
                  <a:cubicBezTo>
                    <a:pt x="8" y="68"/>
                    <a:pt x="5" y="63"/>
                    <a:pt x="3" y="58"/>
                  </a:cubicBezTo>
                  <a:cubicBezTo>
                    <a:pt x="1" y="53"/>
                    <a:pt x="0" y="48"/>
                    <a:pt x="0" y="42"/>
                  </a:cubicBezTo>
                  <a:cubicBezTo>
                    <a:pt x="0" y="36"/>
                    <a:pt x="1" y="31"/>
                    <a:pt x="3" y="26"/>
                  </a:cubicBezTo>
                  <a:cubicBezTo>
                    <a:pt x="5" y="21"/>
                    <a:pt x="8" y="16"/>
                    <a:pt x="12" y="12"/>
                  </a:cubicBezTo>
                  <a:cubicBezTo>
                    <a:pt x="16" y="9"/>
                    <a:pt x="20" y="6"/>
                    <a:pt x="25" y="3"/>
                  </a:cubicBezTo>
                  <a:cubicBezTo>
                    <a:pt x="30" y="1"/>
                    <a:pt x="36" y="0"/>
                    <a:pt x="42" y="0"/>
                  </a:cubicBezTo>
                  <a:cubicBezTo>
                    <a:pt x="48" y="0"/>
                    <a:pt x="53" y="1"/>
                    <a:pt x="58" y="3"/>
                  </a:cubicBezTo>
                  <a:cubicBezTo>
                    <a:pt x="63" y="6"/>
                    <a:pt x="68" y="9"/>
                    <a:pt x="71" y="12"/>
                  </a:cubicBezTo>
                  <a:cubicBezTo>
                    <a:pt x="75" y="16"/>
                    <a:pt x="78" y="21"/>
                    <a:pt x="80" y="26"/>
                  </a:cubicBezTo>
                  <a:cubicBezTo>
                    <a:pt x="83" y="31"/>
                    <a:pt x="84" y="36"/>
                    <a:pt x="84" y="42"/>
                  </a:cubicBezTo>
                  <a:cubicBezTo>
                    <a:pt x="84" y="48"/>
                    <a:pt x="83" y="53"/>
                    <a:pt x="80" y="58"/>
                  </a:cubicBezTo>
                  <a:cubicBezTo>
                    <a:pt x="78" y="63"/>
                    <a:pt x="75" y="68"/>
                    <a:pt x="71" y="72"/>
                  </a:cubicBezTo>
                  <a:cubicBezTo>
                    <a:pt x="68" y="76"/>
                    <a:pt x="63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lose/>
                  <a:moveTo>
                    <a:pt x="30" y="18"/>
                  </a:moveTo>
                  <a:cubicBezTo>
                    <a:pt x="29" y="18"/>
                    <a:pt x="28" y="19"/>
                    <a:pt x="27" y="20"/>
                  </a:cubicBezTo>
                  <a:cubicBezTo>
                    <a:pt x="26" y="20"/>
                    <a:pt x="25" y="22"/>
                    <a:pt x="25" y="23"/>
                  </a:cubicBezTo>
                  <a:cubicBezTo>
                    <a:pt x="25" y="24"/>
                    <a:pt x="26" y="25"/>
                    <a:pt x="27" y="26"/>
                  </a:cubicBezTo>
                  <a:cubicBezTo>
                    <a:pt x="28" y="27"/>
                    <a:pt x="29" y="27"/>
                    <a:pt x="30" y="27"/>
                  </a:cubicBezTo>
                  <a:cubicBezTo>
                    <a:pt x="31" y="27"/>
                    <a:pt x="32" y="27"/>
                    <a:pt x="33" y="26"/>
                  </a:cubicBezTo>
                  <a:cubicBezTo>
                    <a:pt x="34" y="25"/>
                    <a:pt x="34" y="24"/>
                    <a:pt x="34" y="23"/>
                  </a:cubicBezTo>
                  <a:cubicBezTo>
                    <a:pt x="34" y="22"/>
                    <a:pt x="34" y="20"/>
                    <a:pt x="33" y="20"/>
                  </a:cubicBezTo>
                  <a:cubicBezTo>
                    <a:pt x="32" y="19"/>
                    <a:pt x="31" y="18"/>
                    <a:pt x="30" y="18"/>
                  </a:cubicBezTo>
                  <a:close/>
                  <a:moveTo>
                    <a:pt x="34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34" y="56"/>
                    <a:pt x="34" y="56"/>
                    <a:pt x="34" y="56"/>
                  </a:cubicBezTo>
                  <a:lnTo>
                    <a:pt x="34" y="30"/>
                  </a:lnTo>
                  <a:close/>
                  <a:moveTo>
                    <a:pt x="37" y="56"/>
                  </a:moveTo>
                  <a:cubicBezTo>
                    <a:pt x="45" y="56"/>
                    <a:pt x="45" y="56"/>
                    <a:pt x="45" y="56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6" y="38"/>
                    <a:pt x="46" y="38"/>
                  </a:cubicBezTo>
                  <a:cubicBezTo>
                    <a:pt x="47" y="38"/>
                    <a:pt x="48" y="38"/>
                    <a:pt x="48" y="38"/>
                  </a:cubicBezTo>
                  <a:cubicBezTo>
                    <a:pt x="49" y="37"/>
                    <a:pt x="50" y="38"/>
                    <a:pt x="51" y="38"/>
                  </a:cubicBezTo>
                  <a:cubicBezTo>
                    <a:pt x="51" y="38"/>
                    <a:pt x="51" y="38"/>
                    <a:pt x="51" y="39"/>
                  </a:cubicBezTo>
                  <a:cubicBezTo>
                    <a:pt x="52" y="39"/>
                    <a:pt x="52" y="40"/>
                    <a:pt x="52" y="40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7"/>
                    <a:pt x="58" y="35"/>
                  </a:cubicBezTo>
                  <a:cubicBezTo>
                    <a:pt x="57" y="34"/>
                    <a:pt x="56" y="32"/>
                    <a:pt x="54" y="32"/>
                  </a:cubicBezTo>
                  <a:cubicBezTo>
                    <a:pt x="53" y="31"/>
                    <a:pt x="51" y="30"/>
                    <a:pt x="49" y="30"/>
                  </a:cubicBezTo>
                  <a:cubicBezTo>
                    <a:pt x="48" y="30"/>
                    <a:pt x="46" y="31"/>
                    <a:pt x="45" y="31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37" y="30"/>
                    <a:pt x="37" y="30"/>
                    <a:pt x="37" y="30"/>
                  </a:cubicBezTo>
                  <a:lnTo>
                    <a:pt x="37" y="5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027" name="Group 4026"/>
            <p:cNvGrpSpPr/>
            <p:nvPr/>
          </p:nvGrpSpPr>
          <p:grpSpPr>
            <a:xfrm>
              <a:off x="5926257" y="5341670"/>
              <a:ext cx="376864" cy="381824"/>
              <a:chOff x="5133826" y="1663246"/>
              <a:chExt cx="723875" cy="733403"/>
            </a:xfrm>
          </p:grpSpPr>
          <p:sp>
            <p:nvSpPr>
              <p:cNvPr id="9107" name="Freeform 3987"/>
              <p:cNvSpPr>
                <a:spLocks/>
              </p:cNvSpPr>
              <p:nvPr/>
            </p:nvSpPr>
            <p:spPr bwMode="auto">
              <a:xfrm>
                <a:off x="5362418" y="2129958"/>
                <a:ext cx="85725" cy="7619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6"/>
                  </a:cxn>
                  <a:cxn ang="0">
                    <a:pos x="10" y="9"/>
                  </a:cxn>
                  <a:cxn ang="0">
                    <a:pos x="5" y="0"/>
                  </a:cxn>
                  <a:cxn ang="0">
                    <a:pos x="0" y="3"/>
                  </a:cxn>
                </a:cxnLst>
                <a:rect l="0" t="0" r="r" b="b"/>
                <a:pathLst>
                  <a:path w="10" h="9">
                    <a:moveTo>
                      <a:pt x="0" y="3"/>
                    </a:moveTo>
                    <a:cubicBezTo>
                      <a:pt x="2" y="4"/>
                      <a:pt x="3" y="5"/>
                      <a:pt x="5" y="6"/>
                    </a:cubicBezTo>
                    <a:cubicBezTo>
                      <a:pt x="7" y="8"/>
                      <a:pt x="8" y="8"/>
                      <a:pt x="10" y="9"/>
                    </a:cubicBezTo>
                    <a:cubicBezTo>
                      <a:pt x="8" y="6"/>
                      <a:pt x="6" y="3"/>
                      <a:pt x="5" y="0"/>
                    </a:cubicBezTo>
                    <a:cubicBezTo>
                      <a:pt x="3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8" name="Freeform 3988"/>
              <p:cNvSpPr>
                <a:spLocks/>
              </p:cNvSpPr>
              <p:nvPr/>
            </p:nvSpPr>
            <p:spPr bwMode="auto">
              <a:xfrm>
                <a:off x="5314797" y="2034711"/>
                <a:ext cx="85725" cy="9524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4" y="11"/>
                  </a:cxn>
                  <a:cxn ang="0">
                    <a:pos x="9" y="8"/>
                  </a:cxn>
                  <a:cxn ang="0">
                    <a:pos x="8" y="0"/>
                  </a:cxn>
                </a:cxnLst>
                <a:rect l="0" t="0" r="r" b="b"/>
                <a:pathLst>
                  <a:path w="9" h="11">
                    <a:moveTo>
                      <a:pt x="8" y="0"/>
                    </a:moveTo>
                    <a:cubicBezTo>
                      <a:pt x="5" y="0"/>
                      <a:pt x="3" y="0"/>
                      <a:pt x="0" y="0"/>
                    </a:cubicBezTo>
                    <a:cubicBezTo>
                      <a:pt x="0" y="4"/>
                      <a:pt x="2" y="8"/>
                      <a:pt x="4" y="11"/>
                    </a:cubicBezTo>
                    <a:cubicBezTo>
                      <a:pt x="6" y="10"/>
                      <a:pt x="7" y="9"/>
                      <a:pt x="9" y="8"/>
                    </a:cubicBezTo>
                    <a:cubicBezTo>
                      <a:pt x="8" y="6"/>
                      <a:pt x="8" y="3"/>
                      <a:pt x="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9" name="Freeform 3989"/>
              <p:cNvSpPr>
                <a:spLocks/>
              </p:cNvSpPr>
              <p:nvPr/>
            </p:nvSpPr>
            <p:spPr bwMode="auto">
              <a:xfrm>
                <a:off x="5533862" y="1853740"/>
                <a:ext cx="95247" cy="76197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0" y="0"/>
                  </a:cxn>
                  <a:cxn ang="0">
                    <a:pos x="6" y="9"/>
                  </a:cxn>
                  <a:cxn ang="0">
                    <a:pos x="11" y="6"/>
                  </a:cxn>
                </a:cxnLst>
                <a:rect l="0" t="0" r="r" b="b"/>
                <a:pathLst>
                  <a:path w="11" h="9">
                    <a:moveTo>
                      <a:pt x="11" y="6"/>
                    </a:moveTo>
                    <a:cubicBezTo>
                      <a:pt x="8" y="3"/>
                      <a:pt x="4" y="1"/>
                      <a:pt x="0" y="0"/>
                    </a:cubicBezTo>
                    <a:cubicBezTo>
                      <a:pt x="3" y="3"/>
                      <a:pt x="5" y="6"/>
                      <a:pt x="6" y="9"/>
                    </a:cubicBezTo>
                    <a:cubicBezTo>
                      <a:pt x="8" y="8"/>
                      <a:pt x="9" y="7"/>
                      <a:pt x="11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0" name="Freeform 3990"/>
              <p:cNvSpPr>
                <a:spLocks/>
              </p:cNvSpPr>
              <p:nvPr/>
            </p:nvSpPr>
            <p:spPr bwMode="auto">
              <a:xfrm>
                <a:off x="5419566" y="2110909"/>
                <a:ext cx="66676" cy="9524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7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r" b="b"/>
                <a:pathLst>
                  <a:path w="7" h="11">
                    <a:moveTo>
                      <a:pt x="0" y="2"/>
                    </a:moveTo>
                    <a:cubicBezTo>
                      <a:pt x="2" y="5"/>
                      <a:pt x="4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8"/>
                      <a:pt x="7" y="4"/>
                      <a:pt x="7" y="0"/>
                    </a:cubicBezTo>
                    <a:cubicBezTo>
                      <a:pt x="5" y="0"/>
                      <a:pt x="2" y="1"/>
                      <a:pt x="0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1" name="Freeform 3991"/>
              <p:cNvSpPr>
                <a:spLocks/>
              </p:cNvSpPr>
              <p:nvPr/>
            </p:nvSpPr>
            <p:spPr bwMode="auto">
              <a:xfrm>
                <a:off x="5314797" y="1920415"/>
                <a:ext cx="85725" cy="104774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4" y="0"/>
                  </a:cxn>
                  <a:cxn ang="0">
                    <a:pos x="0" y="11"/>
                  </a:cxn>
                  <a:cxn ang="0">
                    <a:pos x="8" y="11"/>
                  </a:cxn>
                  <a:cxn ang="0">
                    <a:pos x="9" y="3"/>
                  </a:cxn>
                </a:cxnLst>
                <a:rect l="0" t="0" r="r" b="b"/>
                <a:pathLst>
                  <a:path w="9" h="11">
                    <a:moveTo>
                      <a:pt x="9" y="3"/>
                    </a:moveTo>
                    <a:cubicBezTo>
                      <a:pt x="7" y="2"/>
                      <a:pt x="6" y="1"/>
                      <a:pt x="4" y="0"/>
                    </a:cubicBezTo>
                    <a:cubicBezTo>
                      <a:pt x="1" y="3"/>
                      <a:pt x="0" y="7"/>
                      <a:pt x="0" y="11"/>
                    </a:cubicBezTo>
                    <a:cubicBezTo>
                      <a:pt x="3" y="11"/>
                      <a:pt x="5" y="11"/>
                      <a:pt x="8" y="11"/>
                    </a:cubicBezTo>
                    <a:cubicBezTo>
                      <a:pt x="8" y="8"/>
                      <a:pt x="8" y="5"/>
                      <a:pt x="9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2" name="Freeform 3992"/>
              <p:cNvSpPr>
                <a:spLocks/>
              </p:cNvSpPr>
              <p:nvPr/>
            </p:nvSpPr>
            <p:spPr bwMode="auto">
              <a:xfrm>
                <a:off x="5410044" y="2034711"/>
                <a:ext cx="76197" cy="66676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1" y="7"/>
                  </a:cxn>
                </a:cxnLst>
                <a:rect l="0" t="0" r="r" b="b"/>
                <a:pathLst>
                  <a:path w="9" h="7">
                    <a:moveTo>
                      <a:pt x="1" y="7"/>
                    </a:moveTo>
                    <a:cubicBezTo>
                      <a:pt x="4" y="7"/>
                      <a:pt x="7" y="6"/>
                      <a:pt x="9" y="6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1" y="6"/>
                      <a:pt x="1" y="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3" name="Freeform 3993"/>
              <p:cNvSpPr>
                <a:spLocks/>
              </p:cNvSpPr>
              <p:nvPr/>
            </p:nvSpPr>
            <p:spPr bwMode="auto">
              <a:xfrm>
                <a:off x="5362418" y="1853740"/>
                <a:ext cx="95247" cy="7619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11" y="0"/>
                  </a:cxn>
                  <a:cxn ang="0">
                    <a:pos x="0" y="6"/>
                  </a:cxn>
                  <a:cxn ang="0">
                    <a:pos x="5" y="9"/>
                  </a:cxn>
                  <a:cxn ang="0">
                    <a:pos x="7" y="4"/>
                  </a:cxn>
                </a:cxnLst>
                <a:rect l="0" t="0" r="r" b="b"/>
                <a:pathLst>
                  <a:path w="11" h="9">
                    <a:moveTo>
                      <a:pt x="7" y="4"/>
                    </a:moveTo>
                    <a:cubicBezTo>
                      <a:pt x="8" y="3"/>
                      <a:pt x="10" y="1"/>
                      <a:pt x="11" y="0"/>
                    </a:cubicBezTo>
                    <a:cubicBezTo>
                      <a:pt x="7" y="1"/>
                      <a:pt x="3" y="3"/>
                      <a:pt x="0" y="6"/>
                    </a:cubicBezTo>
                    <a:cubicBezTo>
                      <a:pt x="2" y="7"/>
                      <a:pt x="3" y="8"/>
                      <a:pt x="5" y="9"/>
                    </a:cubicBezTo>
                    <a:cubicBezTo>
                      <a:pt x="6" y="7"/>
                      <a:pt x="7" y="6"/>
                      <a:pt x="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4" name="Freeform 3994"/>
              <p:cNvSpPr>
                <a:spLocks/>
              </p:cNvSpPr>
              <p:nvPr/>
            </p:nvSpPr>
            <p:spPr bwMode="auto">
              <a:xfrm>
                <a:off x="5410044" y="1948986"/>
                <a:ext cx="76197" cy="76197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" y="0"/>
                  </a:cxn>
                  <a:cxn ang="0">
                    <a:pos x="0" y="8"/>
                  </a:cxn>
                  <a:cxn ang="0">
                    <a:pos x="9" y="8"/>
                  </a:cxn>
                  <a:cxn ang="0">
                    <a:pos x="9" y="2"/>
                  </a:cxn>
                </a:cxnLst>
                <a:rect l="0" t="0" r="r" b="b"/>
                <a:pathLst>
                  <a:path w="9" h="8">
                    <a:moveTo>
                      <a:pt x="9" y="2"/>
                    </a:moveTo>
                    <a:cubicBezTo>
                      <a:pt x="7" y="2"/>
                      <a:pt x="4" y="1"/>
                      <a:pt x="1" y="0"/>
                    </a:cubicBezTo>
                    <a:cubicBezTo>
                      <a:pt x="0" y="3"/>
                      <a:pt x="0" y="5"/>
                      <a:pt x="0" y="8"/>
                    </a:cubicBezTo>
                    <a:cubicBezTo>
                      <a:pt x="3" y="8"/>
                      <a:pt x="6" y="8"/>
                      <a:pt x="9" y="8"/>
                    </a:cubicBezTo>
                    <a:cubicBezTo>
                      <a:pt x="9" y="6"/>
                      <a:pt x="9" y="4"/>
                      <a:pt x="9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5" name="Freeform 3995"/>
              <p:cNvSpPr>
                <a:spLocks/>
              </p:cNvSpPr>
              <p:nvPr/>
            </p:nvSpPr>
            <p:spPr bwMode="auto">
              <a:xfrm>
                <a:off x="5419566" y="1844218"/>
                <a:ext cx="66676" cy="10477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7" y="12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2" y="7"/>
                  </a:cxn>
                  <a:cxn ang="0">
                    <a:pos x="0" y="11"/>
                  </a:cxn>
                </a:cxnLst>
                <a:rect l="0" t="0" r="r" b="b"/>
                <a:pathLst>
                  <a:path w="7" h="12">
                    <a:moveTo>
                      <a:pt x="0" y="11"/>
                    </a:moveTo>
                    <a:cubicBezTo>
                      <a:pt x="2" y="11"/>
                      <a:pt x="5" y="12"/>
                      <a:pt x="7" y="12"/>
                    </a:cubicBezTo>
                    <a:cubicBezTo>
                      <a:pt x="7" y="8"/>
                      <a:pt x="7" y="4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3"/>
                      <a:pt x="3" y="5"/>
                      <a:pt x="2" y="7"/>
                    </a:cubicBezTo>
                    <a:cubicBezTo>
                      <a:pt x="1" y="8"/>
                      <a:pt x="0" y="9"/>
                      <a:pt x="0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6" name="Freeform 3996"/>
              <p:cNvSpPr>
                <a:spLocks/>
              </p:cNvSpPr>
              <p:nvPr/>
            </p:nvSpPr>
            <p:spPr bwMode="auto">
              <a:xfrm>
                <a:off x="5505291" y="1948986"/>
                <a:ext cx="85725" cy="7619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10" y="8"/>
                  </a:cxn>
                  <a:cxn ang="0">
                    <a:pos x="9" y="0"/>
                  </a:cxn>
                </a:cxnLst>
                <a:rect l="0" t="0" r="r" b="b"/>
                <a:pathLst>
                  <a:path w="10" h="8">
                    <a:moveTo>
                      <a:pt x="9" y="0"/>
                    </a:moveTo>
                    <a:cubicBezTo>
                      <a:pt x="6" y="1"/>
                      <a:pt x="3" y="2"/>
                      <a:pt x="0" y="2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4" y="8"/>
                      <a:pt x="7" y="8"/>
                      <a:pt x="10" y="8"/>
                    </a:cubicBezTo>
                    <a:cubicBezTo>
                      <a:pt x="10" y="6"/>
                      <a:pt x="9" y="2"/>
                      <a:pt x="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7" name="Freeform 3997"/>
              <p:cNvSpPr>
                <a:spLocks/>
              </p:cNvSpPr>
              <p:nvPr/>
            </p:nvSpPr>
            <p:spPr bwMode="auto">
              <a:xfrm>
                <a:off x="5600538" y="1920415"/>
                <a:ext cx="76197" cy="104774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9" y="11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1" y="11"/>
                  </a:cxn>
                </a:cxnLst>
                <a:rect l="0" t="0" r="r" b="b"/>
                <a:pathLst>
                  <a:path w="9" h="11">
                    <a:moveTo>
                      <a:pt x="1" y="11"/>
                    </a:moveTo>
                    <a:cubicBezTo>
                      <a:pt x="4" y="11"/>
                      <a:pt x="6" y="11"/>
                      <a:pt x="9" y="11"/>
                    </a:cubicBezTo>
                    <a:cubicBezTo>
                      <a:pt x="9" y="7"/>
                      <a:pt x="7" y="3"/>
                      <a:pt x="5" y="0"/>
                    </a:cubicBezTo>
                    <a:cubicBezTo>
                      <a:pt x="3" y="1"/>
                      <a:pt x="2" y="2"/>
                      <a:pt x="0" y="3"/>
                    </a:cubicBezTo>
                    <a:cubicBezTo>
                      <a:pt x="1" y="5"/>
                      <a:pt x="1" y="8"/>
                      <a:pt x="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8" name="Freeform 3998"/>
              <p:cNvSpPr>
                <a:spLocks/>
              </p:cNvSpPr>
              <p:nvPr/>
            </p:nvSpPr>
            <p:spPr bwMode="auto">
              <a:xfrm>
                <a:off x="5600538" y="2034711"/>
                <a:ext cx="76197" cy="95247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8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0"/>
                  </a:cxn>
                  <a:cxn ang="0">
                    <a:pos x="1" y="0"/>
                  </a:cxn>
                  <a:cxn ang="0">
                    <a:pos x="1" y="4"/>
                  </a:cxn>
                </a:cxnLst>
                <a:rect l="0" t="0" r="r" b="b"/>
                <a:pathLst>
                  <a:path w="9" h="11">
                    <a:moveTo>
                      <a:pt x="1" y="4"/>
                    </a:moveTo>
                    <a:cubicBezTo>
                      <a:pt x="0" y="5"/>
                      <a:pt x="0" y="7"/>
                      <a:pt x="0" y="8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3" y="10"/>
                      <a:pt x="4" y="10"/>
                      <a:pt x="5" y="11"/>
                    </a:cubicBezTo>
                    <a:cubicBezTo>
                      <a:pt x="7" y="8"/>
                      <a:pt x="9" y="4"/>
                      <a:pt x="9" y="0"/>
                    </a:cubicBezTo>
                    <a:cubicBezTo>
                      <a:pt x="6" y="0"/>
                      <a:pt x="4" y="0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9" name="Freeform 3999"/>
              <p:cNvSpPr>
                <a:spLocks/>
              </p:cNvSpPr>
              <p:nvPr/>
            </p:nvSpPr>
            <p:spPr bwMode="auto">
              <a:xfrm>
                <a:off x="5505291" y="1844218"/>
                <a:ext cx="66676" cy="104774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6" y="6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8" y="11"/>
                  </a:cxn>
                  <a:cxn ang="0">
                    <a:pos x="8" y="10"/>
                  </a:cxn>
                </a:cxnLst>
                <a:rect l="0" t="0" r="r" b="b"/>
                <a:pathLst>
                  <a:path w="8" h="12">
                    <a:moveTo>
                      <a:pt x="8" y="10"/>
                    </a:moveTo>
                    <a:cubicBezTo>
                      <a:pt x="7" y="9"/>
                      <a:pt x="7" y="8"/>
                      <a:pt x="6" y="6"/>
                    </a:cubicBezTo>
                    <a:cubicBezTo>
                      <a:pt x="4" y="4"/>
                      <a:pt x="3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2" y="12"/>
                      <a:pt x="7" y="11"/>
                      <a:pt x="8" y="11"/>
                    </a:cubicBezTo>
                    <a:lnTo>
                      <a:pt x="8" y="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0" name="Freeform 4000"/>
              <p:cNvSpPr>
                <a:spLocks noEditPoints="1"/>
              </p:cNvSpPr>
              <p:nvPr/>
            </p:nvSpPr>
            <p:spPr bwMode="auto">
              <a:xfrm>
                <a:off x="5133826" y="1663246"/>
                <a:ext cx="723875" cy="733403"/>
              </a:xfrm>
              <a:custGeom>
                <a:avLst/>
                <a:gdLst/>
                <a:ahLst/>
                <a:cxnLst>
                  <a:cxn ang="0">
                    <a:pos x="80" y="26"/>
                  </a:cxn>
                  <a:cxn ang="0">
                    <a:pos x="71" y="12"/>
                  </a:cxn>
                  <a:cxn ang="0">
                    <a:pos x="58" y="3"/>
                  </a:cxn>
                  <a:cxn ang="0">
                    <a:pos x="41" y="0"/>
                  </a:cxn>
                  <a:cxn ang="0">
                    <a:pos x="25" y="3"/>
                  </a:cxn>
                  <a:cxn ang="0">
                    <a:pos x="12" y="12"/>
                  </a:cxn>
                  <a:cxn ang="0">
                    <a:pos x="3" y="26"/>
                  </a:cxn>
                  <a:cxn ang="0">
                    <a:pos x="0" y="42"/>
                  </a:cxn>
                  <a:cxn ang="0">
                    <a:pos x="3" y="58"/>
                  </a:cxn>
                  <a:cxn ang="0">
                    <a:pos x="12" y="72"/>
                  </a:cxn>
                  <a:cxn ang="0">
                    <a:pos x="25" y="81"/>
                  </a:cxn>
                  <a:cxn ang="0">
                    <a:pos x="41" y="84"/>
                  </a:cxn>
                  <a:cxn ang="0">
                    <a:pos x="58" y="81"/>
                  </a:cxn>
                  <a:cxn ang="0">
                    <a:pos x="71" y="72"/>
                  </a:cxn>
                  <a:cxn ang="0">
                    <a:pos x="80" y="58"/>
                  </a:cxn>
                  <a:cxn ang="0">
                    <a:pos x="83" y="42"/>
                  </a:cxn>
                  <a:cxn ang="0">
                    <a:pos x="80" y="26"/>
                  </a:cxn>
                  <a:cxn ang="0">
                    <a:pos x="41" y="65"/>
                  </a:cxn>
                  <a:cxn ang="0">
                    <a:pos x="18" y="42"/>
                  </a:cxn>
                  <a:cxn ang="0">
                    <a:pos x="41" y="19"/>
                  </a:cxn>
                  <a:cxn ang="0">
                    <a:pos x="65" y="42"/>
                  </a:cxn>
                  <a:cxn ang="0">
                    <a:pos x="41" y="65"/>
                  </a:cxn>
                </a:cxnLst>
                <a:rect l="0" t="0" r="r" b="b"/>
                <a:pathLst>
                  <a:path w="83" h="84">
                    <a:moveTo>
                      <a:pt x="80" y="26"/>
                    </a:moveTo>
                    <a:cubicBezTo>
                      <a:pt x="78" y="21"/>
                      <a:pt x="75" y="16"/>
                      <a:pt x="71" y="12"/>
                    </a:cubicBezTo>
                    <a:cubicBezTo>
                      <a:pt x="67" y="8"/>
                      <a:pt x="63" y="5"/>
                      <a:pt x="58" y="3"/>
                    </a:cubicBezTo>
                    <a:cubicBezTo>
                      <a:pt x="53" y="1"/>
                      <a:pt x="47" y="0"/>
                      <a:pt x="41" y="0"/>
                    </a:cubicBezTo>
                    <a:cubicBezTo>
                      <a:pt x="36" y="0"/>
                      <a:pt x="30" y="1"/>
                      <a:pt x="25" y="3"/>
                    </a:cubicBezTo>
                    <a:cubicBezTo>
                      <a:pt x="20" y="5"/>
                      <a:pt x="16" y="8"/>
                      <a:pt x="12" y="12"/>
                    </a:cubicBezTo>
                    <a:cubicBezTo>
                      <a:pt x="8" y="16"/>
                      <a:pt x="5" y="21"/>
                      <a:pt x="3" y="26"/>
                    </a:cubicBezTo>
                    <a:cubicBezTo>
                      <a:pt x="1" y="31"/>
                      <a:pt x="0" y="36"/>
                      <a:pt x="0" y="42"/>
                    </a:cubicBezTo>
                    <a:cubicBezTo>
                      <a:pt x="0" y="48"/>
                      <a:pt x="1" y="53"/>
                      <a:pt x="3" y="58"/>
                    </a:cubicBezTo>
                    <a:cubicBezTo>
                      <a:pt x="5" y="63"/>
                      <a:pt x="8" y="68"/>
                      <a:pt x="12" y="72"/>
                    </a:cubicBezTo>
                    <a:cubicBezTo>
                      <a:pt x="16" y="75"/>
                      <a:pt x="20" y="78"/>
                      <a:pt x="25" y="81"/>
                    </a:cubicBezTo>
                    <a:cubicBezTo>
                      <a:pt x="30" y="83"/>
                      <a:pt x="36" y="84"/>
                      <a:pt x="41" y="84"/>
                    </a:cubicBezTo>
                    <a:cubicBezTo>
                      <a:pt x="47" y="84"/>
                      <a:pt x="53" y="83"/>
                      <a:pt x="58" y="81"/>
                    </a:cubicBezTo>
                    <a:cubicBezTo>
                      <a:pt x="63" y="78"/>
                      <a:pt x="67" y="75"/>
                      <a:pt x="71" y="72"/>
                    </a:cubicBezTo>
                    <a:cubicBezTo>
                      <a:pt x="75" y="68"/>
                      <a:pt x="78" y="63"/>
                      <a:pt x="80" y="58"/>
                    </a:cubicBezTo>
                    <a:cubicBezTo>
                      <a:pt x="82" y="53"/>
                      <a:pt x="83" y="48"/>
                      <a:pt x="83" y="42"/>
                    </a:cubicBezTo>
                    <a:cubicBezTo>
                      <a:pt x="83" y="36"/>
                      <a:pt x="82" y="31"/>
                      <a:pt x="80" y="26"/>
                    </a:cubicBezTo>
                    <a:close/>
                    <a:moveTo>
                      <a:pt x="41" y="65"/>
                    </a:moveTo>
                    <a:cubicBezTo>
                      <a:pt x="29" y="65"/>
                      <a:pt x="18" y="55"/>
                      <a:pt x="18" y="42"/>
                    </a:cubicBezTo>
                    <a:cubicBezTo>
                      <a:pt x="18" y="29"/>
                      <a:pt x="29" y="19"/>
                      <a:pt x="41" y="19"/>
                    </a:cubicBezTo>
                    <a:cubicBezTo>
                      <a:pt x="54" y="19"/>
                      <a:pt x="65" y="29"/>
                      <a:pt x="65" y="42"/>
                    </a:cubicBezTo>
                    <a:cubicBezTo>
                      <a:pt x="65" y="55"/>
                      <a:pt x="54" y="65"/>
                      <a:pt x="41" y="6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1" name="Freeform 4001"/>
              <p:cNvSpPr>
                <a:spLocks/>
              </p:cNvSpPr>
              <p:nvPr/>
            </p:nvSpPr>
            <p:spPr bwMode="auto">
              <a:xfrm>
                <a:off x="5505291" y="2034711"/>
                <a:ext cx="85725" cy="66676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9" y="7"/>
                  </a:cxn>
                </a:cxnLst>
                <a:rect l="0" t="0" r="r" b="b"/>
                <a:pathLst>
                  <a:path w="10" h="7">
                    <a:moveTo>
                      <a:pt x="9" y="7"/>
                    </a:moveTo>
                    <a:cubicBezTo>
                      <a:pt x="10" y="5"/>
                      <a:pt x="10" y="3"/>
                      <a:pt x="10" y="0"/>
                    </a:cubicBezTo>
                    <a:cubicBezTo>
                      <a:pt x="7" y="0"/>
                      <a:pt x="4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2" y="6"/>
                      <a:pt x="3" y="6"/>
                      <a:pt x="5" y="6"/>
                    </a:cubicBezTo>
                    <a:cubicBezTo>
                      <a:pt x="6" y="7"/>
                      <a:pt x="7" y="7"/>
                      <a:pt x="9" y="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2" name="Freeform 4002"/>
              <p:cNvSpPr>
                <a:spLocks/>
              </p:cNvSpPr>
              <p:nvPr/>
            </p:nvSpPr>
            <p:spPr bwMode="auto">
              <a:xfrm>
                <a:off x="5505291" y="2110909"/>
                <a:ext cx="66676" cy="95247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" y="11"/>
                  </a:cxn>
                  <a:cxn ang="0">
                    <a:pos x="8" y="2"/>
                  </a:cxn>
                  <a:cxn ang="0">
                    <a:pos x="8" y="1"/>
                  </a:cxn>
                </a:cxnLst>
                <a:rect l="0" t="0" r="r" b="b"/>
                <a:pathLst>
                  <a:path w="8" h="11">
                    <a:moveTo>
                      <a:pt x="8" y="1"/>
                    </a:moveTo>
                    <a:cubicBezTo>
                      <a:pt x="7" y="1"/>
                      <a:pt x="2" y="0"/>
                      <a:pt x="0" y="0"/>
                    </a:cubicBezTo>
                    <a:cubicBezTo>
                      <a:pt x="0" y="4"/>
                      <a:pt x="0" y="8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4" y="8"/>
                      <a:pt x="6" y="5"/>
                      <a:pt x="8" y="2"/>
                    </a:cubicBez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3" name="Freeform 4003"/>
              <p:cNvSpPr>
                <a:spLocks/>
              </p:cNvSpPr>
              <p:nvPr/>
            </p:nvSpPr>
            <p:spPr bwMode="auto">
              <a:xfrm>
                <a:off x="5533862" y="2129958"/>
                <a:ext cx="95247" cy="7619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1" y="3"/>
                  </a:cxn>
                  <a:cxn ang="0">
                    <a:pos x="6" y="0"/>
                  </a:cxn>
                  <a:cxn ang="0">
                    <a:pos x="0" y="9"/>
                  </a:cxn>
                </a:cxnLst>
                <a:rect l="0" t="0" r="r" b="b"/>
                <a:pathLst>
                  <a:path w="11" h="9">
                    <a:moveTo>
                      <a:pt x="0" y="9"/>
                    </a:moveTo>
                    <a:cubicBezTo>
                      <a:pt x="3" y="8"/>
                      <a:pt x="9" y="5"/>
                      <a:pt x="11" y="3"/>
                    </a:cubicBezTo>
                    <a:cubicBezTo>
                      <a:pt x="9" y="2"/>
                      <a:pt x="8" y="1"/>
                      <a:pt x="6" y="0"/>
                    </a:cubicBezTo>
                    <a:cubicBezTo>
                      <a:pt x="5" y="3"/>
                      <a:pt x="3" y="6"/>
                      <a:pt x="0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28" name="Group 4027"/>
            <p:cNvGrpSpPr/>
            <p:nvPr/>
          </p:nvGrpSpPr>
          <p:grpSpPr>
            <a:xfrm>
              <a:off x="5909005" y="3463711"/>
              <a:ext cx="381824" cy="381824"/>
              <a:chOff x="4228984" y="1653724"/>
              <a:chExt cx="733403" cy="733403"/>
            </a:xfrm>
          </p:grpSpPr>
          <p:sp>
            <p:nvSpPr>
              <p:cNvPr id="9124" name="Oval 4004"/>
              <p:cNvSpPr>
                <a:spLocks noChangeArrowheads="1"/>
              </p:cNvSpPr>
              <p:nvPr/>
            </p:nvSpPr>
            <p:spPr bwMode="auto">
              <a:xfrm>
                <a:off x="4514725" y="1948986"/>
                <a:ext cx="152395" cy="14287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5" name="Freeform 4005"/>
              <p:cNvSpPr>
                <a:spLocks noEditPoints="1"/>
              </p:cNvSpPr>
              <p:nvPr/>
            </p:nvSpPr>
            <p:spPr bwMode="auto">
              <a:xfrm>
                <a:off x="4438527" y="1863267"/>
                <a:ext cx="314317" cy="314317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27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0" y="9"/>
                  </a:cxn>
                  <a:cxn ang="0">
                    <a:pos x="0" y="27"/>
                  </a:cxn>
                  <a:cxn ang="0">
                    <a:pos x="0" y="29"/>
                  </a:cxn>
                  <a:cxn ang="0">
                    <a:pos x="9" y="36"/>
                  </a:cxn>
                  <a:cxn ang="0">
                    <a:pos x="27" y="36"/>
                  </a:cxn>
                  <a:cxn ang="0">
                    <a:pos x="28" y="36"/>
                  </a:cxn>
                  <a:cxn ang="0">
                    <a:pos x="33" y="34"/>
                  </a:cxn>
                  <a:cxn ang="0">
                    <a:pos x="36" y="27"/>
                  </a:cxn>
                  <a:cxn ang="0">
                    <a:pos x="36" y="9"/>
                  </a:cxn>
                  <a:cxn ang="0">
                    <a:pos x="36" y="8"/>
                  </a:cxn>
                  <a:cxn ang="0">
                    <a:pos x="34" y="3"/>
                  </a:cxn>
                  <a:cxn ang="0">
                    <a:pos x="18" y="29"/>
                  </a:cxn>
                  <a:cxn ang="0">
                    <a:pos x="6" y="18"/>
                  </a:cxn>
                  <a:cxn ang="0">
                    <a:pos x="18" y="6"/>
                  </a:cxn>
                  <a:cxn ang="0">
                    <a:pos x="29" y="18"/>
                  </a:cxn>
                  <a:cxn ang="0">
                    <a:pos x="18" y="29"/>
                  </a:cxn>
                  <a:cxn ang="0">
                    <a:pos x="30" y="8"/>
                  </a:cxn>
                  <a:cxn ang="0">
                    <a:pos x="28" y="5"/>
                  </a:cxn>
                  <a:cxn ang="0">
                    <a:pos x="30" y="3"/>
                  </a:cxn>
                  <a:cxn ang="0">
                    <a:pos x="33" y="5"/>
                  </a:cxn>
                  <a:cxn ang="0">
                    <a:pos x="30" y="8"/>
                  </a:cxn>
                </a:cxnLst>
                <a:rect l="0" t="0" r="r" b="b"/>
                <a:pathLst>
                  <a:path w="36" h="36">
                    <a:moveTo>
                      <a:pt x="34" y="3"/>
                    </a:moveTo>
                    <a:cubicBezTo>
                      <a:pt x="32" y="1"/>
                      <a:pt x="30" y="0"/>
                      <a:pt x="27" y="0"/>
                    </a:cubicBezTo>
                    <a:cubicBezTo>
                      <a:pt x="24" y="0"/>
                      <a:pt x="21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5" y="0"/>
                      <a:pt x="12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1" y="3"/>
                      <a:pt x="0" y="5"/>
                      <a:pt x="0" y="9"/>
                    </a:cubicBezTo>
                    <a:cubicBezTo>
                      <a:pt x="0" y="15"/>
                      <a:pt x="0" y="21"/>
                      <a:pt x="0" y="27"/>
                    </a:cubicBezTo>
                    <a:cubicBezTo>
                      <a:pt x="0" y="27"/>
                      <a:pt x="0" y="28"/>
                      <a:pt x="0" y="29"/>
                    </a:cubicBezTo>
                    <a:cubicBezTo>
                      <a:pt x="1" y="33"/>
                      <a:pt x="4" y="36"/>
                      <a:pt x="9" y="36"/>
                    </a:cubicBezTo>
                    <a:cubicBezTo>
                      <a:pt x="15" y="36"/>
                      <a:pt x="21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30" y="36"/>
                      <a:pt x="31" y="35"/>
                      <a:pt x="33" y="34"/>
                    </a:cubicBezTo>
                    <a:cubicBezTo>
                      <a:pt x="35" y="32"/>
                      <a:pt x="36" y="29"/>
                      <a:pt x="36" y="27"/>
                    </a:cubicBezTo>
                    <a:cubicBezTo>
                      <a:pt x="36" y="21"/>
                      <a:pt x="36" y="15"/>
                      <a:pt x="36" y="9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6"/>
                      <a:pt x="35" y="4"/>
                      <a:pt x="34" y="3"/>
                    </a:cubicBezTo>
                    <a:close/>
                    <a:moveTo>
                      <a:pt x="18" y="29"/>
                    </a:moveTo>
                    <a:cubicBezTo>
                      <a:pt x="11" y="29"/>
                      <a:pt x="6" y="24"/>
                      <a:pt x="6" y="18"/>
                    </a:cubicBezTo>
                    <a:cubicBezTo>
                      <a:pt x="6" y="11"/>
                      <a:pt x="11" y="6"/>
                      <a:pt x="18" y="6"/>
                    </a:cubicBezTo>
                    <a:cubicBezTo>
                      <a:pt x="24" y="6"/>
                      <a:pt x="29" y="11"/>
                      <a:pt x="29" y="18"/>
                    </a:cubicBezTo>
                    <a:cubicBezTo>
                      <a:pt x="29" y="24"/>
                      <a:pt x="24" y="29"/>
                      <a:pt x="18" y="29"/>
                    </a:cubicBezTo>
                    <a:close/>
                    <a:moveTo>
                      <a:pt x="30" y="8"/>
                    </a:moveTo>
                    <a:cubicBezTo>
                      <a:pt x="29" y="8"/>
                      <a:pt x="28" y="7"/>
                      <a:pt x="28" y="5"/>
                    </a:cubicBezTo>
                    <a:cubicBezTo>
                      <a:pt x="28" y="4"/>
                      <a:pt x="29" y="3"/>
                      <a:pt x="30" y="3"/>
                    </a:cubicBezTo>
                    <a:cubicBezTo>
                      <a:pt x="31" y="3"/>
                      <a:pt x="33" y="4"/>
                      <a:pt x="33" y="5"/>
                    </a:cubicBezTo>
                    <a:cubicBezTo>
                      <a:pt x="33" y="7"/>
                      <a:pt x="31" y="8"/>
                      <a:pt x="3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6" name="Freeform 4006"/>
              <p:cNvSpPr>
                <a:spLocks noEditPoints="1"/>
              </p:cNvSpPr>
              <p:nvPr/>
            </p:nvSpPr>
            <p:spPr bwMode="auto">
              <a:xfrm>
                <a:off x="4228984" y="1653724"/>
                <a:ext cx="733403" cy="733403"/>
              </a:xfrm>
              <a:custGeom>
                <a:avLst/>
                <a:gdLst/>
                <a:ahLst/>
                <a:cxnLst>
                  <a:cxn ang="0">
                    <a:pos x="80" y="25"/>
                  </a:cxn>
                  <a:cxn ang="0">
                    <a:pos x="71" y="12"/>
                  </a:cxn>
                  <a:cxn ang="0">
                    <a:pos x="58" y="3"/>
                  </a:cxn>
                  <a:cxn ang="0">
                    <a:pos x="42" y="0"/>
                  </a:cxn>
                  <a:cxn ang="0">
                    <a:pos x="25" y="3"/>
                  </a:cxn>
                  <a:cxn ang="0">
                    <a:pos x="12" y="12"/>
                  </a:cxn>
                  <a:cxn ang="0">
                    <a:pos x="3" y="25"/>
                  </a:cxn>
                  <a:cxn ang="0">
                    <a:pos x="0" y="42"/>
                  </a:cxn>
                  <a:cxn ang="0">
                    <a:pos x="3" y="58"/>
                  </a:cxn>
                  <a:cxn ang="0">
                    <a:pos x="12" y="72"/>
                  </a:cxn>
                  <a:cxn ang="0">
                    <a:pos x="25" y="80"/>
                  </a:cxn>
                  <a:cxn ang="0">
                    <a:pos x="42" y="84"/>
                  </a:cxn>
                  <a:cxn ang="0">
                    <a:pos x="58" y="80"/>
                  </a:cxn>
                  <a:cxn ang="0">
                    <a:pos x="71" y="72"/>
                  </a:cxn>
                  <a:cxn ang="0">
                    <a:pos x="80" y="58"/>
                  </a:cxn>
                  <a:cxn ang="0">
                    <a:pos x="84" y="42"/>
                  </a:cxn>
                  <a:cxn ang="0">
                    <a:pos x="80" y="25"/>
                  </a:cxn>
                  <a:cxn ang="0">
                    <a:pos x="63" y="54"/>
                  </a:cxn>
                  <a:cxn ang="0">
                    <a:pos x="51" y="63"/>
                  </a:cxn>
                  <a:cxn ang="0">
                    <a:pos x="33" y="63"/>
                  </a:cxn>
                  <a:cxn ang="0">
                    <a:pos x="32" y="63"/>
                  </a:cxn>
                  <a:cxn ang="0">
                    <a:pos x="28" y="62"/>
                  </a:cxn>
                  <a:cxn ang="0">
                    <a:pos x="22" y="57"/>
                  </a:cxn>
                  <a:cxn ang="0">
                    <a:pos x="20" y="52"/>
                  </a:cxn>
                  <a:cxn ang="0">
                    <a:pos x="20" y="51"/>
                  </a:cxn>
                  <a:cxn ang="0">
                    <a:pos x="20" y="32"/>
                  </a:cxn>
                  <a:cxn ang="0">
                    <a:pos x="20" y="31"/>
                  </a:cxn>
                  <a:cxn ang="0">
                    <a:pos x="21" y="28"/>
                  </a:cxn>
                  <a:cxn ang="0">
                    <a:pos x="27" y="22"/>
                  </a:cxn>
                  <a:cxn ang="0">
                    <a:pos x="31" y="20"/>
                  </a:cxn>
                  <a:cxn ang="0">
                    <a:pos x="32" y="20"/>
                  </a:cxn>
                  <a:cxn ang="0">
                    <a:pos x="51" y="20"/>
                  </a:cxn>
                  <a:cxn ang="0">
                    <a:pos x="51" y="20"/>
                  </a:cxn>
                  <a:cxn ang="0">
                    <a:pos x="54" y="21"/>
                  </a:cxn>
                  <a:cxn ang="0">
                    <a:pos x="59" y="24"/>
                  </a:cxn>
                  <a:cxn ang="0">
                    <a:pos x="63" y="33"/>
                  </a:cxn>
                  <a:cxn ang="0">
                    <a:pos x="63" y="51"/>
                  </a:cxn>
                  <a:cxn ang="0">
                    <a:pos x="63" y="54"/>
                  </a:cxn>
                </a:cxnLst>
                <a:rect l="0" t="0" r="r" b="b"/>
                <a:pathLst>
                  <a:path w="84" h="84">
                    <a:moveTo>
                      <a:pt x="80" y="25"/>
                    </a:moveTo>
                    <a:cubicBezTo>
                      <a:pt x="78" y="20"/>
                      <a:pt x="75" y="16"/>
                      <a:pt x="71" y="12"/>
                    </a:cubicBezTo>
                    <a:cubicBezTo>
                      <a:pt x="68" y="8"/>
                      <a:pt x="63" y="5"/>
                      <a:pt x="58" y="3"/>
                    </a:cubicBezTo>
                    <a:cubicBezTo>
                      <a:pt x="53" y="1"/>
                      <a:pt x="48" y="0"/>
                      <a:pt x="42" y="0"/>
                    </a:cubicBezTo>
                    <a:cubicBezTo>
                      <a:pt x="36" y="0"/>
                      <a:pt x="30" y="1"/>
                      <a:pt x="25" y="3"/>
                    </a:cubicBezTo>
                    <a:cubicBezTo>
                      <a:pt x="20" y="5"/>
                      <a:pt x="16" y="8"/>
                      <a:pt x="12" y="12"/>
                    </a:cubicBezTo>
                    <a:cubicBezTo>
                      <a:pt x="8" y="16"/>
                      <a:pt x="5" y="20"/>
                      <a:pt x="3" y="25"/>
                    </a:cubicBezTo>
                    <a:cubicBezTo>
                      <a:pt x="1" y="31"/>
                      <a:pt x="0" y="36"/>
                      <a:pt x="0" y="42"/>
                    </a:cubicBezTo>
                    <a:cubicBezTo>
                      <a:pt x="0" y="48"/>
                      <a:pt x="1" y="53"/>
                      <a:pt x="3" y="58"/>
                    </a:cubicBezTo>
                    <a:cubicBezTo>
                      <a:pt x="5" y="63"/>
                      <a:pt x="8" y="68"/>
                      <a:pt x="12" y="72"/>
                    </a:cubicBezTo>
                    <a:cubicBezTo>
                      <a:pt x="16" y="75"/>
                      <a:pt x="20" y="78"/>
                      <a:pt x="25" y="80"/>
                    </a:cubicBezTo>
                    <a:cubicBezTo>
                      <a:pt x="30" y="83"/>
                      <a:pt x="36" y="84"/>
                      <a:pt x="42" y="84"/>
                    </a:cubicBezTo>
                    <a:cubicBezTo>
                      <a:pt x="48" y="84"/>
                      <a:pt x="53" y="83"/>
                      <a:pt x="58" y="80"/>
                    </a:cubicBezTo>
                    <a:cubicBezTo>
                      <a:pt x="63" y="78"/>
                      <a:pt x="68" y="75"/>
                      <a:pt x="71" y="72"/>
                    </a:cubicBezTo>
                    <a:cubicBezTo>
                      <a:pt x="75" y="68"/>
                      <a:pt x="78" y="63"/>
                      <a:pt x="80" y="58"/>
                    </a:cubicBezTo>
                    <a:cubicBezTo>
                      <a:pt x="83" y="53"/>
                      <a:pt x="84" y="48"/>
                      <a:pt x="84" y="42"/>
                    </a:cubicBezTo>
                    <a:cubicBezTo>
                      <a:pt x="84" y="36"/>
                      <a:pt x="83" y="31"/>
                      <a:pt x="80" y="25"/>
                    </a:cubicBezTo>
                    <a:close/>
                    <a:moveTo>
                      <a:pt x="63" y="54"/>
                    </a:moveTo>
                    <a:cubicBezTo>
                      <a:pt x="61" y="60"/>
                      <a:pt x="56" y="63"/>
                      <a:pt x="51" y="63"/>
                    </a:cubicBezTo>
                    <a:cubicBezTo>
                      <a:pt x="45" y="63"/>
                      <a:pt x="39" y="63"/>
                      <a:pt x="33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0" y="63"/>
                      <a:pt x="29" y="63"/>
                      <a:pt x="28" y="62"/>
                    </a:cubicBezTo>
                    <a:cubicBezTo>
                      <a:pt x="25" y="61"/>
                      <a:pt x="23" y="59"/>
                      <a:pt x="22" y="57"/>
                    </a:cubicBezTo>
                    <a:cubicBezTo>
                      <a:pt x="21" y="55"/>
                      <a:pt x="21" y="54"/>
                      <a:pt x="20" y="52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45"/>
                      <a:pt x="20" y="39"/>
                      <a:pt x="20" y="32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0"/>
                      <a:pt x="21" y="29"/>
                      <a:pt x="21" y="28"/>
                    </a:cubicBezTo>
                    <a:cubicBezTo>
                      <a:pt x="23" y="25"/>
                      <a:pt x="25" y="23"/>
                      <a:pt x="27" y="22"/>
                    </a:cubicBezTo>
                    <a:cubicBezTo>
                      <a:pt x="29" y="21"/>
                      <a:pt x="30" y="21"/>
                      <a:pt x="31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9" y="20"/>
                      <a:pt x="45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2" y="20"/>
                      <a:pt x="53" y="21"/>
                      <a:pt x="54" y="21"/>
                    </a:cubicBezTo>
                    <a:cubicBezTo>
                      <a:pt x="56" y="21"/>
                      <a:pt x="58" y="22"/>
                      <a:pt x="59" y="24"/>
                    </a:cubicBezTo>
                    <a:cubicBezTo>
                      <a:pt x="62" y="26"/>
                      <a:pt x="63" y="29"/>
                      <a:pt x="63" y="33"/>
                    </a:cubicBezTo>
                    <a:cubicBezTo>
                      <a:pt x="63" y="39"/>
                      <a:pt x="63" y="45"/>
                      <a:pt x="63" y="51"/>
                    </a:cubicBezTo>
                    <a:cubicBezTo>
                      <a:pt x="63" y="52"/>
                      <a:pt x="63" y="53"/>
                      <a:pt x="6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14D0A93-9BF1-42AC-B223-4E49FEDDDD41}"/>
              </a:ext>
            </a:extLst>
          </p:cNvPr>
          <p:cNvSpPr txBox="1"/>
          <p:nvPr/>
        </p:nvSpPr>
        <p:spPr>
          <a:xfrm>
            <a:off x="4342146" y="3149968"/>
            <a:ext cx="788565" cy="381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07412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FE9C82-8910-4249-8A42-C64EFEFB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/>
              <a:t>Table of Contents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DF611835-AA1F-49B8-B6CC-B7F53130B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00640"/>
              </p:ext>
            </p:extLst>
          </p:nvPr>
        </p:nvGraphicFramePr>
        <p:xfrm>
          <a:off x="379927" y="1442434"/>
          <a:ext cx="8036418" cy="505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645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4429C1-F297-1E44-9E44-AC45B2B3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Go to cadca.org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	Select </a:t>
            </a:r>
            <a:r>
              <a:rPr lang="en-US" sz="3600" dirty="0"/>
              <a:t>[Member Login]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57D6D2-60F4-4A12-BA37-79FCDE98AC68}"/>
              </a:ext>
            </a:extLst>
          </p:cNvPr>
          <p:cNvSpPr/>
          <p:nvPr/>
        </p:nvSpPr>
        <p:spPr>
          <a:xfrm>
            <a:off x="4387272" y="2455700"/>
            <a:ext cx="1363145" cy="328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71E94F-2841-445A-87E8-0549B3D65C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r="2005"/>
          <a:stretch/>
        </p:blipFill>
        <p:spPr>
          <a:xfrm>
            <a:off x="2312137" y="1690688"/>
            <a:ext cx="7077727" cy="4614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E5110F-7F0C-4027-8497-0182478FAA07}"/>
              </a:ext>
            </a:extLst>
          </p:cNvPr>
          <p:cNvSpPr/>
          <p:nvPr/>
        </p:nvSpPr>
        <p:spPr>
          <a:xfrm>
            <a:off x="8293608" y="1801368"/>
            <a:ext cx="1024127" cy="45226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7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09C30D-2213-BA48-8DA7-72FC6D3B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580" y="365125"/>
            <a:ext cx="10797540" cy="132556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300" dirty="0">
                <a:solidFill>
                  <a:schemeClr val="tx1"/>
                </a:solidFill>
              </a:rPr>
              <a:t>Login with your credentials </a:t>
            </a:r>
            <a:r>
              <a:rPr lang="en-US" sz="2300" i="1" dirty="0">
                <a:solidFill>
                  <a:schemeClr val="tx1"/>
                </a:solidFill>
              </a:rPr>
              <a:t>(email and password)</a:t>
            </a:r>
            <a:br>
              <a:rPr lang="en-US" sz="2300" i="1" dirty="0">
                <a:solidFill>
                  <a:schemeClr val="tx1"/>
                </a:solidFill>
              </a:rPr>
            </a:br>
            <a:r>
              <a:rPr lang="en-US" sz="2300" i="1" dirty="0">
                <a:solidFill>
                  <a:schemeClr val="tx1"/>
                </a:solidFill>
              </a:rPr>
              <a:t>	</a:t>
            </a:r>
            <a:r>
              <a:rPr lang="en-US" sz="2300" dirty="0">
                <a:solidFill>
                  <a:schemeClr val="tx1"/>
                </a:solidFill>
              </a:rPr>
              <a:t>You can login whether you are a CADCA member or non-member</a:t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2300" dirty="0">
                <a:solidFill>
                  <a:schemeClr val="tx1"/>
                </a:solidFill>
              </a:rPr>
              <a:t>		If you have </a:t>
            </a:r>
            <a:r>
              <a:rPr lang="en-US" sz="2300" i="1" u="sng" dirty="0">
                <a:solidFill>
                  <a:schemeClr val="tx1"/>
                </a:solidFill>
              </a:rPr>
              <a:t>NEVER</a:t>
            </a:r>
            <a:r>
              <a:rPr lang="en-US" sz="2300" dirty="0">
                <a:solidFill>
                  <a:schemeClr val="tx1"/>
                </a:solidFill>
              </a:rPr>
              <a:t> been to a CADCA event, select </a:t>
            </a:r>
            <a:r>
              <a:rPr lang="en-US" sz="2300" dirty="0">
                <a:solidFill>
                  <a:srgbClr val="00B0F0"/>
                </a:solidFill>
              </a:rPr>
              <a:t>[Create an Account]</a:t>
            </a:r>
          </a:p>
        </p:txBody>
      </p:sp>
      <p:pic>
        <p:nvPicPr>
          <p:cNvPr id="6" name="Content Placeholder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74BEDDC-3C26-4F24-A0A0-B0A629672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72" y="1798846"/>
            <a:ext cx="7269480" cy="4758920"/>
          </a:xfr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54C383-ECE6-42B8-AD21-8F38BE74687F}"/>
              </a:ext>
            </a:extLst>
          </p:cNvPr>
          <p:cNvSpPr/>
          <p:nvPr/>
        </p:nvSpPr>
        <p:spPr>
          <a:xfrm>
            <a:off x="5349241" y="4973504"/>
            <a:ext cx="882202" cy="225090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22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4429C1-F297-1E44-9E44-AC45B2B3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Select </a:t>
            </a:r>
            <a:r>
              <a:rPr lang="en-US" sz="4000" dirty="0"/>
              <a:t>[Event Registration]</a:t>
            </a:r>
          </a:p>
        </p:txBody>
      </p:sp>
      <p:pic>
        <p:nvPicPr>
          <p:cNvPr id="6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98A2D7A-2B83-4D86-BD54-070C205A2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54" b="35701"/>
          <a:stretch/>
        </p:blipFill>
        <p:spPr>
          <a:xfrm>
            <a:off x="1503177" y="1505122"/>
            <a:ext cx="7476232" cy="4776882"/>
          </a:xfr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57D6D2-60F4-4A12-BA37-79FCDE98AC68}"/>
              </a:ext>
            </a:extLst>
          </p:cNvPr>
          <p:cNvSpPr/>
          <p:nvPr/>
        </p:nvSpPr>
        <p:spPr>
          <a:xfrm>
            <a:off x="4186104" y="2340864"/>
            <a:ext cx="1363145" cy="41666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3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09C30D-2213-BA48-8DA7-72FC6D3B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580" y="118873"/>
            <a:ext cx="10797540" cy="1819656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Select </a:t>
            </a:r>
            <a:r>
              <a:rPr lang="en-US" sz="2400" dirty="0">
                <a:solidFill>
                  <a:srgbClr val="00B0F0"/>
                </a:solidFill>
              </a:rPr>
              <a:t>[2022 Mid-Year Training Institute]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FB33F3-E3E4-4D37-B72E-12C45F71B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102" y="1938529"/>
            <a:ext cx="5387796" cy="42957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F65C5E-F109-4846-892B-B98D955986CF}"/>
              </a:ext>
            </a:extLst>
          </p:cNvPr>
          <p:cNvSpPr/>
          <p:nvPr/>
        </p:nvSpPr>
        <p:spPr>
          <a:xfrm>
            <a:off x="4113302" y="3790162"/>
            <a:ext cx="1728698" cy="296256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67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4429C1-F297-1E44-9E44-AC45B2B3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Select </a:t>
            </a:r>
            <a:r>
              <a:rPr lang="en-US" sz="1800" dirty="0"/>
              <a:t>[Registration]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dirty="0">
                <a:solidFill>
                  <a:schemeClr val="tx1"/>
                </a:solidFill>
              </a:rPr>
              <a:t>If you are a CADCA Member and/or have an Organization Profile, you will automatically 	continue to the Event Registration page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/>
            </a:br>
            <a:r>
              <a:rPr lang="en-US" sz="1800" dirty="0">
                <a:solidFill>
                  <a:srgbClr val="ED2E26"/>
                </a:solidFill>
              </a:rPr>
              <a:t>*ERROR MESSAGE NOTE*: </a:t>
            </a:r>
            <a:r>
              <a:rPr lang="en-US" sz="1800" dirty="0">
                <a:solidFill>
                  <a:schemeClr val="tx1"/>
                </a:solidFill>
              </a:rPr>
              <a:t>you must contact CADCA at </a:t>
            </a:r>
            <a:r>
              <a:rPr lang="en-US" sz="18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events@cadca.org</a:t>
            </a:r>
            <a:br>
              <a:rPr lang="en-US" sz="1800" dirty="0"/>
            </a:br>
            <a:r>
              <a:rPr lang="en-US" sz="1800" dirty="0"/>
              <a:t>If you </a:t>
            </a:r>
            <a:r>
              <a:rPr lang="en-US" sz="1800" i="1" u="sng" dirty="0"/>
              <a:t>DO NOT</a:t>
            </a:r>
            <a:r>
              <a:rPr lang="en-US" sz="1800" u="sng" dirty="0"/>
              <a:t> </a:t>
            </a:r>
            <a:r>
              <a:rPr lang="en-US" sz="1800" dirty="0"/>
              <a:t>have an Organization Profile, you will NOT SEE THIS PAGE and will get an error message!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01FE04-8B81-47F0-B4DE-CD1342AF2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093" y="2269640"/>
            <a:ext cx="7361810" cy="42190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57D6D2-60F4-4A12-BA37-79FCDE98AC68}"/>
              </a:ext>
            </a:extLst>
          </p:cNvPr>
          <p:cNvSpPr/>
          <p:nvPr/>
        </p:nvSpPr>
        <p:spPr>
          <a:xfrm>
            <a:off x="6289038" y="4209934"/>
            <a:ext cx="1618488" cy="3384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7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09C30D-2213-BA48-8DA7-72FC6D3B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580" y="365125"/>
            <a:ext cx="10797540" cy="132556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Select the </a:t>
            </a:r>
            <a:r>
              <a:rPr lang="en-US" sz="2800" dirty="0">
                <a:solidFill>
                  <a:srgbClr val="00B0F0"/>
                </a:solidFill>
              </a:rPr>
              <a:t>[Add Registrant]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62927A-1B1B-44F1-A08D-9F2750A1D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493" y="1596274"/>
            <a:ext cx="7565014" cy="47037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54C383-ECE6-42B8-AD21-8F38BE74687F}"/>
              </a:ext>
            </a:extLst>
          </p:cNvPr>
          <p:cNvSpPr/>
          <p:nvPr/>
        </p:nvSpPr>
        <p:spPr>
          <a:xfrm>
            <a:off x="3376782" y="4939700"/>
            <a:ext cx="969412" cy="32202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5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4429C1-F297-1E44-9E44-AC45B2B3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 pop-up window will appear and you will see the following screen: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Select the </a:t>
            </a:r>
            <a:r>
              <a:rPr lang="en-US" sz="2400" dirty="0"/>
              <a:t>[Registrant Type]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FEA875-405E-411A-BEC3-352237AA94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6" t="5046" r="4915" b="7852"/>
          <a:stretch/>
        </p:blipFill>
        <p:spPr>
          <a:xfrm>
            <a:off x="3058160" y="1752791"/>
            <a:ext cx="6075680" cy="44651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57D6D2-60F4-4A12-BA37-79FCDE98AC68}"/>
              </a:ext>
            </a:extLst>
          </p:cNvPr>
          <p:cNvSpPr/>
          <p:nvPr/>
        </p:nvSpPr>
        <p:spPr>
          <a:xfrm>
            <a:off x="4433570" y="3643419"/>
            <a:ext cx="1515022" cy="83951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0898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d1b21b-0095-44af-9605-e314b6178b3c">
      <Terms xmlns="http://schemas.microsoft.com/office/infopath/2007/PartnerControls"/>
    </lcf76f155ced4ddcb4097134ff3c332f>
    <TaxCatchAll xmlns="dfc89b0f-9ff3-4964-9535-1d8d9f9005c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B66FEC9B0A6741A8887A260F0201EE" ma:contentTypeVersion="16" ma:contentTypeDescription="Create a new document." ma:contentTypeScope="" ma:versionID="9e270dde8178fdbd408ac050411974cd">
  <xsd:schema xmlns:xsd="http://www.w3.org/2001/XMLSchema" xmlns:xs="http://www.w3.org/2001/XMLSchema" xmlns:p="http://schemas.microsoft.com/office/2006/metadata/properties" xmlns:ns2="c2d1b21b-0095-44af-9605-e314b6178b3c" xmlns:ns3="dfc89b0f-9ff3-4964-9535-1d8d9f9005c3" targetNamespace="http://schemas.microsoft.com/office/2006/metadata/properties" ma:root="true" ma:fieldsID="8d67a670c5f0c4f8e1adef83b756b1e7" ns2:_="" ns3:_="">
    <xsd:import namespace="c2d1b21b-0095-44af-9605-e314b6178b3c"/>
    <xsd:import namespace="dfc89b0f-9ff3-4964-9535-1d8d9f9005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1b21b-0095-44af-9605-e314b6178b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2ab8051-8cab-41c9-8784-85292bf6b4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c89b0f-9ff3-4964-9535-1d8d9f9005c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03f49b-0b42-444c-b85d-210f434c334d}" ma:internalName="TaxCatchAll" ma:showField="CatchAllData" ma:web="dfc89b0f-9ff3-4964-9535-1d8d9f9005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68731F-0830-4E36-AC1B-9E7A2F98EF47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c2d1b21b-0095-44af-9605-e314b6178b3c"/>
    <ds:schemaRef ds:uri="http://schemas.openxmlformats.org/package/2006/metadata/core-properties"/>
    <ds:schemaRef ds:uri="dfc89b0f-9ff3-4964-9535-1d8d9f9005c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31B4999-97C3-4409-8551-0570F5A1DE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A56FF4-2859-4E9B-94B1-460A287B05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d1b21b-0095-44af-9605-e314b6178b3c"/>
    <ds:schemaRef ds:uri="dfc89b0f-9ff3-4964-9535-1d8d9f9005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6549</TotalTime>
  <Words>750</Words>
  <Application>Microsoft Office PowerPoint</Application>
  <PresentationFormat>Widescreen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Merriweather Light</vt:lpstr>
      <vt:lpstr>Source Sans Pro</vt:lpstr>
      <vt:lpstr>Source Sans Pro Semibold</vt:lpstr>
      <vt:lpstr>BLANK</vt:lpstr>
      <vt:lpstr>Step by Step “Online Registration” Instructions</vt:lpstr>
      <vt:lpstr>Table of Contents</vt:lpstr>
      <vt:lpstr>Go to cadca.org  Select [Member Login]</vt:lpstr>
      <vt:lpstr>Login with your credentials (email and password)  You can login whether you are a CADCA member or non-member   If you have NEVER been to a CADCA event, select [Create an Account]</vt:lpstr>
      <vt:lpstr>Select [Event Registration]</vt:lpstr>
      <vt:lpstr>Select [2022 Mid-Year Training Institute] </vt:lpstr>
      <vt:lpstr>Select [Registration]  If you are a CADCA Member and/or have an Organization Profile, you will automatically  continue to the Event Registration page  *ERROR MESSAGE NOTE*: you must contact CADCA at events@cadca.org If you DO NOT have an Organization Profile, you will NOT SEE THIS PAGE and will get an error message! </vt:lpstr>
      <vt:lpstr>Select the [Add Registrant] </vt:lpstr>
      <vt:lpstr>A pop-up window will appear and you will see the following screen:  Select the [Registrant Type]</vt:lpstr>
      <vt:lpstr>A pop-up window will appear and you will see the following screen:  Select the [Registrant Name] (actual attendee) from the drop-down   organization/coalition roster Whether you are registering an individual or a group, each person will be selected from the list shown If you need to add an individual (that is not already in the system), click the [+]  If the email is already in the system, means there’s a profile, you will get an error message!   ALL REGISTRATIONS: Check the box if this is the Registrants First Time attending a CADCA Forum</vt:lpstr>
      <vt:lpstr>YOUTH REGISTRATION: Once you select the Registrant Type[Youth], you will be required to input the Youth’s  [Date of Birth]  ALL REGISTRATIONS: Check the box if this is the Registrants First Time attending a CADCA Forum</vt:lpstr>
      <vt:lpstr>Select the correct [Event Fee] (based upon registration date and CADCA membership status)  [Adult Member-Youth Leadership Initiative Advisor] = Adult registrants attending w/ Youth   ALL REGISTRATIONS: Must review the waiver and check the box to register for CADCA’s Forum  If you are only registering yourself or just 1 individual, select [Go to Cart] If you are registering more than 1 individual, select [Add Another Registrant] and repeat steps above</vt:lpstr>
      <vt:lpstr>Confirm that all the information is CORRECT before clicking [Add to Cart]  This step is more important when registering 2 or more individuals, making sure everyone  gets added to the Cart</vt:lpstr>
      <vt:lpstr>Confirm again that all the information is CORRECT before clicking [Check Out]  If you need to delete a registrant, you can select the “X” for individual  deletion or the “box” to remove all.</vt:lpstr>
      <vt:lpstr>Shopping Cart payment screen:   All information is auto populated from the profile account of the event registrant The system only allows you to change the [Bill To] address only  To do so, click the [+]</vt:lpstr>
      <vt:lpstr>A pop-up window will appear and you will see the following screen:  Complete the information and click [Save] Don’t select [primary] option</vt:lpstr>
      <vt:lpstr>You are NOT registered until you get… [Registration Confirmed! CADCA’s Mid-Year Training Institute 2022]</vt:lpstr>
      <vt:lpstr>PowerPoint Presentation</vt:lpstr>
      <vt:lpstr>Stay Connected!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Hulme</dc:creator>
  <cp:lastModifiedBy>Kahlee Yeldell</cp:lastModifiedBy>
  <cp:revision>218</cp:revision>
  <dcterms:created xsi:type="dcterms:W3CDTF">2019-05-14T18:59:55Z</dcterms:created>
  <dcterms:modified xsi:type="dcterms:W3CDTF">2022-04-12T21:30:45Z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0x01010067B66FEC9B0A6741A8887A260F0201EE</vt:lpwstr>
  </property>
  <property fmtid="{D5CDD505-2E9C-101B-9397-08002B2CF9AE}" pid="3" name="MediaServiceImageTags">
    <vt:lpwstr/>
  </property>
</Properties>
</file>