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732"/>
    <a:srgbClr val="394C5D"/>
    <a:srgbClr val="4B6272"/>
    <a:srgbClr val="DCB348"/>
    <a:srgbClr val="10232A"/>
    <a:srgbClr val="485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2"/>
    <p:restoredTop sz="94558"/>
  </p:normalViewPr>
  <p:slideViewPr>
    <p:cSldViewPr snapToGrid="0" snapToObjects="1">
      <p:cViewPr varScale="1">
        <p:scale>
          <a:sx n="79" d="100"/>
          <a:sy n="79" d="100"/>
        </p:scale>
        <p:origin x="376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6CC09-DFD9-F34F-926E-027194C3707F}" type="datetimeFigureOut">
              <a:rPr lang="en-US" smtClean="0"/>
              <a:t>1/21/20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43247-4508-E545-8CEE-8DC5E757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4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343247-4508-E545-8CEE-8DC5E7571D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2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9787-B142-2242-9C3A-ABB94D140113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69B3-6DE7-D34A-9298-6F4A2F09C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8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9787-B142-2242-9C3A-ABB94D140113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69B3-6DE7-D34A-9298-6F4A2F09C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9787-B142-2242-9C3A-ABB94D140113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69B3-6DE7-D34A-9298-6F4A2F09C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9787-B142-2242-9C3A-ABB94D140113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69B3-6DE7-D34A-9298-6F4A2F09C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8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9787-B142-2242-9C3A-ABB94D140113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69B3-6DE7-D34A-9298-6F4A2F09C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9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9787-B142-2242-9C3A-ABB94D140113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69B3-6DE7-D34A-9298-6F4A2F09C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9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9787-B142-2242-9C3A-ABB94D140113}" type="datetimeFigureOut">
              <a:rPr lang="en-US" smtClean="0"/>
              <a:t>1/21/20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69B3-6DE7-D34A-9298-6F4A2F09C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2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9787-B142-2242-9C3A-ABB94D140113}" type="datetimeFigureOut">
              <a:rPr lang="en-US" smtClean="0"/>
              <a:t>1/21/20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69B3-6DE7-D34A-9298-6F4A2F09C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6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9787-B142-2242-9C3A-ABB94D140113}" type="datetimeFigureOut">
              <a:rPr lang="en-US" smtClean="0"/>
              <a:t>1/21/20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69B3-6DE7-D34A-9298-6F4A2F09C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9787-B142-2242-9C3A-ABB94D140113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69B3-6DE7-D34A-9298-6F4A2F09C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2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9787-B142-2242-9C3A-ABB94D140113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69B3-6DE7-D34A-9298-6F4A2F09C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0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C9787-B142-2242-9C3A-ABB94D140113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B69B3-6DE7-D34A-9298-6F4A2F09C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4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DC9DCB-A75F-C641-9737-8193B93BFF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6DDF04-815B-3842-9874-17612785F931}"/>
              </a:ext>
            </a:extLst>
          </p:cNvPr>
          <p:cNvSpPr/>
          <p:nvPr/>
        </p:nvSpPr>
        <p:spPr>
          <a:xfrm>
            <a:off x="0" y="4853340"/>
            <a:ext cx="7772400" cy="3530009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B6546B-81D2-E045-B798-0CF6B10C15EC}"/>
              </a:ext>
            </a:extLst>
          </p:cNvPr>
          <p:cNvSpPr txBox="1"/>
          <p:nvPr/>
        </p:nvSpPr>
        <p:spPr>
          <a:xfrm>
            <a:off x="1092200" y="5279517"/>
            <a:ext cx="558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Date:</a:t>
            </a:r>
            <a:r>
              <a:rPr lang="en-US" sz="2400" dirty="0">
                <a:solidFill>
                  <a:schemeClr val="bg1"/>
                </a:solidFill>
              </a:rPr>
              <a:t> 		</a:t>
            </a:r>
            <a:r>
              <a:rPr lang="en-US" sz="2400" b="1" dirty="0">
                <a:solidFill>
                  <a:schemeClr val="bg1"/>
                </a:solidFill>
              </a:rPr>
              <a:t>Month, Day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, 2020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Time:		TBD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Location:</a:t>
            </a:r>
            <a:r>
              <a:rPr lang="en-US" sz="2400" dirty="0">
                <a:solidFill>
                  <a:schemeClr val="bg1"/>
                </a:solidFill>
              </a:rPr>
              <a:t> 	</a:t>
            </a:r>
            <a:r>
              <a:rPr lang="en-US" sz="2400" b="1" dirty="0">
                <a:solidFill>
                  <a:schemeClr val="bg1"/>
                </a:solidFill>
              </a:rPr>
              <a:t>TBD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To RSVP or for more information, please contact </a:t>
            </a:r>
            <a:r>
              <a:rPr lang="en-US" sz="2400" b="1" dirty="0">
                <a:solidFill>
                  <a:schemeClr val="bg1"/>
                </a:solidFill>
              </a:rPr>
              <a:t>[NAME]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[EMAIL ADDRESS]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or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[PHONE NUMBER].</a:t>
            </a:r>
          </a:p>
        </p:txBody>
      </p:sp>
    </p:spTree>
    <p:extLst>
      <p:ext uri="{BB962C8B-B14F-4D97-AF65-F5344CB8AC3E}">
        <p14:creationId xmlns:p14="http://schemas.microsoft.com/office/powerpoint/2010/main" val="1344928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41</Words>
  <Application>Microsoft Macintosh PowerPoint</Application>
  <PresentationFormat>Custom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Marisa Guragac</dc:creator>
  <cp:lastModifiedBy>Marisa Guragac</cp:lastModifiedBy>
  <cp:revision>15</cp:revision>
  <dcterms:created xsi:type="dcterms:W3CDTF">2020-01-06T14:54:08Z</dcterms:created>
  <dcterms:modified xsi:type="dcterms:W3CDTF">2020-01-21T15:38:44Z</dcterms:modified>
</cp:coreProperties>
</file>