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1"/>
  </p:notesMasterIdLst>
  <p:sldIdLst>
    <p:sldId id="257" r:id="rId5"/>
    <p:sldId id="312" r:id="rId6"/>
    <p:sldId id="283" r:id="rId7"/>
    <p:sldId id="299" r:id="rId8"/>
    <p:sldId id="264" r:id="rId9"/>
    <p:sldId id="301" r:id="rId10"/>
    <p:sldId id="302" r:id="rId11"/>
    <p:sldId id="313" r:id="rId12"/>
    <p:sldId id="303" r:id="rId13"/>
    <p:sldId id="304" r:id="rId14"/>
    <p:sldId id="305" r:id="rId15"/>
    <p:sldId id="306" r:id="rId16"/>
    <p:sldId id="307" r:id="rId17"/>
    <p:sldId id="308" r:id="rId18"/>
    <p:sldId id="260" r:id="rId19"/>
    <p:sldId id="291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erriweather Light" panose="00000400000000000000" pitchFamily="2" charset="0"/>
      <p:regular r:id="rId26"/>
      <p: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  <p:embeddedFont>
      <p:font typeface="Source Sans Pro Semibold" panose="020B060303040309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lja Ugrinic" initials="RU" lastIdx="1" clrIdx="0">
    <p:extLst>
      <p:ext uri="{19B8F6BF-5375-455C-9EA6-DF929625EA0E}">
        <p15:presenceInfo xmlns:p15="http://schemas.microsoft.com/office/powerpoint/2012/main" userId="S::rugrinic@cadca.org::de63dadf-ab78-4342-8067-e109c75a1f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63B88"/>
    <a:srgbClr val="ED2E26"/>
    <a:srgbClr val="6D2C91"/>
    <a:srgbClr val="8CC53F"/>
    <a:srgbClr val="394C96"/>
    <a:srgbClr val="263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17181-96C7-430A-926E-3DFD1DB2ECE6}" v="99" dt="2022-12-02T22:12:40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ko Mendoza" userId="cec5028b-3d6f-4a90-9901-014c2b9339b1" providerId="ADAL" clId="{EA09BA77-334E-422F-9CCF-18602768E00C}"/>
    <pc:docChg chg="undo custSel addSld delSld modSld sldOrd">
      <pc:chgData name="Raiko Mendoza" userId="cec5028b-3d6f-4a90-9901-014c2b9339b1" providerId="ADAL" clId="{EA09BA77-334E-422F-9CCF-18602768E00C}" dt="2022-12-02T20:15:29.818" v="1168" actId="20577"/>
      <pc:docMkLst>
        <pc:docMk/>
      </pc:docMkLst>
      <pc:sldChg chg="modSp mod">
        <pc:chgData name="Raiko Mendoza" userId="cec5028b-3d6f-4a90-9901-014c2b9339b1" providerId="ADAL" clId="{EA09BA77-334E-422F-9CCF-18602768E00C}" dt="2022-12-02T20:09:40.991" v="1083" actId="14100"/>
        <pc:sldMkLst>
          <pc:docMk/>
          <pc:sldMk cId="1211347133" sldId="257"/>
        </pc:sldMkLst>
        <pc:spChg chg="mod">
          <ac:chgData name="Raiko Mendoza" userId="cec5028b-3d6f-4a90-9901-014c2b9339b1" providerId="ADAL" clId="{EA09BA77-334E-422F-9CCF-18602768E00C}" dt="2022-12-02T20:09:40.991" v="1083" actId="14100"/>
          <ac:spMkLst>
            <pc:docMk/>
            <pc:sldMk cId="1211347133" sldId="257"/>
            <ac:spMk id="3" creationId="{62234693-894A-9146-A073-6FA6CD68AE1C}"/>
          </ac:spMkLst>
        </pc:spChg>
      </pc:sldChg>
      <pc:sldChg chg="modSp mod">
        <pc:chgData name="Raiko Mendoza" userId="cec5028b-3d6f-4a90-9901-014c2b9339b1" providerId="ADAL" clId="{EA09BA77-334E-422F-9CCF-18602768E00C}" dt="2022-12-02T14:18:48.395" v="1012" actId="20577"/>
        <pc:sldMkLst>
          <pc:docMk/>
          <pc:sldMk cId="710331278" sldId="260"/>
        </pc:sldMkLst>
        <pc:spChg chg="mod">
          <ac:chgData name="Raiko Mendoza" userId="cec5028b-3d6f-4a90-9901-014c2b9339b1" providerId="ADAL" clId="{EA09BA77-334E-422F-9CCF-18602768E00C}" dt="2022-12-02T14:18:48.395" v="1012" actId="20577"/>
          <ac:spMkLst>
            <pc:docMk/>
            <pc:sldMk cId="710331278" sldId="260"/>
            <ac:spMk id="5" creationId="{70CAD1A4-D5E3-1542-8824-A10A414A4B46}"/>
          </ac:spMkLst>
        </pc:spChg>
      </pc:sldChg>
      <pc:sldChg chg="modSp del mod ord">
        <pc:chgData name="Raiko Mendoza" userId="cec5028b-3d6f-4a90-9901-014c2b9339b1" providerId="ADAL" clId="{EA09BA77-334E-422F-9CCF-18602768E00C}" dt="2022-12-02T14:08:48.265" v="593" actId="2696"/>
        <pc:sldMkLst>
          <pc:docMk/>
          <pc:sldMk cId="3616722405" sldId="261"/>
        </pc:sldMkLst>
        <pc:spChg chg="mod">
          <ac:chgData name="Raiko Mendoza" userId="cec5028b-3d6f-4a90-9901-014c2b9339b1" providerId="ADAL" clId="{EA09BA77-334E-422F-9CCF-18602768E00C}" dt="2022-11-28T20:26:41.689" v="130" actId="20577"/>
          <ac:spMkLst>
            <pc:docMk/>
            <pc:sldMk cId="3616722405" sldId="261"/>
            <ac:spMk id="4" creationId="{AD09C30D-2213-BA48-8DA7-72FC6D3BBE1C}"/>
          </ac:spMkLst>
        </pc:spChg>
        <pc:spChg chg="mod">
          <ac:chgData name="Raiko Mendoza" userId="cec5028b-3d6f-4a90-9901-014c2b9339b1" providerId="ADAL" clId="{EA09BA77-334E-422F-9CCF-18602768E00C}" dt="2022-11-28T20:29:59.427" v="329" actId="20577"/>
          <ac:spMkLst>
            <pc:docMk/>
            <pc:sldMk cId="3616722405" sldId="261"/>
            <ac:spMk id="5" creationId="{46C83288-3958-C547-AF66-FA9BA46084F5}"/>
          </ac:spMkLst>
        </pc:spChg>
      </pc:sldChg>
      <pc:sldChg chg="addSp modSp mod">
        <pc:chgData name="Raiko Mendoza" userId="cec5028b-3d6f-4a90-9901-014c2b9339b1" providerId="ADAL" clId="{EA09BA77-334E-422F-9CCF-18602768E00C}" dt="2022-12-02T14:15:31.598" v="690" actId="6549"/>
        <pc:sldMkLst>
          <pc:docMk/>
          <pc:sldMk cId="656862391" sldId="264"/>
        </pc:sldMkLst>
        <pc:spChg chg="add mod">
          <ac:chgData name="Raiko Mendoza" userId="cec5028b-3d6f-4a90-9901-014c2b9339b1" providerId="ADAL" clId="{EA09BA77-334E-422F-9CCF-18602768E00C}" dt="2022-12-02T14:15:31.598" v="690" actId="6549"/>
          <ac:spMkLst>
            <pc:docMk/>
            <pc:sldMk cId="656862391" sldId="264"/>
            <ac:spMk id="2" creationId="{92C71A14-4F23-47E9-82C5-C554D8A170B7}"/>
          </ac:spMkLst>
        </pc:spChg>
        <pc:spChg chg="mod">
          <ac:chgData name="Raiko Mendoza" userId="cec5028b-3d6f-4a90-9901-014c2b9339b1" providerId="ADAL" clId="{EA09BA77-334E-422F-9CCF-18602768E00C}" dt="2022-12-02T14:11:19.312" v="620" actId="14100"/>
          <ac:spMkLst>
            <pc:docMk/>
            <pc:sldMk cId="656862391" sldId="264"/>
            <ac:spMk id="4" creationId="{FB9BC20F-339C-7A4F-BFDD-7AFE2643C07C}"/>
          </ac:spMkLst>
        </pc:spChg>
      </pc:sldChg>
      <pc:sldChg chg="addSp modSp mod">
        <pc:chgData name="Raiko Mendoza" userId="cec5028b-3d6f-4a90-9901-014c2b9339b1" providerId="ADAL" clId="{EA09BA77-334E-422F-9CCF-18602768E00C}" dt="2022-12-02T14:15:24.940" v="689" actId="6549"/>
        <pc:sldMkLst>
          <pc:docMk/>
          <pc:sldMk cId="2776520556" sldId="301"/>
        </pc:sldMkLst>
        <pc:spChg chg="add mod">
          <ac:chgData name="Raiko Mendoza" userId="cec5028b-3d6f-4a90-9901-014c2b9339b1" providerId="ADAL" clId="{EA09BA77-334E-422F-9CCF-18602768E00C}" dt="2022-12-02T14:15:24.940" v="689" actId="6549"/>
          <ac:spMkLst>
            <pc:docMk/>
            <pc:sldMk cId="2776520556" sldId="301"/>
            <ac:spMk id="2" creationId="{97601AAC-8FE3-4C68-8DF0-FD3ED7757606}"/>
          </ac:spMkLst>
        </pc:spChg>
        <pc:spChg chg="mod">
          <ac:chgData name="Raiko Mendoza" userId="cec5028b-3d6f-4a90-9901-014c2b9339b1" providerId="ADAL" clId="{EA09BA77-334E-422F-9CCF-18602768E00C}" dt="2022-12-02T14:13:56.599" v="657" actId="14100"/>
          <ac:spMkLst>
            <pc:docMk/>
            <pc:sldMk cId="2776520556" sldId="301"/>
            <ac:spMk id="4" creationId="{FB9BC20F-339C-7A4F-BFDD-7AFE2643C07C}"/>
          </ac:spMkLst>
        </pc:spChg>
      </pc:sldChg>
      <pc:sldChg chg="modSp mod">
        <pc:chgData name="Raiko Mendoza" userId="cec5028b-3d6f-4a90-9901-014c2b9339b1" providerId="ADAL" clId="{EA09BA77-334E-422F-9CCF-18602768E00C}" dt="2022-12-02T14:17:28.911" v="907" actId="20577"/>
        <pc:sldMkLst>
          <pc:docMk/>
          <pc:sldMk cId="3901255117" sldId="302"/>
        </pc:sldMkLst>
        <pc:spChg chg="mod">
          <ac:chgData name="Raiko Mendoza" userId="cec5028b-3d6f-4a90-9901-014c2b9339b1" providerId="ADAL" clId="{EA09BA77-334E-422F-9CCF-18602768E00C}" dt="2022-12-02T14:17:28.911" v="907" actId="20577"/>
          <ac:spMkLst>
            <pc:docMk/>
            <pc:sldMk cId="3901255117" sldId="302"/>
            <ac:spMk id="4" creationId="{FB9BC20F-339C-7A4F-BFDD-7AFE2643C07C}"/>
          </ac:spMkLst>
        </pc:spChg>
      </pc:sldChg>
      <pc:sldChg chg="del">
        <pc:chgData name="Raiko Mendoza" userId="cec5028b-3d6f-4a90-9901-014c2b9339b1" providerId="ADAL" clId="{EA09BA77-334E-422F-9CCF-18602768E00C}" dt="2022-11-28T20:35:40.676" v="330" actId="2696"/>
        <pc:sldMkLst>
          <pc:docMk/>
          <pc:sldMk cId="211355591" sldId="310"/>
        </pc:sldMkLst>
      </pc:sldChg>
      <pc:sldChg chg="del">
        <pc:chgData name="Raiko Mendoza" userId="cec5028b-3d6f-4a90-9901-014c2b9339b1" providerId="ADAL" clId="{EA09BA77-334E-422F-9CCF-18602768E00C}" dt="2022-11-28T20:35:46.662" v="331" actId="2696"/>
        <pc:sldMkLst>
          <pc:docMk/>
          <pc:sldMk cId="2638525005" sldId="311"/>
        </pc:sldMkLst>
      </pc:sldChg>
      <pc:sldChg chg="modSp mod">
        <pc:chgData name="Raiko Mendoza" userId="cec5028b-3d6f-4a90-9901-014c2b9339b1" providerId="ADAL" clId="{EA09BA77-334E-422F-9CCF-18602768E00C}" dt="2022-12-02T20:15:29.818" v="1168" actId="20577"/>
        <pc:sldMkLst>
          <pc:docMk/>
          <pc:sldMk cId="2675356423" sldId="312"/>
        </pc:sldMkLst>
        <pc:spChg chg="mod">
          <ac:chgData name="Raiko Mendoza" userId="cec5028b-3d6f-4a90-9901-014c2b9339b1" providerId="ADAL" clId="{EA09BA77-334E-422F-9CCF-18602768E00C}" dt="2022-12-02T20:15:29.818" v="1168" actId="20577"/>
          <ac:spMkLst>
            <pc:docMk/>
            <pc:sldMk cId="2675356423" sldId="312"/>
            <ac:spMk id="4" creationId="{C53C9631-1CF3-9240-A4C9-491C6E25844D}"/>
          </ac:spMkLst>
        </pc:spChg>
      </pc:sldChg>
      <pc:sldChg chg="del">
        <pc:chgData name="Raiko Mendoza" userId="cec5028b-3d6f-4a90-9901-014c2b9339b1" providerId="ADAL" clId="{EA09BA77-334E-422F-9CCF-18602768E00C}" dt="2022-11-28T20:06:47.880" v="10" actId="2696"/>
        <pc:sldMkLst>
          <pc:docMk/>
          <pc:sldMk cId="2371156083" sldId="313"/>
        </pc:sldMkLst>
      </pc:sldChg>
      <pc:sldChg chg="add">
        <pc:chgData name="Raiko Mendoza" userId="cec5028b-3d6f-4a90-9901-014c2b9339b1" providerId="ADAL" clId="{EA09BA77-334E-422F-9CCF-18602768E00C}" dt="2022-11-28T20:26:14.481" v="57"/>
        <pc:sldMkLst>
          <pc:docMk/>
          <pc:sldMk cId="4280398731" sldId="313"/>
        </pc:sldMkLst>
      </pc:sldChg>
      <pc:sldChg chg="modSp add del mod ord">
        <pc:chgData name="Raiko Mendoza" userId="cec5028b-3d6f-4a90-9901-014c2b9339b1" providerId="ADAL" clId="{EA09BA77-334E-422F-9CCF-18602768E00C}" dt="2022-12-02T14:08:48.265" v="593" actId="2696"/>
        <pc:sldMkLst>
          <pc:docMk/>
          <pc:sldMk cId="4090862475" sldId="314"/>
        </pc:sldMkLst>
        <pc:spChg chg="mod">
          <ac:chgData name="Raiko Mendoza" userId="cec5028b-3d6f-4a90-9901-014c2b9339b1" providerId="ADAL" clId="{EA09BA77-334E-422F-9CCF-18602768E00C}" dt="2022-12-02T14:04:57.812" v="592" actId="255"/>
          <ac:spMkLst>
            <pc:docMk/>
            <pc:sldMk cId="4090862475" sldId="314"/>
            <ac:spMk id="5" creationId="{46C83288-3958-C547-AF66-FA9BA46084F5}"/>
          </ac:spMkLst>
        </pc:spChg>
      </pc:sldChg>
      <pc:sldChg chg="modSp add del mod">
        <pc:chgData name="Raiko Mendoza" userId="cec5028b-3d6f-4a90-9901-014c2b9339b1" providerId="ADAL" clId="{EA09BA77-334E-422F-9CCF-18602768E00C}" dt="2022-12-02T14:08:48.265" v="593" actId="2696"/>
        <pc:sldMkLst>
          <pc:docMk/>
          <pc:sldMk cId="3937971077" sldId="315"/>
        </pc:sldMkLst>
        <pc:spChg chg="mod">
          <ac:chgData name="Raiko Mendoza" userId="cec5028b-3d6f-4a90-9901-014c2b9339b1" providerId="ADAL" clId="{EA09BA77-334E-422F-9CCF-18602768E00C}" dt="2022-11-28T20:38:42.294" v="453" actId="5793"/>
          <ac:spMkLst>
            <pc:docMk/>
            <pc:sldMk cId="3937971077" sldId="315"/>
            <ac:spMk id="5" creationId="{46C83288-3958-C547-AF66-FA9BA46084F5}"/>
          </ac:spMkLst>
        </pc:spChg>
      </pc:sldChg>
      <pc:sldChg chg="modSp add del mod">
        <pc:chgData name="Raiko Mendoza" userId="cec5028b-3d6f-4a90-9901-014c2b9339b1" providerId="ADAL" clId="{EA09BA77-334E-422F-9CCF-18602768E00C}" dt="2022-12-02T14:08:48.265" v="593" actId="2696"/>
        <pc:sldMkLst>
          <pc:docMk/>
          <pc:sldMk cId="1880538449" sldId="316"/>
        </pc:sldMkLst>
        <pc:spChg chg="mod">
          <ac:chgData name="Raiko Mendoza" userId="cec5028b-3d6f-4a90-9901-014c2b9339b1" providerId="ADAL" clId="{EA09BA77-334E-422F-9CCF-18602768E00C}" dt="2022-11-28T20:39:23.925" v="582" actId="20577"/>
          <ac:spMkLst>
            <pc:docMk/>
            <pc:sldMk cId="1880538449" sldId="316"/>
            <ac:spMk id="5" creationId="{46C83288-3958-C547-AF66-FA9BA46084F5}"/>
          </ac:spMkLst>
        </pc:spChg>
      </pc:sldChg>
    </pc:docChg>
  </pc:docChgLst>
  <pc:docChgLst>
    <pc:chgData name="Sean Moore" userId="84cb09d9-3a6d-46ba-b0f0-e79a764051b8" providerId="ADAL" clId="{D5C17181-96C7-430A-926E-3DFD1DB2ECE6}"/>
    <pc:docChg chg="undo redo custSel modSld">
      <pc:chgData name="Sean Moore" userId="84cb09d9-3a6d-46ba-b0f0-e79a764051b8" providerId="ADAL" clId="{D5C17181-96C7-430A-926E-3DFD1DB2ECE6}" dt="2022-12-05T21:13:42.370" v="1205" actId="6549"/>
      <pc:docMkLst>
        <pc:docMk/>
      </pc:docMkLst>
      <pc:sldChg chg="modSp mod">
        <pc:chgData name="Sean Moore" userId="84cb09d9-3a6d-46ba-b0f0-e79a764051b8" providerId="ADAL" clId="{D5C17181-96C7-430A-926E-3DFD1DB2ECE6}" dt="2022-12-02T21:16:06.209" v="632" actId="732"/>
        <pc:sldMkLst>
          <pc:docMk/>
          <pc:sldMk cId="1211347133" sldId="257"/>
        </pc:sldMkLst>
        <pc:picChg chg="mod modCrop">
          <ac:chgData name="Sean Moore" userId="84cb09d9-3a6d-46ba-b0f0-e79a764051b8" providerId="ADAL" clId="{D5C17181-96C7-430A-926E-3DFD1DB2ECE6}" dt="2022-12-02T21:16:06.209" v="632" actId="732"/>
          <ac:picMkLst>
            <pc:docMk/>
            <pc:sldMk cId="1211347133" sldId="257"/>
            <ac:picMk id="6" creationId="{3393DEA1-79E4-428B-B119-7F5F5217B6A5}"/>
          </ac:picMkLst>
        </pc:picChg>
      </pc:sldChg>
      <pc:sldChg chg="addSp delSp modSp mod">
        <pc:chgData name="Sean Moore" userId="84cb09d9-3a6d-46ba-b0f0-e79a764051b8" providerId="ADAL" clId="{D5C17181-96C7-430A-926E-3DFD1DB2ECE6}" dt="2022-12-02T22:12:53.779" v="1154" actId="1035"/>
        <pc:sldMkLst>
          <pc:docMk/>
          <pc:sldMk cId="710331278" sldId="260"/>
        </pc:sldMkLst>
        <pc:spChg chg="add mod">
          <ac:chgData name="Sean Moore" userId="84cb09d9-3a6d-46ba-b0f0-e79a764051b8" providerId="ADAL" clId="{D5C17181-96C7-430A-926E-3DFD1DB2ECE6}" dt="2022-12-02T21:14:39.937" v="628" actId="1036"/>
          <ac:spMkLst>
            <pc:docMk/>
            <pc:sldMk cId="710331278" sldId="260"/>
            <ac:spMk id="3" creationId="{0E6EC159-16D1-5718-E151-8F6D18D1C729}"/>
          </ac:spMkLst>
        </pc:spChg>
        <pc:spChg chg="del mod">
          <ac:chgData name="Sean Moore" userId="84cb09d9-3a6d-46ba-b0f0-e79a764051b8" providerId="ADAL" clId="{D5C17181-96C7-430A-926E-3DFD1DB2ECE6}" dt="2022-12-02T21:12:13.298" v="598" actId="21"/>
          <ac:spMkLst>
            <pc:docMk/>
            <pc:sldMk cId="710331278" sldId="260"/>
            <ac:spMk id="5" creationId="{70CAD1A4-D5E3-1542-8824-A10A414A4B46}"/>
          </ac:spMkLst>
        </pc:spChg>
        <pc:spChg chg="add mod">
          <ac:chgData name="Sean Moore" userId="84cb09d9-3a6d-46ba-b0f0-e79a764051b8" providerId="ADAL" clId="{D5C17181-96C7-430A-926E-3DFD1DB2ECE6}" dt="2022-12-02T21:14:39.937" v="628" actId="1036"/>
          <ac:spMkLst>
            <pc:docMk/>
            <pc:sldMk cId="710331278" sldId="260"/>
            <ac:spMk id="6" creationId="{3FBEAA8B-EF39-8CD3-718C-781FEE9B6B29}"/>
          </ac:spMkLst>
        </pc:spChg>
        <pc:spChg chg="add mod ord">
          <ac:chgData name="Sean Moore" userId="84cb09d9-3a6d-46ba-b0f0-e79a764051b8" providerId="ADAL" clId="{D5C17181-96C7-430A-926E-3DFD1DB2ECE6}" dt="2022-12-02T22:11:55.605" v="1117" actId="167"/>
          <ac:spMkLst>
            <pc:docMk/>
            <pc:sldMk cId="710331278" sldId="260"/>
            <ac:spMk id="7" creationId="{9EDD5D17-F462-FC58-EEA7-A6CAFCB8D2C6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9" creationId="{204E7B61-32DF-B0B8-5C25-6E5BA87264FB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10" creationId="{FC8C8092-C102-64B3-BA7D-1ED237350C27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11" creationId="{E2FB1473-9F34-A416-F8FA-DF45F43DF90E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12" creationId="{8B6CB1E6-7D41-9AB6-F98F-A876088002C4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13" creationId="{60581025-9015-7BC7-B0DC-C09F445EFB9F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14" creationId="{BA55B693-C8BE-3995-9A98-4C865F427CBF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15" creationId="{4E3893BB-DA9A-2814-736C-19DA64248A78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16" creationId="{63D30027-6737-0BEF-1B0C-F31BEEE4D5A0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17" creationId="{DA379D7F-19D0-D495-1E04-6BE1F69FE01A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18" creationId="{ADA8D47B-515C-68F4-9299-A961A2397317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19" creationId="{3E12863D-B595-617D-C059-639EACCB0FAF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20" creationId="{5AF6C38F-9702-2F20-E44C-AA1339B9041B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21" creationId="{B4D768A1-6238-DD64-B141-E8FC97D00FB4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22" creationId="{6C736AA2-92F9-16C7-65F5-BB98D577903A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23" creationId="{35402D69-F5A1-6AF9-3A19-969D214A65E5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24" creationId="{16E8FC3C-E181-858B-BAEF-48C693B5C653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25" creationId="{930863A5-4934-7024-CD8B-DC3102BBE493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26" creationId="{C83C883A-4EDF-419F-C68C-3DE3D2C7DE9C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27" creationId="{7C956464-A60F-A663-B9E2-62DC13610360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28" creationId="{2D58EFDB-982B-1242-88E8-6E986A80616A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29" creationId="{0F8EA75A-EC27-77D8-6F3C-23599D5B5B1E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30" creationId="{2947B3CD-735E-0290-06D4-64AD0C051508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31" creationId="{DB67AC59-858F-6D03-8022-FADCCA859FA0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32" creationId="{1483F236-419F-906B-F2B5-2319328480B8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33" creationId="{A17A550C-9E91-5C8A-F474-5033BDC45807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34" creationId="{9835E518-E0A8-90AF-D534-9D344D751E74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35" creationId="{B7E99498-807B-C3A1-4D42-22BD187D213D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36" creationId="{03785B15-2AED-DDFE-14C5-4089CA885D53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37" creationId="{19C3E9BE-5907-AD49-3696-936E736B176A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38" creationId="{0995BEC0-58E8-8EB9-8FE7-A9B192677208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39" creationId="{E384F3A9-63E7-5DDC-9660-B29E27B13408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40" creationId="{DC8ED736-9294-E8EE-6932-D8307558F0E1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41" creationId="{6EC8B089-E277-0444-1162-266B3AA2E36F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42" creationId="{1ED2C8B2-FAB6-2255-763A-5E564727E7C5}"/>
          </ac:spMkLst>
        </pc:spChg>
        <pc:spChg chg="mod">
          <ac:chgData name="Sean Moore" userId="84cb09d9-3a6d-46ba-b0f0-e79a764051b8" providerId="ADAL" clId="{D5C17181-96C7-430A-926E-3DFD1DB2ECE6}" dt="2022-12-02T22:12:40.343" v="1144" actId="165"/>
          <ac:spMkLst>
            <pc:docMk/>
            <pc:sldMk cId="710331278" sldId="260"/>
            <ac:spMk id="43" creationId="{C77EFE39-0635-D927-A57F-0DB6BF2DC3E3}"/>
          </ac:spMkLst>
        </pc:spChg>
        <pc:spChg chg="add mod ord topLvl">
          <ac:chgData name="Sean Moore" userId="84cb09d9-3a6d-46ba-b0f0-e79a764051b8" providerId="ADAL" clId="{D5C17181-96C7-430A-926E-3DFD1DB2ECE6}" dt="2022-12-02T22:12:53.779" v="1154" actId="1035"/>
          <ac:spMkLst>
            <pc:docMk/>
            <pc:sldMk cId="710331278" sldId="260"/>
            <ac:spMk id="44" creationId="{AC499900-B2BF-A633-D993-02A03CECA8E3}"/>
          </ac:spMkLst>
        </pc:spChg>
        <pc:grpChg chg="add mod ord topLvl">
          <ac:chgData name="Sean Moore" userId="84cb09d9-3a6d-46ba-b0f0-e79a764051b8" providerId="ADAL" clId="{D5C17181-96C7-430A-926E-3DFD1DB2ECE6}" dt="2022-12-02T22:12:40.343" v="1144" actId="165"/>
          <ac:grpSpMkLst>
            <pc:docMk/>
            <pc:sldMk cId="710331278" sldId="260"/>
            <ac:grpSpMk id="8" creationId="{C0E1B395-E54C-27D2-5CC7-E6A8C9EEB97D}"/>
          </ac:grpSpMkLst>
        </pc:grpChg>
        <pc:grpChg chg="add del mod">
          <ac:chgData name="Sean Moore" userId="84cb09d9-3a6d-46ba-b0f0-e79a764051b8" providerId="ADAL" clId="{D5C17181-96C7-430A-926E-3DFD1DB2ECE6}" dt="2022-12-02T22:12:40.343" v="1144" actId="165"/>
          <ac:grpSpMkLst>
            <pc:docMk/>
            <pc:sldMk cId="710331278" sldId="260"/>
            <ac:grpSpMk id="45" creationId="{6F280A42-0701-10F1-CA37-41B17B57224A}"/>
          </ac:grpSpMkLst>
        </pc:grpChg>
        <pc:picChg chg="add del mod">
          <ac:chgData name="Sean Moore" userId="84cb09d9-3a6d-46ba-b0f0-e79a764051b8" providerId="ADAL" clId="{D5C17181-96C7-430A-926E-3DFD1DB2ECE6}" dt="2022-12-02T21:13:40.850" v="615" actId="21"/>
          <ac:picMkLst>
            <pc:docMk/>
            <pc:sldMk cId="710331278" sldId="260"/>
            <ac:picMk id="2" creationId="{197A08DA-DBFA-6F6C-948F-D2343E027567}"/>
          </ac:picMkLst>
        </pc:picChg>
      </pc:sldChg>
      <pc:sldChg chg="addSp delSp modSp mod">
        <pc:chgData name="Sean Moore" userId="84cb09d9-3a6d-46ba-b0f0-e79a764051b8" providerId="ADAL" clId="{D5C17181-96C7-430A-926E-3DFD1DB2ECE6}" dt="2022-12-02T21:48:31.464" v="793" actId="1076"/>
        <pc:sldMkLst>
          <pc:docMk/>
          <pc:sldMk cId="656862391" sldId="264"/>
        </pc:sldMkLst>
        <pc:spChg chg="del">
          <ac:chgData name="Sean Moore" userId="84cb09d9-3a6d-46ba-b0f0-e79a764051b8" providerId="ADAL" clId="{D5C17181-96C7-430A-926E-3DFD1DB2ECE6}" dt="2022-12-02T20:46:46.435" v="82" actId="478"/>
          <ac:spMkLst>
            <pc:docMk/>
            <pc:sldMk cId="656862391" sldId="264"/>
            <ac:spMk id="2" creationId="{92C71A14-4F23-47E9-82C5-C554D8A170B7}"/>
          </ac:spMkLst>
        </pc:spChg>
        <pc:spChg chg="del">
          <ac:chgData name="Sean Moore" userId="84cb09d9-3a6d-46ba-b0f0-e79a764051b8" providerId="ADAL" clId="{D5C17181-96C7-430A-926E-3DFD1DB2ECE6}" dt="2022-12-02T20:49:20.878" v="107" actId="478"/>
          <ac:spMkLst>
            <pc:docMk/>
            <pc:sldMk cId="656862391" sldId="264"/>
            <ac:spMk id="3" creationId="{D01ABCC7-5135-E54D-BB97-07C213B47A65}"/>
          </ac:spMkLst>
        </pc:spChg>
        <pc:spChg chg="del mod">
          <ac:chgData name="Sean Moore" userId="84cb09d9-3a6d-46ba-b0f0-e79a764051b8" providerId="ADAL" clId="{D5C17181-96C7-430A-926E-3DFD1DB2ECE6}" dt="2022-12-02T20:44:42.150" v="47" actId="21"/>
          <ac:spMkLst>
            <pc:docMk/>
            <pc:sldMk cId="656862391" sldId="264"/>
            <ac:spMk id="4" creationId="{FB9BC20F-339C-7A4F-BFDD-7AFE2643C07C}"/>
          </ac:spMkLst>
        </pc:spChg>
        <pc:spChg chg="add mod">
          <ac:chgData name="Sean Moore" userId="84cb09d9-3a6d-46ba-b0f0-e79a764051b8" providerId="ADAL" clId="{D5C17181-96C7-430A-926E-3DFD1DB2ECE6}" dt="2022-12-02T20:53:35.050" v="184" actId="1076"/>
          <ac:spMkLst>
            <pc:docMk/>
            <pc:sldMk cId="656862391" sldId="264"/>
            <ac:spMk id="5" creationId="{5BDF2177-6E73-5EBC-3783-9F4E076BAC37}"/>
          </ac:spMkLst>
        </pc:spChg>
        <pc:spChg chg="add mod">
          <ac:chgData name="Sean Moore" userId="84cb09d9-3a6d-46ba-b0f0-e79a764051b8" providerId="ADAL" clId="{D5C17181-96C7-430A-926E-3DFD1DB2ECE6}" dt="2022-12-02T21:48:31.464" v="793" actId="1076"/>
          <ac:spMkLst>
            <pc:docMk/>
            <pc:sldMk cId="656862391" sldId="264"/>
            <ac:spMk id="6" creationId="{EEE29151-FCDE-91B3-AB93-F34778E6E97F}"/>
          </ac:spMkLst>
        </pc:spChg>
        <pc:spChg chg="add del mod">
          <ac:chgData name="Sean Moore" userId="84cb09d9-3a6d-46ba-b0f0-e79a764051b8" providerId="ADAL" clId="{D5C17181-96C7-430A-926E-3DFD1DB2ECE6}" dt="2022-12-02T20:49:25.518" v="110" actId="478"/>
          <ac:spMkLst>
            <pc:docMk/>
            <pc:sldMk cId="656862391" sldId="264"/>
            <ac:spMk id="8" creationId="{B6FC699D-345E-5608-B0CB-66B767DCC2FF}"/>
          </ac:spMkLst>
        </pc:spChg>
        <pc:spChg chg="add mod">
          <ac:chgData name="Sean Moore" userId="84cb09d9-3a6d-46ba-b0f0-e79a764051b8" providerId="ADAL" clId="{D5C17181-96C7-430A-926E-3DFD1DB2ECE6}" dt="2022-12-02T20:49:42.471" v="111" actId="255"/>
          <ac:spMkLst>
            <pc:docMk/>
            <pc:sldMk cId="656862391" sldId="264"/>
            <ac:spMk id="9" creationId="{32078B1A-8390-2333-AF29-85FDF8604CAD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14" creationId="{478A54F9-D656-25D9-0A7E-10814038CF93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15" creationId="{B9D8A586-9200-3ED4-CFE3-B85934B0A787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16" creationId="{37EF4407-A455-5D67-8A1D-357C02C7E80B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17" creationId="{2C05536C-2F88-F011-FBD9-AEA6DB4186BE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18" creationId="{D1BF1860-8047-492F-E418-30C57ED594CD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19" creationId="{82E9D17C-77B4-1F72-84AF-F26CED812349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20" creationId="{3D810496-7D2C-46CC-02B1-056409EA0901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21" creationId="{66540014-B2CB-6A8A-08D2-35050EDEFB34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22" creationId="{E2B4E4BD-F7FC-B0EB-C53D-7D8BD1F8E3FB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23" creationId="{2F08076E-959E-6E5D-11C9-3D41EA925717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24" creationId="{8B545E03-F435-9D70-1FBE-B8D18AFBCC30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25" creationId="{7E0325BD-FEDF-2F99-15BD-143113769257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26" creationId="{E91CB148-D149-C383-3D8C-EC36701D150E}"/>
          </ac:spMkLst>
        </pc:spChg>
        <pc:spChg chg="mod">
          <ac:chgData name="Sean Moore" userId="84cb09d9-3a6d-46ba-b0f0-e79a764051b8" providerId="ADAL" clId="{D5C17181-96C7-430A-926E-3DFD1DB2ECE6}" dt="2022-12-02T21:42:57.160" v="695"/>
          <ac:spMkLst>
            <pc:docMk/>
            <pc:sldMk cId="656862391" sldId="264"/>
            <ac:spMk id="27" creationId="{08D7E979-625F-474F-0FAB-EB87F95E3876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29" creationId="{0B418251-08C8-F8E9-2FAC-977D047E89F3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30" creationId="{BA8A4953-093C-DF72-9BD0-CCA58EE4A5CD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31" creationId="{5E79C7C3-99A6-859B-8D88-F6A0BDD86785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32" creationId="{9E34AED0-E9F8-C88D-EF15-7C01937116F4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33" creationId="{EEB971A4-6661-351F-EB01-4D7398637DF6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34" creationId="{6874DB50-DFDC-1546-4290-D749A988526B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35" creationId="{C87899CA-8C37-B0AE-A7EB-17BC65602BB1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36" creationId="{739F8FDD-01D9-8BE5-2E95-5F4FD32B2714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37" creationId="{D8B2EA75-35C5-671A-FDFC-D6E33347C1E6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38" creationId="{9516874D-B9C3-0EF3-09F0-72F3E766A5E4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39" creationId="{81061FF7-792B-161B-2760-CAA2BFD3E919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40" creationId="{B377AD49-DF2E-C591-C7BC-C1DC23499864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41" creationId="{56AA5B91-0E31-54A2-B430-0432FCFB7A87}"/>
          </ac:spMkLst>
        </pc:spChg>
        <pc:spChg chg="mod">
          <ac:chgData name="Sean Moore" userId="84cb09d9-3a6d-46ba-b0f0-e79a764051b8" providerId="ADAL" clId="{D5C17181-96C7-430A-926E-3DFD1DB2ECE6}" dt="2022-12-02T21:43:59.055" v="704"/>
          <ac:spMkLst>
            <pc:docMk/>
            <pc:sldMk cId="656862391" sldId="264"/>
            <ac:spMk id="42" creationId="{2D8CB73E-499A-F232-70CA-8FC12EC08F3B}"/>
          </ac:spMkLst>
        </pc:spChg>
        <pc:spChg chg="add mod ord">
          <ac:chgData name="Sean Moore" userId="84cb09d9-3a6d-46ba-b0f0-e79a764051b8" providerId="ADAL" clId="{D5C17181-96C7-430A-926E-3DFD1DB2ECE6}" dt="2022-12-02T21:48:00.976" v="792" actId="170"/>
          <ac:spMkLst>
            <pc:docMk/>
            <pc:sldMk cId="656862391" sldId="264"/>
            <ac:spMk id="43" creationId="{76F95120-F46A-81EA-3F47-FFB1AB96D95D}"/>
          </ac:spMkLst>
        </pc:spChg>
        <pc:grpChg chg="add mod">
          <ac:chgData name="Sean Moore" userId="84cb09d9-3a6d-46ba-b0f0-e79a764051b8" providerId="ADAL" clId="{D5C17181-96C7-430A-926E-3DFD1DB2ECE6}" dt="2022-12-02T21:43:49.925" v="703"/>
          <ac:grpSpMkLst>
            <pc:docMk/>
            <pc:sldMk cId="656862391" sldId="264"/>
            <ac:grpSpMk id="13" creationId="{6311CD6A-F16C-4665-2863-CC42D0C867EE}"/>
          </ac:grpSpMkLst>
        </pc:grpChg>
        <pc:grpChg chg="add mod ord">
          <ac:chgData name="Sean Moore" userId="84cb09d9-3a6d-46ba-b0f0-e79a764051b8" providerId="ADAL" clId="{D5C17181-96C7-430A-926E-3DFD1DB2ECE6}" dt="2022-12-02T21:45:12.919" v="768" actId="14100"/>
          <ac:grpSpMkLst>
            <pc:docMk/>
            <pc:sldMk cId="656862391" sldId="264"/>
            <ac:grpSpMk id="28" creationId="{91B9D7C1-D9BD-A985-E482-5F8CCE5CE345}"/>
          </ac:grpSpMkLst>
        </pc:grpChg>
        <pc:picChg chg="add del mod">
          <ac:chgData name="Sean Moore" userId="84cb09d9-3a6d-46ba-b0f0-e79a764051b8" providerId="ADAL" clId="{D5C17181-96C7-430A-926E-3DFD1DB2ECE6}" dt="2022-12-02T20:57:49.198" v="268" actId="478"/>
          <ac:picMkLst>
            <pc:docMk/>
            <pc:sldMk cId="656862391" sldId="264"/>
            <ac:picMk id="10" creationId="{5C4876F4-665E-4004-F9C7-8EC396DD59B5}"/>
          </ac:picMkLst>
        </pc:picChg>
        <pc:picChg chg="add del mod">
          <ac:chgData name="Sean Moore" userId="84cb09d9-3a6d-46ba-b0f0-e79a764051b8" providerId="ADAL" clId="{D5C17181-96C7-430A-926E-3DFD1DB2ECE6}" dt="2022-12-02T21:32:58.216" v="674" actId="478"/>
          <ac:picMkLst>
            <pc:docMk/>
            <pc:sldMk cId="656862391" sldId="264"/>
            <ac:picMk id="11" creationId="{C20E75DF-74C0-273C-1D6F-A50E892608B5}"/>
          </ac:picMkLst>
        </pc:picChg>
        <pc:picChg chg="add del mod">
          <ac:chgData name="Sean Moore" userId="84cb09d9-3a6d-46ba-b0f0-e79a764051b8" providerId="ADAL" clId="{D5C17181-96C7-430A-926E-3DFD1DB2ECE6}" dt="2022-12-02T21:33:10.380" v="678" actId="478"/>
          <ac:picMkLst>
            <pc:docMk/>
            <pc:sldMk cId="656862391" sldId="264"/>
            <ac:picMk id="12" creationId="{39911932-25E1-AC27-1411-62D3C29A03FE}"/>
          </ac:picMkLst>
        </pc:picChg>
      </pc:sldChg>
      <pc:sldChg chg="modSp mod">
        <pc:chgData name="Sean Moore" userId="84cb09d9-3a6d-46ba-b0f0-e79a764051b8" providerId="ADAL" clId="{D5C17181-96C7-430A-926E-3DFD1DB2ECE6}" dt="2022-12-02T21:19:48.178" v="670" actId="207"/>
        <pc:sldMkLst>
          <pc:docMk/>
          <pc:sldMk cId="2504706053" sldId="283"/>
        </pc:sldMkLst>
        <pc:spChg chg="mod">
          <ac:chgData name="Sean Moore" userId="84cb09d9-3a6d-46ba-b0f0-e79a764051b8" providerId="ADAL" clId="{D5C17181-96C7-430A-926E-3DFD1DB2ECE6}" dt="2022-12-02T20:42:50.393" v="11" actId="14100"/>
          <ac:spMkLst>
            <pc:docMk/>
            <pc:sldMk cId="2504706053" sldId="283"/>
            <ac:spMk id="3" creationId="{1BAF5213-9B8D-5F4A-A9E1-349DB0F8FC95}"/>
          </ac:spMkLst>
        </pc:spChg>
        <pc:spChg chg="mod">
          <ac:chgData name="Sean Moore" userId="84cb09d9-3a6d-46ba-b0f0-e79a764051b8" providerId="ADAL" clId="{D5C17181-96C7-430A-926E-3DFD1DB2ECE6}" dt="2022-12-02T21:19:48.178" v="670" actId="207"/>
          <ac:spMkLst>
            <pc:docMk/>
            <pc:sldMk cId="2504706053" sldId="283"/>
            <ac:spMk id="7" creationId="{E04A59D8-3EDF-2B42-BFA1-BED60018081A}"/>
          </ac:spMkLst>
        </pc:spChg>
      </pc:sldChg>
      <pc:sldChg chg="addSp delSp modSp mod">
        <pc:chgData name="Sean Moore" userId="84cb09d9-3a6d-46ba-b0f0-e79a764051b8" providerId="ADAL" clId="{D5C17181-96C7-430A-926E-3DFD1DB2ECE6}" dt="2022-12-02T21:15:14.146" v="631" actId="164"/>
        <pc:sldMkLst>
          <pc:docMk/>
          <pc:sldMk cId="3074120282" sldId="291"/>
        </pc:sldMkLst>
        <pc:spChg chg="mod">
          <ac:chgData name="Sean Moore" userId="84cb09d9-3a6d-46ba-b0f0-e79a764051b8" providerId="ADAL" clId="{D5C17181-96C7-430A-926E-3DFD1DB2ECE6}" dt="2022-12-02T21:15:14.146" v="631" actId="164"/>
          <ac:spMkLst>
            <pc:docMk/>
            <pc:sldMk cId="3074120282" sldId="291"/>
            <ac:spMk id="6" creationId="{B14D0A93-9BF1-42AC-B223-4E49FEDDDD41}"/>
          </ac:spMkLst>
        </pc:spChg>
        <pc:spChg chg="mod topLvl">
          <ac:chgData name="Sean Moore" userId="84cb09d9-3a6d-46ba-b0f0-e79a764051b8" providerId="ADAL" clId="{D5C17181-96C7-430A-926E-3DFD1DB2ECE6}" dt="2022-12-02T21:15:14.146" v="631" actId="164"/>
          <ac:spMkLst>
            <pc:docMk/>
            <pc:sldMk cId="3074120282" sldId="291"/>
            <ac:spMk id="13" creationId="{00000000-0000-0000-0000-000000000000}"/>
          </ac:spMkLst>
        </pc:spChg>
        <pc:spChg chg="mod topLvl">
          <ac:chgData name="Sean Moore" userId="84cb09d9-3a6d-46ba-b0f0-e79a764051b8" providerId="ADAL" clId="{D5C17181-96C7-430A-926E-3DFD1DB2ECE6}" dt="2022-12-02T21:15:14.146" v="631" actId="164"/>
          <ac:spMkLst>
            <pc:docMk/>
            <pc:sldMk cId="3074120282" sldId="291"/>
            <ac:spMk id="14" creationId="{00000000-0000-0000-0000-000000000000}"/>
          </ac:spMkLst>
        </pc:spChg>
        <pc:spChg chg="mod topLvl">
          <ac:chgData name="Sean Moore" userId="84cb09d9-3a6d-46ba-b0f0-e79a764051b8" providerId="ADAL" clId="{D5C17181-96C7-430A-926E-3DFD1DB2ECE6}" dt="2022-12-02T21:15:14.146" v="631" actId="164"/>
          <ac:spMkLst>
            <pc:docMk/>
            <pc:sldMk cId="3074120282" sldId="291"/>
            <ac:spMk id="15" creationId="{00000000-0000-0000-0000-000000000000}"/>
          </ac:spMkLst>
        </pc:spChg>
        <pc:spChg chg="mod topLvl">
          <ac:chgData name="Sean Moore" userId="84cb09d9-3a6d-46ba-b0f0-e79a764051b8" providerId="ADAL" clId="{D5C17181-96C7-430A-926E-3DFD1DB2ECE6}" dt="2022-12-02T21:15:14.146" v="631" actId="164"/>
          <ac:spMkLst>
            <pc:docMk/>
            <pc:sldMk cId="3074120282" sldId="291"/>
            <ac:spMk id="16" creationId="{00000000-0000-0000-0000-000000000000}"/>
          </ac:spMkLst>
        </pc:spChg>
        <pc:spChg chg="mod topLvl">
          <ac:chgData name="Sean Moore" userId="84cb09d9-3a6d-46ba-b0f0-e79a764051b8" providerId="ADAL" clId="{D5C17181-96C7-430A-926E-3DFD1DB2ECE6}" dt="2022-12-02T21:15:14.146" v="631" actId="164"/>
          <ac:spMkLst>
            <pc:docMk/>
            <pc:sldMk cId="3074120282" sldId="291"/>
            <ac:spMk id="17" creationId="{00000000-0000-0000-0000-000000000000}"/>
          </ac:spMkLst>
        </pc:spChg>
        <pc:spChg chg="mod topLvl">
          <ac:chgData name="Sean Moore" userId="84cb09d9-3a6d-46ba-b0f0-e79a764051b8" providerId="ADAL" clId="{D5C17181-96C7-430A-926E-3DFD1DB2ECE6}" dt="2022-12-02T21:15:14.146" v="631" actId="164"/>
          <ac:spMkLst>
            <pc:docMk/>
            <pc:sldMk cId="3074120282" sldId="291"/>
            <ac:spMk id="18" creationId="{00000000-0000-0000-0000-000000000000}"/>
          </ac:spMkLst>
        </pc:spChg>
        <pc:spChg chg="mod topLvl">
          <ac:chgData name="Sean Moore" userId="84cb09d9-3a6d-46ba-b0f0-e79a764051b8" providerId="ADAL" clId="{D5C17181-96C7-430A-926E-3DFD1DB2ECE6}" dt="2022-12-02T21:15:14.146" v="631" actId="164"/>
          <ac:spMkLst>
            <pc:docMk/>
            <pc:sldMk cId="3074120282" sldId="291"/>
            <ac:spMk id="19" creationId="{00000000-0000-0000-0000-000000000000}"/>
          </ac:spMkLst>
        </pc:spChg>
        <pc:spChg chg="del mod topLvl">
          <ac:chgData name="Sean Moore" userId="84cb09d9-3a6d-46ba-b0f0-e79a764051b8" providerId="ADAL" clId="{D5C17181-96C7-430A-926E-3DFD1DB2ECE6}" dt="2022-12-02T21:15:10.214" v="630" actId="478"/>
          <ac:spMkLst>
            <pc:docMk/>
            <pc:sldMk cId="3074120282" sldId="291"/>
            <ac:spMk id="20" creationId="{00000000-0000-0000-0000-000000000000}"/>
          </ac:spMkLst>
        </pc:spChg>
        <pc:grpChg chg="add mod">
          <ac:chgData name="Sean Moore" userId="84cb09d9-3a6d-46ba-b0f0-e79a764051b8" providerId="ADAL" clId="{D5C17181-96C7-430A-926E-3DFD1DB2ECE6}" dt="2022-12-02T21:15:14.146" v="631" actId="164"/>
          <ac:grpSpMkLst>
            <pc:docMk/>
            <pc:sldMk cId="3074120282" sldId="291"/>
            <ac:grpSpMk id="3" creationId="{CB1FA0DA-F1FD-0493-FF73-C0B0FD757608}"/>
          </ac:grpSpMkLst>
        </pc:grpChg>
        <pc:grpChg chg="del">
          <ac:chgData name="Sean Moore" userId="84cb09d9-3a6d-46ba-b0f0-e79a764051b8" providerId="ADAL" clId="{D5C17181-96C7-430A-926E-3DFD1DB2ECE6}" dt="2022-12-02T21:15:07.128" v="629" actId="165"/>
          <ac:grpSpMkLst>
            <pc:docMk/>
            <pc:sldMk cId="3074120282" sldId="291"/>
            <ac:grpSpMk id="12" creationId="{00000000-0000-0000-0000-000000000000}"/>
          </ac:grpSpMkLst>
        </pc:grpChg>
      </pc:sldChg>
      <pc:sldChg chg="addSp delSp modSp mod">
        <pc:chgData name="Sean Moore" userId="84cb09d9-3a6d-46ba-b0f0-e79a764051b8" providerId="ADAL" clId="{D5C17181-96C7-430A-926E-3DFD1DB2ECE6}" dt="2022-12-02T20:57:52.470" v="270" actId="478"/>
        <pc:sldMkLst>
          <pc:docMk/>
          <pc:sldMk cId="3110817072" sldId="299"/>
        </pc:sldMkLst>
        <pc:spChg chg="del">
          <ac:chgData name="Sean Moore" userId="84cb09d9-3a6d-46ba-b0f0-e79a764051b8" providerId="ADAL" clId="{D5C17181-96C7-430A-926E-3DFD1DB2ECE6}" dt="2022-12-02T20:43:05.397" v="31" actId="478"/>
          <ac:spMkLst>
            <pc:docMk/>
            <pc:sldMk cId="3110817072" sldId="299"/>
            <ac:spMk id="3" creationId="{1BAF5213-9B8D-5F4A-A9E1-349DB0F8FC95}"/>
          </ac:spMkLst>
        </pc:spChg>
        <pc:spChg chg="add del mod">
          <ac:chgData name="Sean Moore" userId="84cb09d9-3a6d-46ba-b0f0-e79a764051b8" providerId="ADAL" clId="{D5C17181-96C7-430A-926E-3DFD1DB2ECE6}" dt="2022-12-02T20:43:08.395" v="33" actId="478"/>
          <ac:spMkLst>
            <pc:docMk/>
            <pc:sldMk cId="3110817072" sldId="299"/>
            <ac:spMk id="4" creationId="{95C03574-9410-FD6B-C1EA-4C601035C348}"/>
          </ac:spMkLst>
        </pc:spChg>
        <pc:spChg chg="add mod">
          <ac:chgData name="Sean Moore" userId="84cb09d9-3a6d-46ba-b0f0-e79a764051b8" providerId="ADAL" clId="{D5C17181-96C7-430A-926E-3DFD1DB2ECE6}" dt="2022-12-02T20:43:05.841" v="32"/>
          <ac:spMkLst>
            <pc:docMk/>
            <pc:sldMk cId="3110817072" sldId="299"/>
            <ac:spMk id="5" creationId="{4AF2034E-3514-0AB0-B368-586C3A83D9E8}"/>
          </ac:spMkLst>
        </pc:spChg>
        <pc:spChg chg="mod">
          <ac:chgData name="Sean Moore" userId="84cb09d9-3a6d-46ba-b0f0-e79a764051b8" providerId="ADAL" clId="{D5C17181-96C7-430A-926E-3DFD1DB2ECE6}" dt="2022-12-02T20:43:51.943" v="44" actId="1076"/>
          <ac:spMkLst>
            <pc:docMk/>
            <pc:sldMk cId="3110817072" sldId="299"/>
            <ac:spMk id="7" creationId="{E04A59D8-3EDF-2B42-BFA1-BED60018081A}"/>
          </ac:spMkLst>
        </pc:spChg>
        <pc:picChg chg="add del mod">
          <ac:chgData name="Sean Moore" userId="84cb09d9-3a6d-46ba-b0f0-e79a764051b8" providerId="ADAL" clId="{D5C17181-96C7-430A-926E-3DFD1DB2ECE6}" dt="2022-12-02T20:57:52.470" v="270" actId="478"/>
          <ac:picMkLst>
            <pc:docMk/>
            <pc:sldMk cId="3110817072" sldId="299"/>
            <ac:picMk id="6" creationId="{1F024782-2BBC-62BE-9100-FE59DA6F33D8}"/>
          </ac:picMkLst>
        </pc:picChg>
      </pc:sldChg>
      <pc:sldChg chg="addSp delSp modSp mod">
        <pc:chgData name="Sean Moore" userId="84cb09d9-3a6d-46ba-b0f0-e79a764051b8" providerId="ADAL" clId="{D5C17181-96C7-430A-926E-3DFD1DB2ECE6}" dt="2022-12-02T21:48:50.264" v="794" actId="1076"/>
        <pc:sldMkLst>
          <pc:docMk/>
          <pc:sldMk cId="2776520556" sldId="301"/>
        </pc:sldMkLst>
        <pc:spChg chg="del mod">
          <ac:chgData name="Sean Moore" userId="84cb09d9-3a6d-46ba-b0f0-e79a764051b8" providerId="ADAL" clId="{D5C17181-96C7-430A-926E-3DFD1DB2ECE6}" dt="2022-12-02T20:47:38.549" v="88" actId="21"/>
          <ac:spMkLst>
            <pc:docMk/>
            <pc:sldMk cId="2776520556" sldId="301"/>
            <ac:spMk id="4" creationId="{FB9BC20F-339C-7A4F-BFDD-7AFE2643C07C}"/>
          </ac:spMkLst>
        </pc:spChg>
        <pc:spChg chg="add mod">
          <ac:chgData name="Sean Moore" userId="84cb09d9-3a6d-46ba-b0f0-e79a764051b8" providerId="ADAL" clId="{D5C17181-96C7-430A-926E-3DFD1DB2ECE6}" dt="2022-12-02T20:54:00.514" v="187" actId="1076"/>
          <ac:spMkLst>
            <pc:docMk/>
            <pc:sldMk cId="2776520556" sldId="301"/>
            <ac:spMk id="5" creationId="{23F7D4B4-AF7D-9F7F-715D-FFF3ED846BCD}"/>
          </ac:spMkLst>
        </pc:spChg>
        <pc:spChg chg="add mod">
          <ac:chgData name="Sean Moore" userId="84cb09d9-3a6d-46ba-b0f0-e79a764051b8" providerId="ADAL" clId="{D5C17181-96C7-430A-926E-3DFD1DB2ECE6}" dt="2022-12-02T21:48:50.264" v="794" actId="1076"/>
          <ac:spMkLst>
            <pc:docMk/>
            <pc:sldMk cId="2776520556" sldId="301"/>
            <ac:spMk id="6" creationId="{F30B70FB-CBEC-8FC2-EA1D-3F8E00727AC2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8" creationId="{8BA98B0C-B37E-2E99-DC09-AA5144D0360B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9" creationId="{1ABADC2F-8763-281A-1452-059EE45ED9EF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10" creationId="{E9A293F8-221B-CF50-A0BD-412E52248445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11" creationId="{774AA8E4-834B-12F6-EA56-09EF14D73305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12" creationId="{51D125DA-4B8F-FE2E-7F7A-2699A4B2893B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13" creationId="{937E1B9B-8D90-F626-A69F-ED51E95FFB0E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14" creationId="{F6A8CA1C-8635-FB6D-3DCE-B6EF696B8949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15" creationId="{0DAC86BB-D989-6BAB-47FF-3C336D58505D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16" creationId="{1FEBC022-2FB7-3C63-5E49-E404921CC407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17" creationId="{41C62D91-BC9A-E55F-6A2A-6E7FA10447DC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18" creationId="{F25DC73E-1B80-FD6E-45F5-3E61ABA262E5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19" creationId="{BC382C59-95F9-2740-C6C5-8D80A610F166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20" creationId="{9A9C9695-DFFD-6AAD-1477-3F6FA68BA790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21" creationId="{6E83C832-0C55-63EF-6B4D-DAA678079FDA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22" creationId="{6FC9D23A-4821-BD14-D9E9-A8384C63D4DB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23" creationId="{0ED07B25-BD1E-6598-F789-6EC360343B30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24" creationId="{BEF4A558-46C3-163F-22C6-6B739DE4BE93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25" creationId="{E1F9A508-919B-E979-D60C-2C143C65E8B5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26" creationId="{8AA6E4DD-1785-D5AD-61DC-2831B84ED3D7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27" creationId="{1B08FDE8-D3A6-9E6C-00C0-566A74898B79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28" creationId="{8907813C-0C94-9827-68CA-3B7529EA0345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29" creationId="{4196A649-DACB-BDED-E802-9CFE560D6F08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30" creationId="{03F4199C-BECA-2E33-E50F-3DF6CC090C2B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31" creationId="{9423D935-48AB-C102-291D-AADAA565F23C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32" creationId="{EA68A56E-E152-41DF-ADD0-730F532E4ADB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33" creationId="{F775D830-D526-A641-E88F-B780C7983026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34" creationId="{E2EE3072-7DF2-695A-8365-8895BBF1D359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35" creationId="{5A25906F-CD8A-E83B-9AB4-241534016318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36" creationId="{A306C41B-D611-3ECA-096D-19D3B87C8200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37" creationId="{195D7383-D96E-B377-C6D7-694886F1DE91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38" creationId="{CA4DE7CE-212C-3122-DDAE-22E2FDE08F20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39" creationId="{C24F2EF5-8DEF-ECD5-CB5F-D24C9516DA73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40" creationId="{FA8E363A-9321-7DDB-214E-4F433CFB4BFC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41" creationId="{45559CE1-A1E5-62CD-F7DB-58BB43593517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42" creationId="{E2FB2D62-A6CD-7B80-6EFE-06C366A39720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43" creationId="{50E0C4B2-02C8-6662-D09B-CC6CA418E733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44" creationId="{2BB6C76E-07EC-6FB0-A2C1-F4CDFB275CAD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45" creationId="{80795D3F-49D9-03A6-960E-004507EBAD1C}"/>
          </ac:spMkLst>
        </pc:spChg>
        <pc:spChg chg="mod">
          <ac:chgData name="Sean Moore" userId="84cb09d9-3a6d-46ba-b0f0-e79a764051b8" providerId="ADAL" clId="{D5C17181-96C7-430A-926E-3DFD1DB2ECE6}" dt="2022-12-02T21:41:25.874" v="688"/>
          <ac:spMkLst>
            <pc:docMk/>
            <pc:sldMk cId="2776520556" sldId="301"/>
            <ac:spMk id="46" creationId="{14788610-0ED6-DB59-929B-DAA25D4554B9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48" creationId="{60635509-A3A9-D71A-FD03-1C934DE1B870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49" creationId="{FC09548E-8763-D50E-52FF-5AF363BD787D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50" creationId="{AAE77577-F1A4-CAC0-6BAC-75A96B501949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51" creationId="{D4C18D19-AB53-0EE2-57B2-431C7AA76186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52" creationId="{C680D13E-C3A4-DBF3-DB97-3A8DE7679054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53" creationId="{9CB4B8B5-A136-91A2-1641-38AC6BB3A202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54" creationId="{1DDAAA64-E79F-5195-E066-6AF5ED075C16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55" creationId="{60F364B3-07B0-05BA-8E4B-9CC6372EFB1E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56" creationId="{096A0587-5EB2-7FD5-B0E6-8E7FCD43B379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57" creationId="{CA1350E8-B13A-37A7-F473-94AF86945A42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58" creationId="{FFA70204-56A1-7287-4A6A-88D55551CAEB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59" creationId="{B2254DDE-9197-5000-3B60-417C6D85D454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60" creationId="{F8BA5552-61F2-FA92-E419-A1951C293EB1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61" creationId="{AD353F20-F939-3DCA-B5F5-46C77CAF0D87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62" creationId="{30AE1CE9-DC09-4774-08CE-4C8033F28AF1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63" creationId="{EB2E401D-5FA8-332A-BA4D-161F16B6778F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64" creationId="{4CEE15B0-0CBD-80E4-25EE-A89A5E77ABE0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65" creationId="{CFBA5F70-34B8-886F-C5C9-1575F0D44F44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66" creationId="{7D3AF1C7-D5FE-E86E-F1A9-CEE3A55534C2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67" creationId="{6FBB91BA-E3DD-3AC9-F138-278B84EEDBAB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68" creationId="{D4044DDF-F4BF-2408-0C7C-18D4456A06AB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69" creationId="{50AA0C3F-F799-5545-6C71-B8F3FCB75E10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70" creationId="{64E134F5-C864-DF3F-D533-1B4F304F3027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71" creationId="{02D3C7BD-C169-68C1-D77E-C3CF220DF9E8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72" creationId="{C7EADCB9-747F-1F9B-4A92-F3911ABF2A27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73" creationId="{DD79DFA5-8764-8E9A-9A88-3437FF8E77BF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74" creationId="{754C00E1-0127-58BE-32E6-06A78F2BB468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75" creationId="{1A8C795F-3D34-7A97-E518-FBD79BE15FE9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76" creationId="{F488D180-5867-0384-8BAD-C140F6D3360B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77" creationId="{2A487D1D-99D6-1ED5-20AA-A1EE45DAB440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78" creationId="{232B880B-08EB-42FE-CE40-A1E8983D911D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79" creationId="{49FA54D3-FA81-AA08-77F2-C9D0008F81B3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80" creationId="{673ABD10-A6F9-6396-4AF0-EF07F1C115EB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81" creationId="{3CEF4634-B940-F335-B214-A9508CC4113A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82" creationId="{0EB6571F-A227-4868-3F1D-9081CBEB2CEA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83" creationId="{27CC1951-3304-DB06-D537-7649E8A748E0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84" creationId="{C4C41080-6E58-5312-8ADB-544DB3C3D99E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85" creationId="{F2F2992B-299F-83F1-E336-694938419E85}"/>
          </ac:spMkLst>
        </pc:spChg>
        <pc:spChg chg="mod">
          <ac:chgData name="Sean Moore" userId="84cb09d9-3a6d-46ba-b0f0-e79a764051b8" providerId="ADAL" clId="{D5C17181-96C7-430A-926E-3DFD1DB2ECE6}" dt="2022-12-02T21:45:20.479" v="769"/>
          <ac:spMkLst>
            <pc:docMk/>
            <pc:sldMk cId="2776520556" sldId="301"/>
            <ac:spMk id="86" creationId="{9C9D798A-5005-8269-BE71-759814B1ACFF}"/>
          </ac:spMkLst>
        </pc:spChg>
        <pc:spChg chg="add mod ord">
          <ac:chgData name="Sean Moore" userId="84cb09d9-3a6d-46ba-b0f0-e79a764051b8" providerId="ADAL" clId="{D5C17181-96C7-430A-926E-3DFD1DB2ECE6}" dt="2022-12-02T21:47:49.195" v="789" actId="170"/>
          <ac:spMkLst>
            <pc:docMk/>
            <pc:sldMk cId="2776520556" sldId="301"/>
            <ac:spMk id="87" creationId="{D37C476D-7193-929B-D662-F1C4EF01DF68}"/>
          </ac:spMkLst>
        </pc:spChg>
        <pc:grpChg chg="add mod">
          <ac:chgData name="Sean Moore" userId="84cb09d9-3a6d-46ba-b0f0-e79a764051b8" providerId="ADAL" clId="{D5C17181-96C7-430A-926E-3DFD1DB2ECE6}" dt="2022-12-02T21:41:54.522" v="693" actId="1076"/>
          <ac:grpSpMkLst>
            <pc:docMk/>
            <pc:sldMk cId="2776520556" sldId="301"/>
            <ac:grpSpMk id="7" creationId="{B27A0173-16EC-1F1E-66FE-AF6E8C54CF0B}"/>
          </ac:grpSpMkLst>
        </pc:grpChg>
        <pc:grpChg chg="add mod ord">
          <ac:chgData name="Sean Moore" userId="84cb09d9-3a6d-46ba-b0f0-e79a764051b8" providerId="ADAL" clId="{D5C17181-96C7-430A-926E-3DFD1DB2ECE6}" dt="2022-12-02T21:45:39.066" v="773" actId="167"/>
          <ac:grpSpMkLst>
            <pc:docMk/>
            <pc:sldMk cId="2776520556" sldId="301"/>
            <ac:grpSpMk id="47" creationId="{1D65E360-C0EE-DEA9-F475-4AFE46BE1FA5}"/>
          </ac:grpSpMkLst>
        </pc:grpChg>
      </pc:sldChg>
      <pc:sldChg chg="addSp delSp modSp mod">
        <pc:chgData name="Sean Moore" userId="84cb09d9-3a6d-46ba-b0f0-e79a764051b8" providerId="ADAL" clId="{D5C17181-96C7-430A-926E-3DFD1DB2ECE6}" dt="2022-12-02T21:47:09.869" v="786" actId="170"/>
        <pc:sldMkLst>
          <pc:docMk/>
          <pc:sldMk cId="3901255117" sldId="302"/>
        </pc:sldMkLst>
        <pc:spChg chg="del">
          <ac:chgData name="Sean Moore" userId="84cb09d9-3a6d-46ba-b0f0-e79a764051b8" providerId="ADAL" clId="{D5C17181-96C7-430A-926E-3DFD1DB2ECE6}" dt="2022-12-02T20:49:08.363" v="103" actId="478"/>
          <ac:spMkLst>
            <pc:docMk/>
            <pc:sldMk cId="3901255117" sldId="302"/>
            <ac:spMk id="3" creationId="{D01ABCC7-5135-E54D-BB97-07C213B47A65}"/>
          </ac:spMkLst>
        </pc:spChg>
        <pc:spChg chg="del">
          <ac:chgData name="Sean Moore" userId="84cb09d9-3a6d-46ba-b0f0-e79a764051b8" providerId="ADAL" clId="{D5C17181-96C7-430A-926E-3DFD1DB2ECE6}" dt="2022-12-02T20:49:57.519" v="113" actId="21"/>
          <ac:spMkLst>
            <pc:docMk/>
            <pc:sldMk cId="3901255117" sldId="302"/>
            <ac:spMk id="4" creationId="{FB9BC20F-339C-7A4F-BFDD-7AFE2643C07C}"/>
          </ac:spMkLst>
        </pc:spChg>
        <pc:spChg chg="add del mod">
          <ac:chgData name="Sean Moore" userId="84cb09d9-3a6d-46ba-b0f0-e79a764051b8" providerId="ADAL" clId="{D5C17181-96C7-430A-926E-3DFD1DB2ECE6}" dt="2022-12-02T20:49:16.070" v="106" actId="478"/>
          <ac:spMkLst>
            <pc:docMk/>
            <pc:sldMk cId="3901255117" sldId="302"/>
            <ac:spMk id="5" creationId="{96AD4229-AE00-FC12-C474-955A04C9B4E0}"/>
          </ac:spMkLst>
        </pc:spChg>
        <pc:spChg chg="add mod">
          <ac:chgData name="Sean Moore" userId="84cb09d9-3a6d-46ba-b0f0-e79a764051b8" providerId="ADAL" clId="{D5C17181-96C7-430A-926E-3DFD1DB2ECE6}" dt="2022-12-02T20:49:51.058" v="112" actId="255"/>
          <ac:spMkLst>
            <pc:docMk/>
            <pc:sldMk cId="3901255117" sldId="302"/>
            <ac:spMk id="6" creationId="{ABB4972B-F24A-8693-7C78-F27FD07D02DB}"/>
          </ac:spMkLst>
        </pc:spChg>
        <pc:spChg chg="add mod">
          <ac:chgData name="Sean Moore" userId="84cb09d9-3a6d-46ba-b0f0-e79a764051b8" providerId="ADAL" clId="{D5C17181-96C7-430A-926E-3DFD1DB2ECE6}" dt="2022-12-02T20:54:23.025" v="189" actId="1076"/>
          <ac:spMkLst>
            <pc:docMk/>
            <pc:sldMk cId="3901255117" sldId="302"/>
            <ac:spMk id="7" creationId="{DD5AA506-1474-81FD-7F86-400DB99BBFFA}"/>
          </ac:spMkLst>
        </pc:spChg>
        <pc:spChg chg="add mod">
          <ac:chgData name="Sean Moore" userId="84cb09d9-3a6d-46ba-b0f0-e79a764051b8" providerId="ADAL" clId="{D5C17181-96C7-430A-926E-3DFD1DB2ECE6}" dt="2022-12-02T20:54:27.877" v="192" actId="1036"/>
          <ac:spMkLst>
            <pc:docMk/>
            <pc:sldMk cId="3901255117" sldId="302"/>
            <ac:spMk id="8" creationId="{EB7E3EF6-DE42-A7E2-05A5-F1757294C0B0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11" creationId="{5D8F7B9E-6C4D-80C0-A788-B2ADF5CE9411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12" creationId="{ABC70C98-0C47-496A-EC55-D2E6ABD0827F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13" creationId="{0FE7C205-6AF0-D80C-14B3-4E9504E86DEC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14" creationId="{31EB0298-B14E-A220-A618-528593ECA993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15" creationId="{87DD3B01-7555-9F6B-525A-2C7DAC7FF705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16" creationId="{697E81F4-C8C6-43BF-6704-582A583CBDC4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17" creationId="{98E878EF-A790-400D-8754-5307E8C96E8B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18" creationId="{86B578EC-01F6-96BF-EF84-56DE5FE157CB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19" creationId="{EF9BA481-3D99-C1E5-120A-7AF8CCABC757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20" creationId="{133B9CFC-C3B4-8CC0-7757-DB327CD3C695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21" creationId="{F2FDFF2D-70A6-6D94-6085-5EC6B5437DD7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22" creationId="{69EC47F9-361C-969D-9F05-C48C5D3A4771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23" creationId="{A2968950-C3C6-AA43-ECB9-1754E3E2D938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24" creationId="{1AAAB382-1190-2A1B-14CF-C98CD4EA7A25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25" creationId="{95B7A90A-9C4D-23E3-BB62-AD26996D154B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26" creationId="{F339D637-117C-967A-70A5-E73BC5ED8970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27" creationId="{22D1A845-FB39-4CD3-150F-133690628F5F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28" creationId="{FCC1F12E-46F9-AA00-4804-D4E76391AA73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29" creationId="{8202F3C2-D30C-3A64-4AD0-AF6DC0A2882A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30" creationId="{4A3B22C5-B3AF-A4B8-E081-80C0DF36BFD6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31" creationId="{37D97C0B-A53A-FC91-D2C5-4A06B7B3C12B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32" creationId="{38C29D15-24E3-EAA9-E06F-327F805FC4EC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33" creationId="{2173D657-0F49-881A-40BC-99F42028225B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34" creationId="{0C3D688E-38AE-686B-4EC0-E581B930E142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35" creationId="{669ABD11-E6E7-A939-28E4-1552E760DA8B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36" creationId="{E222AF14-197F-C9B1-B1C5-7B6A712727B0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37" creationId="{76E3EA97-AA67-B310-7878-E44B1FA846EE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38" creationId="{055DC5C4-C762-E85C-D945-645780386CAC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39" creationId="{DCB4F34A-0519-70B5-4974-AA56BFC092FD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40" creationId="{DC2EC970-1C7C-4F23-5DF2-59BBC1895472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41" creationId="{820434ED-EB82-4004-51E2-3BCC2E05B621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42" creationId="{1D352E23-11DE-DFE8-9510-631D21A03FE4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43" creationId="{2F9DCFD1-05D7-91D5-1F1B-7ADFAD9B4676}"/>
          </ac:spMkLst>
        </pc:spChg>
        <pc:spChg chg="mod">
          <ac:chgData name="Sean Moore" userId="84cb09d9-3a6d-46ba-b0f0-e79a764051b8" providerId="ADAL" clId="{D5C17181-96C7-430A-926E-3DFD1DB2ECE6}" dt="2022-12-02T21:40:17.069" v="679"/>
          <ac:spMkLst>
            <pc:docMk/>
            <pc:sldMk cId="3901255117" sldId="302"/>
            <ac:spMk id="44" creationId="{2E13B5D5-D52A-6483-57C2-C741D74403CD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46" creationId="{8CF31362-AEAB-B64A-E9A3-DC86EFE864AD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47" creationId="{F3FE8254-FFCB-5455-3C42-EAC5ECFD6DED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48" creationId="{0628594E-E772-496F-25A4-9855686E4FD1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49" creationId="{E1CC1BA0-58C3-6A52-C7B7-C22F5694F054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50" creationId="{82B9F6C5-0612-1F9D-F490-4BBECD9F0B34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51" creationId="{C3F5B13C-E9EF-A258-A182-C22FDAFD952D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52" creationId="{242276F5-BCC8-0B52-5CD8-0DBCD45A2B7A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53" creationId="{0B3B8527-F64F-DD72-9EF5-8CB9E6D12F45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54" creationId="{DCF841A7-D21B-7A5E-CD4F-FF3768C58987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55" creationId="{FDFAC1BC-DAF0-420D-452C-1ACC407829FC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56" creationId="{EECAA84D-4ECC-6001-1E31-1E5C5B0505F0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57" creationId="{BB71E002-6CD1-EE0B-B5BF-1DEAFE07B367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58" creationId="{B4C0FA64-2A70-DC99-B5AF-3A962AC4E0E8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59" creationId="{F75829C7-73A1-9EA8-55D4-B85BD163DB8E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60" creationId="{D2112DF5-443E-A6DC-A7AD-D986242161EE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61" creationId="{80C45FA2-845A-90E8-634F-3CA2C8DB7D52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62" creationId="{B7467885-9B55-E5CF-40A8-07AE7B034EEF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63" creationId="{3C3619E9-781C-05A5-B7E8-80C52DD2BD6E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64" creationId="{32EF6D9C-4AEA-223B-F47C-83DAFBCADBC4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65" creationId="{AA13F54E-4E51-80AF-035C-D8B5892CE591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66" creationId="{087FBAC5-757F-C0C3-9239-6B0784031C68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67" creationId="{A86357EF-13C0-8ED4-A4FB-2F0EFDC2521B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68" creationId="{D9E5F51F-B7DF-DA79-0849-5259FB60C629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69" creationId="{14383EED-D322-5BBB-928A-3BE7125BC1A1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70" creationId="{B8B59956-8911-8D1A-3D95-51F8115608E3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71" creationId="{77700216-B534-8F3E-EC85-2115772305AD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72" creationId="{863665DB-CB7C-62AE-135D-F136A031A2DA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73" creationId="{0831D9C1-5162-8E6F-4D1A-3543B4A49652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74" creationId="{36B5BAA9-6CDE-55BA-E2D4-E8FAF958BD0D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75" creationId="{E8ACF94E-783F-33AA-B32F-918F9B3364C1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76" creationId="{7339BF9D-E580-81EE-7289-7D068CF54E67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77" creationId="{07DF539E-7F13-CB20-33FC-820FFFC9EB09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78" creationId="{C6D2852C-2E02-9877-10AF-CCD7771CA939}"/>
          </ac:spMkLst>
        </pc:spChg>
        <pc:spChg chg="mod">
          <ac:chgData name="Sean Moore" userId="84cb09d9-3a6d-46ba-b0f0-e79a764051b8" providerId="ADAL" clId="{D5C17181-96C7-430A-926E-3DFD1DB2ECE6}" dt="2022-12-02T21:46:24.576" v="780" actId="207"/>
          <ac:spMkLst>
            <pc:docMk/>
            <pc:sldMk cId="3901255117" sldId="302"/>
            <ac:spMk id="79" creationId="{E5B92361-1C22-E872-EFC6-76C46EC0AC80}"/>
          </ac:spMkLst>
        </pc:spChg>
        <pc:spChg chg="add mod ord">
          <ac:chgData name="Sean Moore" userId="84cb09d9-3a6d-46ba-b0f0-e79a764051b8" providerId="ADAL" clId="{D5C17181-96C7-430A-926E-3DFD1DB2ECE6}" dt="2022-12-02T21:47:09.869" v="786" actId="170"/>
          <ac:spMkLst>
            <pc:docMk/>
            <pc:sldMk cId="3901255117" sldId="302"/>
            <ac:spMk id="80" creationId="{7E00AC27-14C5-0DAC-9BCD-0DC4E8CA5BE6}"/>
          </ac:spMkLst>
        </pc:spChg>
        <pc:grpChg chg="add mod">
          <ac:chgData name="Sean Moore" userId="84cb09d9-3a6d-46ba-b0f0-e79a764051b8" providerId="ADAL" clId="{D5C17181-96C7-430A-926E-3DFD1DB2ECE6}" dt="2022-12-02T21:42:03.853" v="694" actId="1076"/>
          <ac:grpSpMkLst>
            <pc:docMk/>
            <pc:sldMk cId="3901255117" sldId="302"/>
            <ac:grpSpMk id="10" creationId="{CF21259B-9EB1-07E6-6446-D5EB4BAEC99A}"/>
          </ac:grpSpMkLst>
        </pc:grpChg>
        <pc:grpChg chg="add mod ord">
          <ac:chgData name="Sean Moore" userId="84cb09d9-3a6d-46ba-b0f0-e79a764051b8" providerId="ADAL" clId="{D5C17181-96C7-430A-926E-3DFD1DB2ECE6}" dt="2022-12-02T21:46:24.576" v="780" actId="207"/>
          <ac:grpSpMkLst>
            <pc:docMk/>
            <pc:sldMk cId="3901255117" sldId="302"/>
            <ac:grpSpMk id="45" creationId="{67519574-5223-0878-F4F3-5BD468198183}"/>
          </ac:grpSpMkLst>
        </pc:grpChg>
        <pc:picChg chg="add del mod">
          <ac:chgData name="Sean Moore" userId="84cb09d9-3a6d-46ba-b0f0-e79a764051b8" providerId="ADAL" clId="{D5C17181-96C7-430A-926E-3DFD1DB2ECE6}" dt="2022-12-02T20:57:43.817" v="266" actId="478"/>
          <ac:picMkLst>
            <pc:docMk/>
            <pc:sldMk cId="3901255117" sldId="302"/>
            <ac:picMk id="9" creationId="{B55373DB-E7C4-6B5B-0FA2-16E22BE22893}"/>
          </ac:picMkLst>
        </pc:picChg>
      </pc:sldChg>
      <pc:sldChg chg="addSp delSp modSp mod">
        <pc:chgData name="Sean Moore" userId="84cb09d9-3a6d-46ba-b0f0-e79a764051b8" providerId="ADAL" clId="{D5C17181-96C7-430A-926E-3DFD1DB2ECE6}" dt="2022-12-02T22:07:07.613" v="1080" actId="21"/>
        <pc:sldMkLst>
          <pc:docMk/>
          <pc:sldMk cId="812501228" sldId="303"/>
        </pc:sldMkLst>
        <pc:spChg chg="del mod">
          <ac:chgData name="Sean Moore" userId="84cb09d9-3a6d-46ba-b0f0-e79a764051b8" providerId="ADAL" clId="{D5C17181-96C7-430A-926E-3DFD1DB2ECE6}" dt="2022-12-02T20:58:37.026" v="277" actId="21"/>
          <ac:spMkLst>
            <pc:docMk/>
            <pc:sldMk cId="812501228" sldId="303"/>
            <ac:spMk id="5" creationId="{46C83288-3958-C547-AF66-FA9BA46084F5}"/>
          </ac:spMkLst>
        </pc:spChg>
        <pc:spChg chg="add del mod">
          <ac:chgData name="Sean Moore" userId="84cb09d9-3a6d-46ba-b0f0-e79a764051b8" providerId="ADAL" clId="{D5C17181-96C7-430A-926E-3DFD1DB2ECE6}" dt="2022-12-02T20:59:02.630" v="286" actId="478"/>
          <ac:spMkLst>
            <pc:docMk/>
            <pc:sldMk cId="812501228" sldId="303"/>
            <ac:spMk id="6" creationId="{A83A0E49-8F26-06EF-31FF-C4AA37EDB5DE}"/>
          </ac:spMkLst>
        </pc:spChg>
        <pc:spChg chg="add mod">
          <ac:chgData name="Sean Moore" userId="84cb09d9-3a6d-46ba-b0f0-e79a764051b8" providerId="ADAL" clId="{D5C17181-96C7-430A-926E-3DFD1DB2ECE6}" dt="2022-12-02T20:59:40.242" v="296" actId="404"/>
          <ac:spMkLst>
            <pc:docMk/>
            <pc:sldMk cId="812501228" sldId="303"/>
            <ac:spMk id="7" creationId="{4EA9B0EE-6ACF-E629-C089-2A123F19A3FC}"/>
          </ac:spMkLst>
        </pc:spChg>
        <pc:spChg chg="add mod">
          <ac:chgData name="Sean Moore" userId="84cb09d9-3a6d-46ba-b0f0-e79a764051b8" providerId="ADAL" clId="{D5C17181-96C7-430A-926E-3DFD1DB2ECE6}" dt="2022-12-02T21:00:15.639" v="334" actId="1035"/>
          <ac:spMkLst>
            <pc:docMk/>
            <pc:sldMk cId="812501228" sldId="303"/>
            <ac:spMk id="8" creationId="{49D978A8-B0AE-8800-26ED-18AA056879E3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10" creationId="{36EB1272-2300-A9AF-73DA-2B42A6130FBC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11" creationId="{25B79C6D-83C8-D4F7-62C3-D3D829F2B77C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12" creationId="{7487D47E-AD3E-97D3-540A-48F855686877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13" creationId="{656BC4C9-DFB6-BD76-D6D7-DCB440E59524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14" creationId="{8EB48ECD-47A6-433A-08D5-DA8C5A6E2C81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15" creationId="{65A4C620-6859-5564-AE85-99B3FCE60E17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16" creationId="{BD44E5CE-0F0A-B7DF-3CE3-566D47616D38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17" creationId="{9EF3A2E5-58B1-ECD4-2C5F-618D71E42705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18" creationId="{698D59B9-E12F-52DC-9292-C24F8CB1EEF6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19" creationId="{C1DC2A3A-3FA1-0F40-35E5-A38A50133839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20" creationId="{B3DCB4A6-187D-E5C0-46E1-150B02A70429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21" creationId="{798F4FCC-B738-B654-E2D4-927E03C8B9E3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22" creationId="{F8D1183A-9D70-B42E-A0EE-F03A98D5164E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23" creationId="{CAB3501F-0F3C-7B80-B3A4-43D74AD7ED49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24" creationId="{5F0D6405-19E1-B57F-04B0-99D803C97470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25" creationId="{CBAD4E00-3067-59ED-3D99-88B4228C9D1D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26" creationId="{2FAC7BC5-D7BE-DD23-482C-79637CCE842D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27" creationId="{74B4705F-8DC4-9CAB-7638-84B178CED8D0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28" creationId="{A4B187B9-58A5-12C2-99D2-DBE56E8EC686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29" creationId="{F9E0D6D7-E6D6-DD9F-5830-8217507A4879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30" creationId="{3E543D00-C4C3-C540-9FF3-316E43C9DA68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31" creationId="{8C2858BC-7D7E-A088-8318-EB6A6E36B3B0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32" creationId="{BB804CF6-2C44-3224-63EA-921A726F0DC0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33" creationId="{E5EC962B-4E40-5680-2464-406927A8A33C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34" creationId="{55367E43-7BA1-A3BB-5239-EBA6DFAF9614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35" creationId="{6EA17B32-C50B-05EB-FA37-D0480CFCE9BF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36" creationId="{4CCDCD26-BA20-C2AF-E647-17C2BDB6D1E6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37" creationId="{326E5CB9-EA24-6299-14C8-06A977EEADE3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38" creationId="{3B053E3A-8487-FBA7-97EB-457FF0F1EFED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39" creationId="{A1B5398F-42BE-E192-443E-825E09FC218B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40" creationId="{20389998-9B75-6A19-56BD-ED4AD22F718A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41" creationId="{8C58C2C6-136A-2AE9-7BF3-786DA196027C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42" creationId="{B364EECA-757D-8ACB-D637-F0E2E2C740E4}"/>
          </ac:spMkLst>
        </pc:spChg>
        <pc:spChg chg="mod">
          <ac:chgData name="Sean Moore" userId="84cb09d9-3a6d-46ba-b0f0-e79a764051b8" providerId="ADAL" clId="{D5C17181-96C7-430A-926E-3DFD1DB2ECE6}" dt="2022-12-02T22:05:09.430" v="1069"/>
          <ac:spMkLst>
            <pc:docMk/>
            <pc:sldMk cId="812501228" sldId="303"/>
            <ac:spMk id="43" creationId="{02908F9C-8335-4CAC-567F-D33DD70558B3}"/>
          </ac:spMkLst>
        </pc:spChg>
        <pc:spChg chg="add mod ord">
          <ac:chgData name="Sean Moore" userId="84cb09d9-3a6d-46ba-b0f0-e79a764051b8" providerId="ADAL" clId="{D5C17181-96C7-430A-926E-3DFD1DB2ECE6}" dt="2022-12-02T22:06:07.086" v="1078" actId="164"/>
          <ac:spMkLst>
            <pc:docMk/>
            <pc:sldMk cId="812501228" sldId="303"/>
            <ac:spMk id="44" creationId="{151D0C3A-A3A8-D941-0A0F-41BBBDF95AE8}"/>
          </ac:spMkLst>
        </pc:spChg>
        <pc:grpChg chg="add mod ord">
          <ac:chgData name="Sean Moore" userId="84cb09d9-3a6d-46ba-b0f0-e79a764051b8" providerId="ADAL" clId="{D5C17181-96C7-430A-926E-3DFD1DB2ECE6}" dt="2022-12-02T22:06:07.086" v="1078" actId="164"/>
          <ac:grpSpMkLst>
            <pc:docMk/>
            <pc:sldMk cId="812501228" sldId="303"/>
            <ac:grpSpMk id="9" creationId="{E614F4EA-C575-8385-12FA-C255437A003C}"/>
          </ac:grpSpMkLst>
        </pc:grpChg>
        <pc:grpChg chg="add del mod">
          <ac:chgData name="Sean Moore" userId="84cb09d9-3a6d-46ba-b0f0-e79a764051b8" providerId="ADAL" clId="{D5C17181-96C7-430A-926E-3DFD1DB2ECE6}" dt="2022-12-02T22:07:07.613" v="1080" actId="21"/>
          <ac:grpSpMkLst>
            <pc:docMk/>
            <pc:sldMk cId="812501228" sldId="303"/>
            <ac:grpSpMk id="45" creationId="{DA5BD3E4-E4B6-604C-359C-E75E1165019A}"/>
          </ac:grpSpMkLst>
        </pc:grpChg>
        <pc:picChg chg="add del mod">
          <ac:chgData name="Sean Moore" userId="84cb09d9-3a6d-46ba-b0f0-e79a764051b8" providerId="ADAL" clId="{D5C17181-96C7-430A-926E-3DFD1DB2ECE6}" dt="2022-12-02T21:00:21.789" v="335" actId="21"/>
          <ac:picMkLst>
            <pc:docMk/>
            <pc:sldMk cId="812501228" sldId="303"/>
            <ac:picMk id="2" creationId="{3BDDB80B-5F25-5A8E-8CD0-0D88B4FDB61C}"/>
          </ac:picMkLst>
        </pc:picChg>
      </pc:sldChg>
      <pc:sldChg chg="addSp delSp modSp mod">
        <pc:chgData name="Sean Moore" userId="84cb09d9-3a6d-46ba-b0f0-e79a764051b8" providerId="ADAL" clId="{D5C17181-96C7-430A-926E-3DFD1DB2ECE6}" dt="2022-12-02T22:07:12.072" v="1082" actId="167"/>
        <pc:sldMkLst>
          <pc:docMk/>
          <pc:sldMk cId="1123989830" sldId="304"/>
        </pc:sldMkLst>
        <pc:spChg chg="del">
          <ac:chgData name="Sean Moore" userId="84cb09d9-3a6d-46ba-b0f0-e79a764051b8" providerId="ADAL" clId="{D5C17181-96C7-430A-926E-3DFD1DB2ECE6}" dt="2022-12-02T21:00:32.706" v="337" actId="21"/>
          <ac:spMkLst>
            <pc:docMk/>
            <pc:sldMk cId="1123989830" sldId="304"/>
            <ac:spMk id="5" creationId="{46C83288-3958-C547-AF66-FA9BA46084F5}"/>
          </ac:spMkLst>
        </pc:spChg>
        <pc:spChg chg="add del mod">
          <ac:chgData name="Sean Moore" userId="84cb09d9-3a6d-46ba-b0f0-e79a764051b8" providerId="ADAL" clId="{D5C17181-96C7-430A-926E-3DFD1DB2ECE6}" dt="2022-12-02T21:14:02.449" v="616" actId="478"/>
          <ac:spMkLst>
            <pc:docMk/>
            <pc:sldMk cId="1123989830" sldId="304"/>
            <ac:spMk id="6" creationId="{F026B138-0734-838B-31DB-4EB248BA2743}"/>
          </ac:spMkLst>
        </pc:spChg>
        <pc:spChg chg="add mod">
          <ac:chgData name="Sean Moore" userId="84cb09d9-3a6d-46ba-b0f0-e79a764051b8" providerId="ADAL" clId="{D5C17181-96C7-430A-926E-3DFD1DB2ECE6}" dt="2022-12-02T21:00:58.616" v="349" actId="27636"/>
          <ac:spMkLst>
            <pc:docMk/>
            <pc:sldMk cId="1123989830" sldId="304"/>
            <ac:spMk id="7" creationId="{F629A1AA-5107-31EE-9D70-DB6A601E46AF}"/>
          </ac:spMkLst>
        </pc:spChg>
        <pc:spChg chg="add mod">
          <ac:chgData name="Sean Moore" userId="84cb09d9-3a6d-46ba-b0f0-e79a764051b8" providerId="ADAL" clId="{D5C17181-96C7-430A-926E-3DFD1DB2ECE6}" dt="2022-12-02T21:14:12.502" v="617" actId="403"/>
          <ac:spMkLst>
            <pc:docMk/>
            <pc:sldMk cId="1123989830" sldId="304"/>
            <ac:spMk id="8" creationId="{930BEE1B-2530-F4D8-307C-34F487AC421B}"/>
          </ac:spMkLst>
        </pc:spChg>
        <pc:spChg chg="add mod ord">
          <ac:chgData name="Sean Moore" userId="84cb09d9-3a6d-46ba-b0f0-e79a764051b8" providerId="ADAL" clId="{D5C17181-96C7-430A-926E-3DFD1DB2ECE6}" dt="2022-12-02T21:01:58.964" v="368" actId="167"/>
          <ac:spMkLst>
            <pc:docMk/>
            <pc:sldMk cId="1123989830" sldId="304"/>
            <ac:spMk id="9" creationId="{DBF879AA-741C-12D3-AFF8-A4D7E5A537CF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13" creationId="{47BBDFDA-574F-6D53-6095-F27219FD2707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14" creationId="{4A36E5AC-1785-B51F-1CA5-82F727B1B3C0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15" creationId="{0732B893-51C3-5242-BE9D-1F62687F77C2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16" creationId="{B0C30577-064D-C11A-AEA1-B6DFAF8EAD40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17" creationId="{A77B9B00-CCC4-6164-F5D0-5B3487023261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18" creationId="{5F775535-FB19-8376-F4C9-C792194A1B5E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19" creationId="{CDC47750-AED4-7EE7-05E3-CB7014D827C6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20" creationId="{C09A2384-D82F-4D88-6D93-A40F43D798D7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21" creationId="{6EE2911B-8B61-AFD5-4427-CF7FAA41B705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22" creationId="{D3AE5741-C7BB-0BD9-DEE1-ED204C11BEE5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23" creationId="{5395FA0A-44B2-8656-C799-E51852B4578E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24" creationId="{75ECE4CA-19D6-B431-C5D9-B7C64AA480B1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25" creationId="{617C532B-311F-2729-868F-D5D85530A34F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26" creationId="{8F0BD800-D41D-7A47-3273-A0DD310AAD3B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27" creationId="{1E077B00-1F6B-E150-47FD-D7B5D33B50D8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28" creationId="{95DC3979-4FCD-D845-4970-7718B5960C6C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29" creationId="{9B17F348-1968-0D9A-EB60-A93CF85FA335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30" creationId="{624C03F2-480F-BFE6-8B2D-2AC00DB7964B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31" creationId="{DF2FB54F-1560-BC99-03A8-F51341AB8574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32" creationId="{EF9917F1-5DDF-FC4E-ED82-DD1A37B336BA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33" creationId="{170CFC2C-98D4-BB5B-6CEE-B75F72DDCCCF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34" creationId="{18540E56-0935-E607-A2ED-0E0BD44CC791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35" creationId="{90B44E11-7690-11C0-2BF0-F13C5E3DC489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36" creationId="{A571AC79-837A-1FBD-DAEB-E463DCA76FF0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37" creationId="{CD5AFEC7-4D86-7A5F-042E-A774C187A774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38" creationId="{8662DA3D-5EAA-ED32-5C56-44CBAD4243D5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39" creationId="{A233CAF2-8569-247E-8CAF-E7D62E2E387B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40" creationId="{EBA364CC-87C9-28D1-23D1-6F9255BCDA84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41" creationId="{B576FF7B-3C6E-ADBC-B63A-37CBFE9F27E5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42" creationId="{85261F79-9CEB-20DC-469A-DCDD43CB83EA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43" creationId="{4CB19651-216B-D563-6399-286B42D8C3DB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44" creationId="{05A82C7C-1DFA-072A-B53F-AEBB4FDBA0BE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45" creationId="{325C211F-88C8-FF14-E9F9-1E6C367599D3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46" creationId="{132CF6A7-5639-08C2-2C43-F3541FCDB526}"/>
          </ac:spMkLst>
        </pc:spChg>
        <pc:spChg chg="mod">
          <ac:chgData name="Sean Moore" userId="84cb09d9-3a6d-46ba-b0f0-e79a764051b8" providerId="ADAL" clId="{D5C17181-96C7-430A-926E-3DFD1DB2ECE6}" dt="2022-12-02T22:07:08.971" v="1081"/>
          <ac:spMkLst>
            <pc:docMk/>
            <pc:sldMk cId="1123989830" sldId="304"/>
            <ac:spMk id="47" creationId="{BF84315C-421E-8CC4-92C4-82DAD290A025}"/>
          </ac:spMkLst>
        </pc:spChg>
        <pc:grpChg chg="add mod ord">
          <ac:chgData name="Sean Moore" userId="84cb09d9-3a6d-46ba-b0f0-e79a764051b8" providerId="ADAL" clId="{D5C17181-96C7-430A-926E-3DFD1DB2ECE6}" dt="2022-12-02T22:07:12.072" v="1082" actId="167"/>
          <ac:grpSpMkLst>
            <pc:docMk/>
            <pc:sldMk cId="1123989830" sldId="304"/>
            <ac:grpSpMk id="11" creationId="{067CBB76-825D-572E-1B6A-917E80A024C1}"/>
          </ac:grpSpMkLst>
        </pc:grpChg>
        <pc:grpChg chg="mod">
          <ac:chgData name="Sean Moore" userId="84cb09d9-3a6d-46ba-b0f0-e79a764051b8" providerId="ADAL" clId="{D5C17181-96C7-430A-926E-3DFD1DB2ECE6}" dt="2022-12-02T22:07:08.971" v="1081"/>
          <ac:grpSpMkLst>
            <pc:docMk/>
            <pc:sldMk cId="1123989830" sldId="304"/>
            <ac:grpSpMk id="12" creationId="{5B9B6CAF-4192-575A-5145-0F027DA9FAE9}"/>
          </ac:grpSpMkLst>
        </pc:grpChg>
        <pc:picChg chg="add del mod">
          <ac:chgData name="Sean Moore" userId="84cb09d9-3a6d-46ba-b0f0-e79a764051b8" providerId="ADAL" clId="{D5C17181-96C7-430A-926E-3DFD1DB2ECE6}" dt="2022-12-02T21:02:26.248" v="391" actId="21"/>
          <ac:picMkLst>
            <pc:docMk/>
            <pc:sldMk cId="1123989830" sldId="304"/>
            <ac:picMk id="2" creationId="{81F84394-A30A-9249-0B2A-B7091DA9BBB0}"/>
          </ac:picMkLst>
        </pc:picChg>
        <pc:picChg chg="add del mod">
          <ac:chgData name="Sean Moore" userId="84cb09d9-3a6d-46ba-b0f0-e79a764051b8" providerId="ADAL" clId="{D5C17181-96C7-430A-926E-3DFD1DB2ECE6}" dt="2022-12-02T21:11:25.682" v="574" actId="21"/>
          <ac:picMkLst>
            <pc:docMk/>
            <pc:sldMk cId="1123989830" sldId="304"/>
            <ac:picMk id="10" creationId="{4F71F33D-4257-98BE-67D9-889D34B5DE02}"/>
          </ac:picMkLst>
        </pc:picChg>
      </pc:sldChg>
      <pc:sldChg chg="addSp modSp mod">
        <pc:chgData name="Sean Moore" userId="84cb09d9-3a6d-46ba-b0f0-e79a764051b8" providerId="ADAL" clId="{D5C17181-96C7-430A-926E-3DFD1DB2ECE6}" dt="2022-12-02T22:02:22.684" v="1060" actId="1076"/>
        <pc:sldMkLst>
          <pc:docMk/>
          <pc:sldMk cId="2234695223" sldId="305"/>
        </pc:sldMkLst>
        <pc:spChg chg="add mod ord">
          <ac:chgData name="Sean Moore" userId="84cb09d9-3a6d-46ba-b0f0-e79a764051b8" providerId="ADAL" clId="{D5C17181-96C7-430A-926E-3DFD1DB2ECE6}" dt="2022-12-02T21:03:55.453" v="419" actId="167"/>
          <ac:spMkLst>
            <pc:docMk/>
            <pc:sldMk cId="2234695223" sldId="305"/>
            <ac:spMk id="2" creationId="{1DF8D933-3884-C2CB-3186-AF27909AE198}"/>
          </ac:spMkLst>
        </pc:spChg>
        <pc:spChg chg="mod">
          <ac:chgData name="Sean Moore" userId="84cb09d9-3a6d-46ba-b0f0-e79a764051b8" providerId="ADAL" clId="{D5C17181-96C7-430A-926E-3DFD1DB2ECE6}" dt="2022-12-02T21:03:29.387" v="415" actId="27636"/>
          <ac:spMkLst>
            <pc:docMk/>
            <pc:sldMk cId="2234695223" sldId="305"/>
            <ac:spMk id="5" creationId="{46C83288-3958-C547-AF66-FA9BA46084F5}"/>
          </ac:spMkLst>
        </pc:spChg>
        <pc:spChg chg="mod">
          <ac:chgData name="Sean Moore" userId="84cb09d9-3a6d-46ba-b0f0-e79a764051b8" providerId="ADAL" clId="{D5C17181-96C7-430A-926E-3DFD1DB2ECE6}" dt="2022-12-02T22:00:37.589" v="993"/>
          <ac:spMkLst>
            <pc:docMk/>
            <pc:sldMk cId="2234695223" sldId="305"/>
            <ac:spMk id="6" creationId="{17B723ED-9C97-C29B-F9E5-0E836640F1BC}"/>
          </ac:spMkLst>
        </pc:spChg>
        <pc:spChg chg="mod">
          <ac:chgData name="Sean Moore" userId="84cb09d9-3a6d-46ba-b0f0-e79a764051b8" providerId="ADAL" clId="{D5C17181-96C7-430A-926E-3DFD1DB2ECE6}" dt="2022-12-02T22:00:37.589" v="993"/>
          <ac:spMkLst>
            <pc:docMk/>
            <pc:sldMk cId="2234695223" sldId="305"/>
            <ac:spMk id="7" creationId="{0EA19441-E190-B7D5-26F3-1189BB23C384}"/>
          </ac:spMkLst>
        </pc:spChg>
        <pc:spChg chg="mod">
          <ac:chgData name="Sean Moore" userId="84cb09d9-3a6d-46ba-b0f0-e79a764051b8" providerId="ADAL" clId="{D5C17181-96C7-430A-926E-3DFD1DB2ECE6}" dt="2022-12-02T22:00:37.589" v="993"/>
          <ac:spMkLst>
            <pc:docMk/>
            <pc:sldMk cId="2234695223" sldId="305"/>
            <ac:spMk id="8" creationId="{522D5955-6CEB-DB50-FF7D-5613A38D3EA8}"/>
          </ac:spMkLst>
        </pc:spChg>
        <pc:spChg chg="mod">
          <ac:chgData name="Sean Moore" userId="84cb09d9-3a6d-46ba-b0f0-e79a764051b8" providerId="ADAL" clId="{D5C17181-96C7-430A-926E-3DFD1DB2ECE6}" dt="2022-12-02T22:00:37.589" v="993"/>
          <ac:spMkLst>
            <pc:docMk/>
            <pc:sldMk cId="2234695223" sldId="305"/>
            <ac:spMk id="9" creationId="{E1A5777B-681C-2AB7-A844-8B323B8D81DF}"/>
          </ac:spMkLst>
        </pc:spChg>
        <pc:spChg chg="mod">
          <ac:chgData name="Sean Moore" userId="84cb09d9-3a6d-46ba-b0f0-e79a764051b8" providerId="ADAL" clId="{D5C17181-96C7-430A-926E-3DFD1DB2ECE6}" dt="2022-12-02T22:00:37.589" v="993"/>
          <ac:spMkLst>
            <pc:docMk/>
            <pc:sldMk cId="2234695223" sldId="305"/>
            <ac:spMk id="10" creationId="{8F9809E0-6E26-173F-6417-C996CA8FA2DA}"/>
          </ac:spMkLst>
        </pc:spChg>
        <pc:spChg chg="mod">
          <ac:chgData name="Sean Moore" userId="84cb09d9-3a6d-46ba-b0f0-e79a764051b8" providerId="ADAL" clId="{D5C17181-96C7-430A-926E-3DFD1DB2ECE6}" dt="2022-12-02T22:00:37.589" v="993"/>
          <ac:spMkLst>
            <pc:docMk/>
            <pc:sldMk cId="2234695223" sldId="305"/>
            <ac:spMk id="11" creationId="{12C79828-7E83-6528-5FCA-90C2AA9C6AB2}"/>
          </ac:spMkLst>
        </pc:spChg>
        <pc:spChg chg="add mod ord">
          <ac:chgData name="Sean Moore" userId="84cb09d9-3a6d-46ba-b0f0-e79a764051b8" providerId="ADAL" clId="{D5C17181-96C7-430A-926E-3DFD1DB2ECE6}" dt="2022-12-02T22:02:06.111" v="1005" actId="164"/>
          <ac:spMkLst>
            <pc:docMk/>
            <pc:sldMk cId="2234695223" sldId="305"/>
            <ac:spMk id="12" creationId="{A5E00996-D4DB-9DAF-AC89-019972C34436}"/>
          </ac:spMkLst>
        </pc:spChg>
        <pc:grpChg chg="add mod ord">
          <ac:chgData name="Sean Moore" userId="84cb09d9-3a6d-46ba-b0f0-e79a764051b8" providerId="ADAL" clId="{D5C17181-96C7-430A-926E-3DFD1DB2ECE6}" dt="2022-12-02T22:02:06.111" v="1005" actId="164"/>
          <ac:grpSpMkLst>
            <pc:docMk/>
            <pc:sldMk cId="2234695223" sldId="305"/>
            <ac:grpSpMk id="3" creationId="{00F91E2C-451D-F435-4834-E0A81F7D6509}"/>
          </ac:grpSpMkLst>
        </pc:grpChg>
        <pc:grpChg chg="add mod">
          <ac:chgData name="Sean Moore" userId="84cb09d9-3a6d-46ba-b0f0-e79a764051b8" providerId="ADAL" clId="{D5C17181-96C7-430A-926E-3DFD1DB2ECE6}" dt="2022-12-02T22:02:22.684" v="1060" actId="1076"/>
          <ac:grpSpMkLst>
            <pc:docMk/>
            <pc:sldMk cId="2234695223" sldId="305"/>
            <ac:grpSpMk id="13" creationId="{06D2AE8C-5672-3053-9E8C-2CF2BE55A89A}"/>
          </ac:grpSpMkLst>
        </pc:grpChg>
      </pc:sldChg>
      <pc:sldChg chg="addSp delSp modSp mod">
        <pc:chgData name="Sean Moore" userId="84cb09d9-3a6d-46ba-b0f0-e79a764051b8" providerId="ADAL" clId="{D5C17181-96C7-430A-926E-3DFD1DB2ECE6}" dt="2022-12-02T22:10:08.662" v="1104" actId="1076"/>
        <pc:sldMkLst>
          <pc:docMk/>
          <pc:sldMk cId="3751048009" sldId="306"/>
        </pc:sldMkLst>
        <pc:spChg chg="add del mod">
          <ac:chgData name="Sean Moore" userId="84cb09d9-3a6d-46ba-b0f0-e79a764051b8" providerId="ADAL" clId="{D5C17181-96C7-430A-926E-3DFD1DB2ECE6}" dt="2022-12-02T21:05:35.583" v="445" actId="478"/>
          <ac:spMkLst>
            <pc:docMk/>
            <pc:sldMk cId="3751048009" sldId="306"/>
            <ac:spMk id="3" creationId="{8E40750D-A9BE-C42E-2B5F-4D2341ACB1FF}"/>
          </ac:spMkLst>
        </pc:spChg>
        <pc:spChg chg="del">
          <ac:chgData name="Sean Moore" userId="84cb09d9-3a6d-46ba-b0f0-e79a764051b8" providerId="ADAL" clId="{D5C17181-96C7-430A-926E-3DFD1DB2ECE6}" dt="2022-12-02T21:04:16.601" v="420" actId="21"/>
          <ac:spMkLst>
            <pc:docMk/>
            <pc:sldMk cId="3751048009" sldId="306"/>
            <ac:spMk id="5" creationId="{46C83288-3958-C547-AF66-FA9BA46084F5}"/>
          </ac:spMkLst>
        </pc:spChg>
        <pc:spChg chg="add mod">
          <ac:chgData name="Sean Moore" userId="84cb09d9-3a6d-46ba-b0f0-e79a764051b8" providerId="ADAL" clId="{D5C17181-96C7-430A-926E-3DFD1DB2ECE6}" dt="2022-12-02T21:11:18.258" v="571" actId="1076"/>
          <ac:spMkLst>
            <pc:docMk/>
            <pc:sldMk cId="3751048009" sldId="306"/>
            <ac:spMk id="6" creationId="{04F4AF6B-8489-B105-60B9-10D2C87EB975}"/>
          </ac:spMkLst>
        </pc:spChg>
        <pc:spChg chg="add mod">
          <ac:chgData name="Sean Moore" userId="84cb09d9-3a6d-46ba-b0f0-e79a764051b8" providerId="ADAL" clId="{D5C17181-96C7-430A-926E-3DFD1DB2ECE6}" dt="2022-12-02T22:08:55.229" v="1092" actId="207"/>
          <ac:spMkLst>
            <pc:docMk/>
            <pc:sldMk cId="3751048009" sldId="306"/>
            <ac:spMk id="7" creationId="{E42880CE-7000-DCC7-F9F4-7D82C835E1FB}"/>
          </ac:spMkLst>
        </pc:spChg>
        <pc:spChg chg="add mod ord">
          <ac:chgData name="Sean Moore" userId="84cb09d9-3a6d-46ba-b0f0-e79a764051b8" providerId="ADAL" clId="{D5C17181-96C7-430A-926E-3DFD1DB2ECE6}" dt="2022-12-02T22:09:08.220" v="1094" actId="167"/>
          <ac:spMkLst>
            <pc:docMk/>
            <pc:sldMk cId="3751048009" sldId="306"/>
            <ac:spMk id="9" creationId="{4D044139-17E1-F164-77DF-3F88B804560C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11" creationId="{79C35011-208E-F346-F3DB-46B4EC5112FF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12" creationId="{5B3F7FCB-A8FC-3D0C-BC09-54D572D4551B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13" creationId="{047BF748-9567-79AA-69F9-B2D189D8DEA5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14" creationId="{F3F39195-0442-8769-5D6F-C749C58E67A3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15" creationId="{19C429CA-AA99-39A7-D5C4-E9E6EFBBBEFA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16" creationId="{791BA5A3-651F-48D5-2A2C-0417B0A06A2A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17" creationId="{BFF60684-D6C6-4640-C9EA-7D714D549EA6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18" creationId="{60DA553F-6D02-FFA8-038F-3BF93ED9E0B1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19" creationId="{0F34D5D0-B91B-C7F4-7268-031695B7EE7E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20" creationId="{AEA3B8B4-F692-44E9-A69B-8CB497BF9500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21" creationId="{4284DED3-618C-4853-2670-B47D4F51AEFA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22" creationId="{7EDCA9BA-D96C-0C89-2FDD-EC78747896E8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23" creationId="{A6B658E6-2CD4-4BE6-239D-B46E3D8F9B90}"/>
          </ac:spMkLst>
        </pc:spChg>
        <pc:spChg chg="mod">
          <ac:chgData name="Sean Moore" userId="84cb09d9-3a6d-46ba-b0f0-e79a764051b8" providerId="ADAL" clId="{D5C17181-96C7-430A-926E-3DFD1DB2ECE6}" dt="2022-12-02T22:09:19.069" v="1095"/>
          <ac:spMkLst>
            <pc:docMk/>
            <pc:sldMk cId="3751048009" sldId="306"/>
            <ac:spMk id="24" creationId="{72DEE809-1BB4-08F2-A5DE-A51ED3CFF75A}"/>
          </ac:spMkLst>
        </pc:spChg>
        <pc:spChg chg="add mod ord">
          <ac:chgData name="Sean Moore" userId="84cb09d9-3a6d-46ba-b0f0-e79a764051b8" providerId="ADAL" clId="{D5C17181-96C7-430A-926E-3DFD1DB2ECE6}" dt="2022-12-02T22:09:58.850" v="1103" actId="164"/>
          <ac:spMkLst>
            <pc:docMk/>
            <pc:sldMk cId="3751048009" sldId="306"/>
            <ac:spMk id="25" creationId="{937FF821-8D73-ABE2-45C0-6BF4A16F9D5F}"/>
          </ac:spMkLst>
        </pc:spChg>
        <pc:grpChg chg="add mod ord">
          <ac:chgData name="Sean Moore" userId="84cb09d9-3a6d-46ba-b0f0-e79a764051b8" providerId="ADAL" clId="{D5C17181-96C7-430A-926E-3DFD1DB2ECE6}" dt="2022-12-02T22:09:58.850" v="1103" actId="164"/>
          <ac:grpSpMkLst>
            <pc:docMk/>
            <pc:sldMk cId="3751048009" sldId="306"/>
            <ac:grpSpMk id="10" creationId="{FB261CEB-FADA-E4AA-F7B7-FF3E7E2FB8DF}"/>
          </ac:grpSpMkLst>
        </pc:grpChg>
        <pc:grpChg chg="add mod">
          <ac:chgData name="Sean Moore" userId="84cb09d9-3a6d-46ba-b0f0-e79a764051b8" providerId="ADAL" clId="{D5C17181-96C7-430A-926E-3DFD1DB2ECE6}" dt="2022-12-02T22:10:08.662" v="1104" actId="1076"/>
          <ac:grpSpMkLst>
            <pc:docMk/>
            <pc:sldMk cId="3751048009" sldId="306"/>
            <ac:grpSpMk id="26" creationId="{0B0DAB62-A81D-FBDE-BA7B-63AB5AE01B8C}"/>
          </ac:grpSpMkLst>
        </pc:grpChg>
        <pc:picChg chg="add del mod">
          <ac:chgData name="Sean Moore" userId="84cb09d9-3a6d-46ba-b0f0-e79a764051b8" providerId="ADAL" clId="{D5C17181-96C7-430A-926E-3DFD1DB2ECE6}" dt="2022-12-02T21:11:20.571" v="572" actId="21"/>
          <ac:picMkLst>
            <pc:docMk/>
            <pc:sldMk cId="3751048009" sldId="306"/>
            <ac:picMk id="8" creationId="{025E264F-8B62-4FC1-E321-BA7661832BA0}"/>
          </ac:picMkLst>
        </pc:picChg>
      </pc:sldChg>
      <pc:sldChg chg="addSp delSp modSp mod">
        <pc:chgData name="Sean Moore" userId="84cb09d9-3a6d-46ba-b0f0-e79a764051b8" providerId="ADAL" clId="{D5C17181-96C7-430A-926E-3DFD1DB2ECE6}" dt="2022-12-05T21:13:42.370" v="1205" actId="6549"/>
        <pc:sldMkLst>
          <pc:docMk/>
          <pc:sldMk cId="1368426582" sldId="307"/>
        </pc:sldMkLst>
        <pc:spChg chg="mod">
          <ac:chgData name="Sean Moore" userId="84cb09d9-3a6d-46ba-b0f0-e79a764051b8" providerId="ADAL" clId="{D5C17181-96C7-430A-926E-3DFD1DB2ECE6}" dt="2022-12-05T21:13:42.370" v="1205" actId="6549"/>
          <ac:spMkLst>
            <pc:docMk/>
            <pc:sldMk cId="1368426582" sldId="307"/>
            <ac:spMk id="5" creationId="{46C83288-3958-C547-AF66-FA9BA46084F5}"/>
          </ac:spMkLst>
        </pc:spChg>
        <pc:spChg chg="mod">
          <ac:chgData name="Sean Moore" userId="84cb09d9-3a6d-46ba-b0f0-e79a764051b8" providerId="ADAL" clId="{D5C17181-96C7-430A-926E-3DFD1DB2ECE6}" dt="2022-12-02T22:07:44.882" v="1083"/>
          <ac:spMkLst>
            <pc:docMk/>
            <pc:sldMk cId="1368426582" sldId="307"/>
            <ac:spMk id="6" creationId="{C340203E-6B25-93E2-1949-8C75F29C350C}"/>
          </ac:spMkLst>
        </pc:spChg>
        <pc:spChg chg="mod">
          <ac:chgData name="Sean Moore" userId="84cb09d9-3a6d-46ba-b0f0-e79a764051b8" providerId="ADAL" clId="{D5C17181-96C7-430A-926E-3DFD1DB2ECE6}" dt="2022-12-02T22:07:44.882" v="1083"/>
          <ac:spMkLst>
            <pc:docMk/>
            <pc:sldMk cId="1368426582" sldId="307"/>
            <ac:spMk id="7" creationId="{23E6374F-C083-D853-4768-4D1A5A3B67CE}"/>
          </ac:spMkLst>
        </pc:spChg>
        <pc:spChg chg="mod">
          <ac:chgData name="Sean Moore" userId="84cb09d9-3a6d-46ba-b0f0-e79a764051b8" providerId="ADAL" clId="{D5C17181-96C7-430A-926E-3DFD1DB2ECE6}" dt="2022-12-02T22:07:44.882" v="1083"/>
          <ac:spMkLst>
            <pc:docMk/>
            <pc:sldMk cId="1368426582" sldId="307"/>
            <ac:spMk id="8" creationId="{430B045E-F14E-7114-5AD2-364FC64EAED7}"/>
          </ac:spMkLst>
        </pc:spChg>
        <pc:spChg chg="mod">
          <ac:chgData name="Sean Moore" userId="84cb09d9-3a6d-46ba-b0f0-e79a764051b8" providerId="ADAL" clId="{D5C17181-96C7-430A-926E-3DFD1DB2ECE6}" dt="2022-12-02T22:07:44.882" v="1083"/>
          <ac:spMkLst>
            <pc:docMk/>
            <pc:sldMk cId="1368426582" sldId="307"/>
            <ac:spMk id="9" creationId="{00FA4344-83A6-BA2D-E3EC-BCAF0952CF37}"/>
          </ac:spMkLst>
        </pc:spChg>
        <pc:spChg chg="mod">
          <ac:chgData name="Sean Moore" userId="84cb09d9-3a6d-46ba-b0f0-e79a764051b8" providerId="ADAL" clId="{D5C17181-96C7-430A-926E-3DFD1DB2ECE6}" dt="2022-12-02T22:07:44.882" v="1083"/>
          <ac:spMkLst>
            <pc:docMk/>
            <pc:sldMk cId="1368426582" sldId="307"/>
            <ac:spMk id="10" creationId="{7414A5BC-617F-5798-26A3-65522BD8795A}"/>
          </ac:spMkLst>
        </pc:spChg>
        <pc:spChg chg="mod">
          <ac:chgData name="Sean Moore" userId="84cb09d9-3a6d-46ba-b0f0-e79a764051b8" providerId="ADAL" clId="{D5C17181-96C7-430A-926E-3DFD1DB2ECE6}" dt="2022-12-02T22:07:44.882" v="1083"/>
          <ac:spMkLst>
            <pc:docMk/>
            <pc:sldMk cId="1368426582" sldId="307"/>
            <ac:spMk id="11" creationId="{93853231-6304-C18B-6D70-B30CC91D8521}"/>
          </ac:spMkLst>
        </pc:spChg>
        <pc:spChg chg="mod">
          <ac:chgData name="Sean Moore" userId="84cb09d9-3a6d-46ba-b0f0-e79a764051b8" providerId="ADAL" clId="{D5C17181-96C7-430A-926E-3DFD1DB2ECE6}" dt="2022-12-02T22:07:44.882" v="1083"/>
          <ac:spMkLst>
            <pc:docMk/>
            <pc:sldMk cId="1368426582" sldId="307"/>
            <ac:spMk id="12" creationId="{A66D9699-0E4A-1245-A00C-A55068390DE6}"/>
          </ac:spMkLst>
        </pc:spChg>
        <pc:spChg chg="mod">
          <ac:chgData name="Sean Moore" userId="84cb09d9-3a6d-46ba-b0f0-e79a764051b8" providerId="ADAL" clId="{D5C17181-96C7-430A-926E-3DFD1DB2ECE6}" dt="2022-12-02T22:07:44.882" v="1083"/>
          <ac:spMkLst>
            <pc:docMk/>
            <pc:sldMk cId="1368426582" sldId="307"/>
            <ac:spMk id="13" creationId="{49E142E2-AFFB-9549-7C4F-ACFBCF40260E}"/>
          </ac:spMkLst>
        </pc:spChg>
        <pc:spChg chg="mod">
          <ac:chgData name="Sean Moore" userId="84cb09d9-3a6d-46ba-b0f0-e79a764051b8" providerId="ADAL" clId="{D5C17181-96C7-430A-926E-3DFD1DB2ECE6}" dt="2022-12-02T22:07:44.882" v="1083"/>
          <ac:spMkLst>
            <pc:docMk/>
            <pc:sldMk cId="1368426582" sldId="307"/>
            <ac:spMk id="14" creationId="{9D618E1D-FF42-BF7D-FCD9-EB1A101396DF}"/>
          </ac:spMkLst>
        </pc:spChg>
        <pc:spChg chg="mod">
          <ac:chgData name="Sean Moore" userId="84cb09d9-3a6d-46ba-b0f0-e79a764051b8" providerId="ADAL" clId="{D5C17181-96C7-430A-926E-3DFD1DB2ECE6}" dt="2022-12-02T22:07:44.882" v="1083"/>
          <ac:spMkLst>
            <pc:docMk/>
            <pc:sldMk cId="1368426582" sldId="307"/>
            <ac:spMk id="15" creationId="{7BD255D2-4C1E-AB33-F28A-10733C5964E2}"/>
          </ac:spMkLst>
        </pc:spChg>
        <pc:spChg chg="add mod ord">
          <ac:chgData name="Sean Moore" userId="84cb09d9-3a6d-46ba-b0f0-e79a764051b8" providerId="ADAL" clId="{D5C17181-96C7-430A-926E-3DFD1DB2ECE6}" dt="2022-12-02T22:08:25.917" v="1091" actId="164"/>
          <ac:spMkLst>
            <pc:docMk/>
            <pc:sldMk cId="1368426582" sldId="307"/>
            <ac:spMk id="16" creationId="{98E27EA9-A2CA-85A1-8B19-917949A5198C}"/>
          </ac:spMkLst>
        </pc:spChg>
        <pc:grpChg chg="add mod ord">
          <ac:chgData name="Sean Moore" userId="84cb09d9-3a6d-46ba-b0f0-e79a764051b8" providerId="ADAL" clId="{D5C17181-96C7-430A-926E-3DFD1DB2ECE6}" dt="2022-12-02T22:08:25.917" v="1091" actId="164"/>
          <ac:grpSpMkLst>
            <pc:docMk/>
            <pc:sldMk cId="1368426582" sldId="307"/>
            <ac:grpSpMk id="3" creationId="{B818EC6E-4F7C-DFAF-8275-CE08F442CEA2}"/>
          </ac:grpSpMkLst>
        </pc:grpChg>
        <pc:grpChg chg="add mod">
          <ac:chgData name="Sean Moore" userId="84cb09d9-3a6d-46ba-b0f0-e79a764051b8" providerId="ADAL" clId="{D5C17181-96C7-430A-926E-3DFD1DB2ECE6}" dt="2022-12-02T22:08:25.917" v="1091" actId="164"/>
          <ac:grpSpMkLst>
            <pc:docMk/>
            <pc:sldMk cId="1368426582" sldId="307"/>
            <ac:grpSpMk id="17" creationId="{B31DBDED-B2F1-770E-E11E-967BB0062A1C}"/>
          </ac:grpSpMkLst>
        </pc:grpChg>
        <pc:picChg chg="add del mod">
          <ac:chgData name="Sean Moore" userId="84cb09d9-3a6d-46ba-b0f0-e79a764051b8" providerId="ADAL" clId="{D5C17181-96C7-430A-926E-3DFD1DB2ECE6}" dt="2022-12-02T21:10:26.122" v="523" actId="21"/>
          <ac:picMkLst>
            <pc:docMk/>
            <pc:sldMk cId="1368426582" sldId="307"/>
            <ac:picMk id="2" creationId="{39785BDC-8F09-54E4-D383-953AC4D16DDF}"/>
          </ac:picMkLst>
        </pc:picChg>
      </pc:sldChg>
      <pc:sldChg chg="addSp delSp modSp mod">
        <pc:chgData name="Sean Moore" userId="84cb09d9-3a6d-46ba-b0f0-e79a764051b8" providerId="ADAL" clId="{D5C17181-96C7-430A-926E-3DFD1DB2ECE6}" dt="2022-12-05T21:13:18.437" v="1161" actId="14100"/>
        <pc:sldMkLst>
          <pc:docMk/>
          <pc:sldMk cId="4117017521" sldId="308"/>
        </pc:sldMkLst>
        <pc:spChg chg="mod">
          <ac:chgData name="Sean Moore" userId="84cb09d9-3a6d-46ba-b0f0-e79a764051b8" providerId="ADAL" clId="{D5C17181-96C7-430A-926E-3DFD1DB2ECE6}" dt="2022-12-05T21:13:18.437" v="1161" actId="14100"/>
          <ac:spMkLst>
            <pc:docMk/>
            <pc:sldMk cId="4117017521" sldId="308"/>
            <ac:spMk id="4" creationId="{C53C9631-1CF3-9240-A4C9-491C6E25844D}"/>
          </ac:spMkLst>
        </pc:spChg>
        <pc:picChg chg="add del mod">
          <ac:chgData name="Sean Moore" userId="84cb09d9-3a6d-46ba-b0f0-e79a764051b8" providerId="ADAL" clId="{D5C17181-96C7-430A-926E-3DFD1DB2ECE6}" dt="2022-12-02T21:10:53.366" v="536" actId="21"/>
          <ac:picMkLst>
            <pc:docMk/>
            <pc:sldMk cId="4117017521" sldId="308"/>
            <ac:picMk id="2" creationId="{EAC485AB-9EBB-22A3-3CA2-415FE593F12C}"/>
          </ac:picMkLst>
        </pc:picChg>
      </pc:sldChg>
      <pc:sldChg chg="addSp modSp mod modClrScheme chgLayout">
        <pc:chgData name="Sean Moore" userId="84cb09d9-3a6d-46ba-b0f0-e79a764051b8" providerId="ADAL" clId="{D5C17181-96C7-430A-926E-3DFD1DB2ECE6}" dt="2022-12-02T21:54:39.295" v="937" actId="1037"/>
        <pc:sldMkLst>
          <pc:docMk/>
          <pc:sldMk cId="2675356423" sldId="312"/>
        </pc:sldMkLst>
        <pc:spChg chg="mod ord">
          <ac:chgData name="Sean Moore" userId="84cb09d9-3a6d-46ba-b0f0-e79a764051b8" providerId="ADAL" clId="{D5C17181-96C7-430A-926E-3DFD1DB2ECE6}" dt="2022-12-02T21:52:22.544" v="812" actId="700"/>
          <ac:spMkLst>
            <pc:docMk/>
            <pc:sldMk cId="2675356423" sldId="312"/>
            <ac:spMk id="3" creationId="{3BFE9C82-8910-4249-8A42-C64EFEFBBBBA}"/>
          </ac:spMkLst>
        </pc:spChg>
        <pc:spChg chg="mod ord">
          <ac:chgData name="Sean Moore" userId="84cb09d9-3a6d-46ba-b0f0-e79a764051b8" providerId="ADAL" clId="{D5C17181-96C7-430A-926E-3DFD1DB2ECE6}" dt="2022-12-02T21:52:22.544" v="812" actId="700"/>
          <ac:spMkLst>
            <pc:docMk/>
            <pc:sldMk cId="2675356423" sldId="312"/>
            <ac:spMk id="4" creationId="{C53C9631-1CF3-9240-A4C9-491C6E25844D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5" creationId="{0ED8288A-B495-3829-6EA1-A1F5D550FA65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6" creationId="{A4445641-81E1-F854-F146-96F5D94C15E8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7" creationId="{7FAB6CBA-EEA9-EDEF-A554-174A93094E1D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8" creationId="{28F248DA-2FB4-CA65-EA7E-7B08AF8D837A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9" creationId="{F3AEE831-DAAE-A18D-7D4D-7CE6A000EE12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10" creationId="{39DD37CC-95C1-E640-6437-56616FD6D4FB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11" creationId="{9448717C-C47F-F97F-BF54-122DA279DC9D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12" creationId="{5B156CAA-4989-5AB9-D9ED-B2DD15C848EC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13" creationId="{D521CE6F-F540-6C50-2EDC-B6D75BE2B47D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14" creationId="{0C425E54-8A75-90CC-EFB1-C99483F6B7D5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15" creationId="{961F27DB-5A8F-1111-7F84-9FF5917DB3BF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16" creationId="{94A0228F-EA98-5BDB-34B7-1400361941E2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17" creationId="{FCEE45BA-70D6-4C03-E87A-5E19C1CCF953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18" creationId="{5FD2F6CE-2B65-40F9-1066-E8298212D783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19" creationId="{7D457389-DDAD-8743-7488-D74E618CA3D2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20" creationId="{E4C5C17B-0600-2425-28C1-427F167CD2B6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21" creationId="{CFB35651-BFB8-5EA2-3495-E2F8C6DE6A80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22" creationId="{1CE6687D-45D0-9844-9076-5A8529D46788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23" creationId="{3F2E13D5-94BD-AB4E-CCD8-25DA353F6AFD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24" creationId="{3BC8D532-5084-6A54-36A3-C28EC9982AAB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25" creationId="{E448B5AA-ACEE-8827-1136-E10F56BAB026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26" creationId="{627B0650-150F-DE53-2B3C-5D4FCF1D06BF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27" creationId="{D63C8F9B-72F7-4FC9-DDA7-46663793BD7D}"/>
          </ac:spMkLst>
        </pc:spChg>
        <pc:spChg chg="mod">
          <ac:chgData name="Sean Moore" userId="84cb09d9-3a6d-46ba-b0f0-e79a764051b8" providerId="ADAL" clId="{D5C17181-96C7-430A-926E-3DFD1DB2ECE6}" dt="2022-12-02T21:49:52.918" v="799"/>
          <ac:spMkLst>
            <pc:docMk/>
            <pc:sldMk cId="2675356423" sldId="312"/>
            <ac:spMk id="28" creationId="{22C8CAB0-0D1F-73E1-C5A4-824EEEA6AB92}"/>
          </ac:spMkLst>
        </pc:spChg>
        <pc:spChg chg="add mod">
          <ac:chgData name="Sean Moore" userId="84cb09d9-3a6d-46ba-b0f0-e79a764051b8" providerId="ADAL" clId="{D5C17181-96C7-430A-926E-3DFD1DB2ECE6}" dt="2022-12-02T21:52:23.466" v="813"/>
          <ac:spMkLst>
            <pc:docMk/>
            <pc:sldMk cId="2675356423" sldId="312"/>
            <ac:spMk id="29" creationId="{73D5943B-F7E8-087C-142F-95333AC7D125}"/>
          </ac:spMkLst>
        </pc:spChg>
        <pc:spChg chg="add mod">
          <ac:chgData name="Sean Moore" userId="84cb09d9-3a6d-46ba-b0f0-e79a764051b8" providerId="ADAL" clId="{D5C17181-96C7-430A-926E-3DFD1DB2ECE6}" dt="2022-12-02T21:52:23.466" v="813"/>
          <ac:spMkLst>
            <pc:docMk/>
            <pc:sldMk cId="2675356423" sldId="312"/>
            <ac:spMk id="30" creationId="{BCE1011E-1C25-6BBD-4AC9-90F107C2F7B7}"/>
          </ac:spMkLst>
        </pc:spChg>
        <pc:spChg chg="add mod">
          <ac:chgData name="Sean Moore" userId="84cb09d9-3a6d-46ba-b0f0-e79a764051b8" providerId="ADAL" clId="{D5C17181-96C7-430A-926E-3DFD1DB2ECE6}" dt="2022-12-02T21:52:23.466" v="813"/>
          <ac:spMkLst>
            <pc:docMk/>
            <pc:sldMk cId="2675356423" sldId="312"/>
            <ac:spMk id="31" creationId="{100F43A2-B163-E7A7-F08F-6ED9337B28F6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33" creationId="{E12F131F-8784-8283-47AB-17A74402D738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34" creationId="{6D1E3FFE-F20C-FF9C-7E71-CC7B9B8DF516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35" creationId="{9C76AC29-E8BF-65EA-761D-C7E922BB857E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36" creationId="{C9DABD3E-995E-3873-978D-0F377296B9C7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37" creationId="{DBA8D09A-5277-0D23-9D80-F44155DA78A3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38" creationId="{9FE6294E-41C0-0B1B-0AAB-FCE3C09D2FC0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39" creationId="{0B38FE78-E92A-FDF6-BF77-FC2F3E781339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40" creationId="{4246C19F-C4F6-B5E0-3628-A1E0C5B452BB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41" creationId="{99102B86-126A-6CFD-53CD-81FD0D911EBA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42" creationId="{7D8B2BF1-12C2-A895-05D4-1E90894DCE33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43" creationId="{874B5745-58EE-8BBC-CA11-48D4FC882979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44" creationId="{479D6298-C58D-14BE-5307-514C451283D4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45" creationId="{5E39422A-FB7E-66A2-7CB9-1046723F42A5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46" creationId="{FBEEBFDA-68AC-F79B-6CC2-BD3BF04D271F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47" creationId="{6FE06E0D-BAF6-19BC-5B8E-F321B6332E11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48" creationId="{882B56E7-C300-E300-076A-1BF3DD6A484A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49" creationId="{9F245CE3-D91F-A62F-A8FE-8EE7C84474F8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50" creationId="{47A6F619-5E13-D301-999A-B05715CFBA4B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51" creationId="{F9E753B4-D306-98CF-0886-4B775CBE6770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52" creationId="{A808E7E6-F817-1293-4F12-086E9561D164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53" creationId="{E3D12A72-E262-BDB6-4345-E6D18DEFE1C7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54" creationId="{4EFCAFAE-28CF-987A-DB4B-01FC79226C6F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55" creationId="{1F9B205E-49E6-7F56-0B65-6F969AF5A777}"/>
          </ac:spMkLst>
        </pc:spChg>
        <pc:spChg chg="mod">
          <ac:chgData name="Sean Moore" userId="84cb09d9-3a6d-46ba-b0f0-e79a764051b8" providerId="ADAL" clId="{D5C17181-96C7-430A-926E-3DFD1DB2ECE6}" dt="2022-12-02T21:52:36.918" v="814"/>
          <ac:spMkLst>
            <pc:docMk/>
            <pc:sldMk cId="2675356423" sldId="312"/>
            <ac:spMk id="56" creationId="{E09CBD53-3986-6473-A8B8-038313E918FC}"/>
          </ac:spMkLst>
        </pc:spChg>
        <pc:spChg chg="add mod ord">
          <ac:chgData name="Sean Moore" userId="84cb09d9-3a6d-46ba-b0f0-e79a764051b8" providerId="ADAL" clId="{D5C17181-96C7-430A-926E-3DFD1DB2ECE6}" dt="2022-12-02T21:53:58.880" v="827" actId="164"/>
          <ac:spMkLst>
            <pc:docMk/>
            <pc:sldMk cId="2675356423" sldId="312"/>
            <ac:spMk id="57" creationId="{47C83860-7A31-1DEF-6AFD-5BECFD2EBA56}"/>
          </ac:spMkLst>
        </pc:spChg>
        <pc:grpChg chg="add mod">
          <ac:chgData name="Sean Moore" userId="84cb09d9-3a6d-46ba-b0f0-e79a764051b8" providerId="ADAL" clId="{D5C17181-96C7-430A-926E-3DFD1DB2ECE6}" dt="2022-12-02T21:51:37.567" v="811" actId="14100"/>
          <ac:grpSpMkLst>
            <pc:docMk/>
            <pc:sldMk cId="2675356423" sldId="312"/>
            <ac:grpSpMk id="2" creationId="{20DE3882-F0E1-0F52-28C2-367BFBA1928C}"/>
          </ac:grpSpMkLst>
        </pc:grpChg>
        <pc:grpChg chg="add mod ord">
          <ac:chgData name="Sean Moore" userId="84cb09d9-3a6d-46ba-b0f0-e79a764051b8" providerId="ADAL" clId="{D5C17181-96C7-430A-926E-3DFD1DB2ECE6}" dt="2022-12-02T21:53:58.880" v="827" actId="164"/>
          <ac:grpSpMkLst>
            <pc:docMk/>
            <pc:sldMk cId="2675356423" sldId="312"/>
            <ac:grpSpMk id="32" creationId="{26E1CA99-BC5A-2490-AB7B-4791B33AD116}"/>
          </ac:grpSpMkLst>
        </pc:grpChg>
        <pc:grpChg chg="add mod">
          <ac:chgData name="Sean Moore" userId="84cb09d9-3a6d-46ba-b0f0-e79a764051b8" providerId="ADAL" clId="{D5C17181-96C7-430A-926E-3DFD1DB2ECE6}" dt="2022-12-02T21:54:39.295" v="937" actId="1037"/>
          <ac:grpSpMkLst>
            <pc:docMk/>
            <pc:sldMk cId="2675356423" sldId="312"/>
            <ac:grpSpMk id="58" creationId="{C8BC490A-5DC4-4B9E-9AB0-31F7D15EF2D3}"/>
          </ac:grpSpMkLst>
        </pc:grpChg>
      </pc:sldChg>
      <pc:sldChg chg="addSp delSp modSp mod">
        <pc:chgData name="Sean Moore" userId="84cb09d9-3a6d-46ba-b0f0-e79a764051b8" providerId="ADAL" clId="{D5C17181-96C7-430A-926E-3DFD1DB2ECE6}" dt="2022-12-02T22:03:03.738" v="1068" actId="1076"/>
        <pc:sldMkLst>
          <pc:docMk/>
          <pc:sldMk cId="4280398731" sldId="313"/>
        </pc:sldMkLst>
        <pc:spChg chg="mod">
          <ac:chgData name="Sean Moore" userId="84cb09d9-3a6d-46ba-b0f0-e79a764051b8" providerId="ADAL" clId="{D5C17181-96C7-430A-926E-3DFD1DB2ECE6}" dt="2022-12-02T20:57:34.198" v="263" actId="1035"/>
          <ac:spMkLst>
            <pc:docMk/>
            <pc:sldMk cId="4280398731" sldId="313"/>
            <ac:spMk id="5" creationId="{46C83288-3958-C547-AF66-FA9BA46084F5}"/>
          </ac:spMkLst>
        </pc:spChg>
        <pc:spChg chg="mod">
          <ac:chgData name="Sean Moore" userId="84cb09d9-3a6d-46ba-b0f0-e79a764051b8" providerId="ADAL" clId="{D5C17181-96C7-430A-926E-3DFD1DB2ECE6}" dt="2022-12-02T21:59:19.525" v="988" actId="1582"/>
          <ac:spMkLst>
            <pc:docMk/>
            <pc:sldMk cId="4280398731" sldId="313"/>
            <ac:spMk id="8" creationId="{6864F0ED-0FCA-2D93-BFE2-FE597AD9F423}"/>
          </ac:spMkLst>
        </pc:spChg>
        <pc:spChg chg="mod">
          <ac:chgData name="Sean Moore" userId="84cb09d9-3a6d-46ba-b0f0-e79a764051b8" providerId="ADAL" clId="{D5C17181-96C7-430A-926E-3DFD1DB2ECE6}" dt="2022-12-02T21:59:19.525" v="988" actId="1582"/>
          <ac:spMkLst>
            <pc:docMk/>
            <pc:sldMk cId="4280398731" sldId="313"/>
            <ac:spMk id="9" creationId="{D600AF13-2D51-1C95-5AAF-671BACE42F3E}"/>
          </ac:spMkLst>
        </pc:spChg>
        <pc:spChg chg="mod">
          <ac:chgData name="Sean Moore" userId="84cb09d9-3a6d-46ba-b0f0-e79a764051b8" providerId="ADAL" clId="{D5C17181-96C7-430A-926E-3DFD1DB2ECE6}" dt="2022-12-02T21:59:19.525" v="988" actId="1582"/>
          <ac:spMkLst>
            <pc:docMk/>
            <pc:sldMk cId="4280398731" sldId="313"/>
            <ac:spMk id="10" creationId="{B50A37B0-CA46-DDAA-4F4A-1541AF5AD16B}"/>
          </ac:spMkLst>
        </pc:spChg>
        <pc:spChg chg="mod">
          <ac:chgData name="Sean Moore" userId="84cb09d9-3a6d-46ba-b0f0-e79a764051b8" providerId="ADAL" clId="{D5C17181-96C7-430A-926E-3DFD1DB2ECE6}" dt="2022-12-02T21:59:19.525" v="988" actId="1582"/>
          <ac:spMkLst>
            <pc:docMk/>
            <pc:sldMk cId="4280398731" sldId="313"/>
            <ac:spMk id="11" creationId="{011856A2-FDE0-1FE6-0008-9CA717F7CC41}"/>
          </ac:spMkLst>
        </pc:spChg>
        <pc:spChg chg="mod">
          <ac:chgData name="Sean Moore" userId="84cb09d9-3a6d-46ba-b0f0-e79a764051b8" providerId="ADAL" clId="{D5C17181-96C7-430A-926E-3DFD1DB2ECE6}" dt="2022-12-02T21:59:19.525" v="988" actId="1582"/>
          <ac:spMkLst>
            <pc:docMk/>
            <pc:sldMk cId="4280398731" sldId="313"/>
            <ac:spMk id="12" creationId="{E548AD58-E295-420A-472D-2E0668652426}"/>
          </ac:spMkLst>
        </pc:spChg>
        <pc:spChg chg="mod">
          <ac:chgData name="Sean Moore" userId="84cb09d9-3a6d-46ba-b0f0-e79a764051b8" providerId="ADAL" clId="{D5C17181-96C7-430A-926E-3DFD1DB2ECE6}" dt="2022-12-02T21:59:19.525" v="988" actId="1582"/>
          <ac:spMkLst>
            <pc:docMk/>
            <pc:sldMk cId="4280398731" sldId="313"/>
            <ac:spMk id="13" creationId="{EF07DA39-E686-42F1-6DEC-6C062F057D25}"/>
          </ac:spMkLst>
        </pc:spChg>
        <pc:spChg chg="mod">
          <ac:chgData name="Sean Moore" userId="84cb09d9-3a6d-46ba-b0f0-e79a764051b8" providerId="ADAL" clId="{D5C17181-96C7-430A-926E-3DFD1DB2ECE6}" dt="2022-12-02T21:59:19.525" v="988" actId="1582"/>
          <ac:spMkLst>
            <pc:docMk/>
            <pc:sldMk cId="4280398731" sldId="313"/>
            <ac:spMk id="14" creationId="{3753014D-B306-F28E-8CF7-620F56E58134}"/>
          </ac:spMkLst>
        </pc:spChg>
        <pc:spChg chg="mod">
          <ac:chgData name="Sean Moore" userId="84cb09d9-3a6d-46ba-b0f0-e79a764051b8" providerId="ADAL" clId="{D5C17181-96C7-430A-926E-3DFD1DB2ECE6}" dt="2022-12-02T21:59:19.525" v="988" actId="1582"/>
          <ac:spMkLst>
            <pc:docMk/>
            <pc:sldMk cId="4280398731" sldId="313"/>
            <ac:spMk id="15" creationId="{FB2B2AF9-87A7-73D0-1FAC-424CA495A8B3}"/>
          </ac:spMkLst>
        </pc:spChg>
        <pc:spChg chg="mod">
          <ac:chgData name="Sean Moore" userId="84cb09d9-3a6d-46ba-b0f0-e79a764051b8" providerId="ADAL" clId="{D5C17181-96C7-430A-926E-3DFD1DB2ECE6}" dt="2022-12-02T21:59:19.525" v="988" actId="1582"/>
          <ac:spMkLst>
            <pc:docMk/>
            <pc:sldMk cId="4280398731" sldId="313"/>
            <ac:spMk id="16" creationId="{3BEB86FB-215A-BB72-36A8-A799B835CCA8}"/>
          </ac:spMkLst>
        </pc:spChg>
        <pc:spChg chg="mod">
          <ac:chgData name="Sean Moore" userId="84cb09d9-3a6d-46ba-b0f0-e79a764051b8" providerId="ADAL" clId="{D5C17181-96C7-430A-926E-3DFD1DB2ECE6}" dt="2022-12-02T21:59:19.525" v="988" actId="1582"/>
          <ac:spMkLst>
            <pc:docMk/>
            <pc:sldMk cId="4280398731" sldId="313"/>
            <ac:spMk id="17" creationId="{C2D443CC-1418-9BC7-2D7F-085CEFB67622}"/>
          </ac:spMkLst>
        </pc:spChg>
        <pc:spChg chg="add mod ord">
          <ac:chgData name="Sean Moore" userId="84cb09d9-3a6d-46ba-b0f0-e79a764051b8" providerId="ADAL" clId="{D5C17181-96C7-430A-926E-3DFD1DB2ECE6}" dt="2022-12-02T22:02:46.835" v="1064" actId="164"/>
          <ac:spMkLst>
            <pc:docMk/>
            <pc:sldMk cId="4280398731" sldId="313"/>
            <ac:spMk id="18" creationId="{EDC5C7AC-B8E6-2524-393E-7F694912BDC9}"/>
          </ac:spMkLst>
        </pc:spChg>
        <pc:grpChg chg="mod ord">
          <ac:chgData name="Sean Moore" userId="84cb09d9-3a6d-46ba-b0f0-e79a764051b8" providerId="ADAL" clId="{D5C17181-96C7-430A-926E-3DFD1DB2ECE6}" dt="2022-12-02T22:02:46.835" v="1064" actId="164"/>
          <ac:grpSpMkLst>
            <pc:docMk/>
            <pc:sldMk cId="4280398731" sldId="313"/>
            <ac:grpSpMk id="7" creationId="{BB34912D-DABE-B1C9-E96B-99A327838EBD}"/>
          </ac:grpSpMkLst>
        </pc:grpChg>
        <pc:grpChg chg="add mod">
          <ac:chgData name="Sean Moore" userId="84cb09d9-3a6d-46ba-b0f0-e79a764051b8" providerId="ADAL" clId="{D5C17181-96C7-430A-926E-3DFD1DB2ECE6}" dt="2022-12-02T22:03:03.738" v="1068" actId="1076"/>
          <ac:grpSpMkLst>
            <pc:docMk/>
            <pc:sldMk cId="4280398731" sldId="313"/>
            <ac:grpSpMk id="19" creationId="{BD052F4F-1F41-F778-32E3-71D6BD0DCEE6}"/>
          </ac:grpSpMkLst>
        </pc:grpChg>
        <pc:graphicFrameChg chg="add del mod modGraphic">
          <ac:chgData name="Sean Moore" userId="84cb09d9-3a6d-46ba-b0f0-e79a764051b8" providerId="ADAL" clId="{D5C17181-96C7-430A-926E-3DFD1DB2ECE6}" dt="2022-12-02T21:59:05.809" v="987" actId="18245"/>
          <ac:graphicFrameMkLst>
            <pc:docMk/>
            <pc:sldMk cId="4280398731" sldId="313"/>
            <ac:graphicFrameMk id="6" creationId="{29CDC61E-B8C8-C769-A22D-CFE23F2BD137}"/>
          </ac:graphicFrameMkLst>
        </pc:graphicFrameChg>
        <pc:picChg chg="add del mod">
          <ac:chgData name="Sean Moore" userId="84cb09d9-3a6d-46ba-b0f0-e79a764051b8" providerId="ADAL" clId="{D5C17181-96C7-430A-926E-3DFD1DB2ECE6}" dt="2022-12-02T20:57:38.084" v="264" actId="21"/>
          <ac:picMkLst>
            <pc:docMk/>
            <pc:sldMk cId="4280398731" sldId="313"/>
            <ac:picMk id="3" creationId="{346DC887-E693-BFEF-02E7-1FFE9A1C00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550A-0D43-CA44-89B3-0CAFB47152C7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0A504-20F5-7B4E-A06F-61822741C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1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0A504-20F5-7B4E-A06F-61822741C3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2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0A504-20F5-7B4E-A06F-61822741C3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0ACFEF-7930-2D43-AA79-3F34EF2EE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1033"/>
            <a:ext cx="12192000" cy="4438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D486C6-F4E7-6B45-92D4-3F3CC9C68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3660" y="878549"/>
            <a:ext cx="5489714" cy="2387600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6EC7A-3DD9-C442-9999-7ABB017DD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3660" y="3358224"/>
            <a:ext cx="5489714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166735" y="5466718"/>
            <a:ext cx="2256639" cy="587864"/>
            <a:chOff x="1046163" y="703263"/>
            <a:chExt cx="1133475" cy="295275"/>
          </a:xfrm>
        </p:grpSpPr>
        <p:sp>
          <p:nvSpPr>
            <p:cNvPr id="9" name="Freeform 3974"/>
            <p:cNvSpPr>
              <a:spLocks/>
            </p:cNvSpPr>
            <p:nvPr/>
          </p:nvSpPr>
          <p:spPr bwMode="auto">
            <a:xfrm>
              <a:off x="1046163" y="703263"/>
              <a:ext cx="176212" cy="1666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6" y="25"/>
                </a:cxn>
                <a:cxn ang="0">
                  <a:pos x="21" y="0"/>
                </a:cxn>
                <a:cxn ang="0">
                  <a:pos x="33" y="40"/>
                </a:cxn>
                <a:cxn ang="0">
                  <a:pos x="0" y="65"/>
                </a:cxn>
                <a:cxn ang="0">
                  <a:pos x="43" y="65"/>
                </a:cxn>
                <a:cxn ang="0">
                  <a:pos x="56" y="105"/>
                </a:cxn>
                <a:cxn ang="0">
                  <a:pos x="69" y="65"/>
                </a:cxn>
                <a:cxn ang="0">
                  <a:pos x="111" y="65"/>
                </a:cxn>
                <a:cxn ang="0">
                  <a:pos x="77" y="40"/>
                </a:cxn>
                <a:cxn ang="0">
                  <a:pos x="90" y="0"/>
                </a:cxn>
              </a:cxnLst>
              <a:rect l="0" t="0" r="r" b="b"/>
              <a:pathLst>
                <a:path w="111" h="105">
                  <a:moveTo>
                    <a:pt x="90" y="0"/>
                  </a:moveTo>
                  <a:lnTo>
                    <a:pt x="56" y="25"/>
                  </a:lnTo>
                  <a:lnTo>
                    <a:pt x="21" y="0"/>
                  </a:lnTo>
                  <a:lnTo>
                    <a:pt x="33" y="40"/>
                  </a:lnTo>
                  <a:lnTo>
                    <a:pt x="0" y="65"/>
                  </a:lnTo>
                  <a:lnTo>
                    <a:pt x="43" y="65"/>
                  </a:lnTo>
                  <a:lnTo>
                    <a:pt x="56" y="105"/>
                  </a:lnTo>
                  <a:lnTo>
                    <a:pt x="69" y="65"/>
                  </a:lnTo>
                  <a:lnTo>
                    <a:pt x="111" y="65"/>
                  </a:lnTo>
                  <a:lnTo>
                    <a:pt x="77" y="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975"/>
            <p:cNvSpPr>
              <a:spLocks/>
            </p:cNvSpPr>
            <p:nvPr/>
          </p:nvSpPr>
          <p:spPr bwMode="auto">
            <a:xfrm>
              <a:off x="1135063" y="703263"/>
              <a:ext cx="184150" cy="16668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7" y="40"/>
                </a:cxn>
                <a:cxn ang="0">
                  <a:pos x="88" y="40"/>
                </a:cxn>
                <a:cxn ang="0">
                  <a:pos x="55" y="65"/>
                </a:cxn>
                <a:cxn ang="0">
                  <a:pos x="67" y="105"/>
                </a:cxn>
                <a:cxn ang="0">
                  <a:pos x="34" y="80"/>
                </a:cxn>
                <a:cxn ang="0">
                  <a:pos x="0" y="105"/>
                </a:cxn>
                <a:cxn ang="0">
                  <a:pos x="86" y="105"/>
                </a:cxn>
                <a:cxn ang="0">
                  <a:pos x="116" y="0"/>
                </a:cxn>
                <a:cxn ang="0">
                  <a:pos x="34" y="0"/>
                </a:cxn>
              </a:cxnLst>
              <a:rect l="0" t="0" r="r" b="b"/>
              <a:pathLst>
                <a:path w="116" h="105">
                  <a:moveTo>
                    <a:pt x="34" y="0"/>
                  </a:moveTo>
                  <a:lnTo>
                    <a:pt x="47" y="40"/>
                  </a:lnTo>
                  <a:lnTo>
                    <a:pt x="88" y="40"/>
                  </a:lnTo>
                  <a:lnTo>
                    <a:pt x="55" y="65"/>
                  </a:lnTo>
                  <a:lnTo>
                    <a:pt x="67" y="105"/>
                  </a:lnTo>
                  <a:lnTo>
                    <a:pt x="34" y="80"/>
                  </a:lnTo>
                  <a:lnTo>
                    <a:pt x="0" y="105"/>
                  </a:lnTo>
                  <a:lnTo>
                    <a:pt x="86" y="105"/>
                  </a:lnTo>
                  <a:lnTo>
                    <a:pt x="1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976"/>
            <p:cNvSpPr>
              <a:spLocks noEditPoints="1"/>
            </p:cNvSpPr>
            <p:nvPr/>
          </p:nvSpPr>
          <p:spPr bwMode="auto">
            <a:xfrm>
              <a:off x="1657350" y="706438"/>
              <a:ext cx="174625" cy="1619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0" y="4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37" y="0"/>
                </a:cxn>
                <a:cxn ang="0">
                  <a:pos x="49" y="1"/>
                </a:cxn>
                <a:cxn ang="0">
                  <a:pos x="59" y="3"/>
                </a:cxn>
                <a:cxn ang="0">
                  <a:pos x="73" y="10"/>
                </a:cxn>
                <a:cxn ang="0">
                  <a:pos x="79" y="19"/>
                </a:cxn>
                <a:cxn ang="0">
                  <a:pos x="82" y="28"/>
                </a:cxn>
                <a:cxn ang="0">
                  <a:pos x="83" y="41"/>
                </a:cxn>
                <a:cxn ang="0">
                  <a:pos x="81" y="52"/>
                </a:cxn>
                <a:cxn ang="0">
                  <a:pos x="79" y="59"/>
                </a:cxn>
                <a:cxn ang="0">
                  <a:pos x="68" y="70"/>
                </a:cxn>
                <a:cxn ang="0">
                  <a:pos x="55" y="75"/>
                </a:cxn>
                <a:cxn ang="0">
                  <a:pos x="46" y="76"/>
                </a:cxn>
                <a:cxn ang="0">
                  <a:pos x="42" y="76"/>
                </a:cxn>
                <a:cxn ang="0">
                  <a:pos x="16" y="77"/>
                </a:cxn>
                <a:cxn ang="0">
                  <a:pos x="14" y="76"/>
                </a:cxn>
                <a:cxn ang="0">
                  <a:pos x="14" y="43"/>
                </a:cxn>
                <a:cxn ang="0">
                  <a:pos x="27" y="65"/>
                </a:cxn>
                <a:cxn ang="0">
                  <a:pos x="30" y="71"/>
                </a:cxn>
                <a:cxn ang="0">
                  <a:pos x="41" y="71"/>
                </a:cxn>
                <a:cxn ang="0">
                  <a:pos x="56" y="67"/>
                </a:cxn>
                <a:cxn ang="0">
                  <a:pos x="61" y="63"/>
                </a:cxn>
                <a:cxn ang="0">
                  <a:pos x="67" y="52"/>
                </a:cxn>
                <a:cxn ang="0">
                  <a:pos x="68" y="39"/>
                </a:cxn>
                <a:cxn ang="0">
                  <a:pos x="66" y="22"/>
                </a:cxn>
                <a:cxn ang="0">
                  <a:pos x="64" y="18"/>
                </a:cxn>
                <a:cxn ang="0">
                  <a:pos x="58" y="10"/>
                </a:cxn>
                <a:cxn ang="0">
                  <a:pos x="51" y="7"/>
                </a:cxn>
                <a:cxn ang="0">
                  <a:pos x="40" y="5"/>
                </a:cxn>
                <a:cxn ang="0">
                  <a:pos x="28" y="7"/>
                </a:cxn>
                <a:cxn ang="0">
                  <a:pos x="27" y="39"/>
                </a:cxn>
              </a:cxnLst>
              <a:rect l="0" t="0" r="r" b="b"/>
              <a:pathLst>
                <a:path w="83" h="77">
                  <a:moveTo>
                    <a:pt x="14" y="43"/>
                  </a:moveTo>
                  <a:cubicBezTo>
                    <a:pt x="14" y="32"/>
                    <a:pt x="14" y="22"/>
                    <a:pt x="14" y="12"/>
                  </a:cubicBezTo>
                  <a:cubicBezTo>
                    <a:pt x="14" y="11"/>
                    <a:pt x="14" y="10"/>
                    <a:pt x="14" y="9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" y="0"/>
                    <a:pt x="25" y="0"/>
                    <a:pt x="37" y="0"/>
                  </a:cubicBezTo>
                  <a:cubicBezTo>
                    <a:pt x="39" y="0"/>
                    <a:pt x="41" y="0"/>
                    <a:pt x="44" y="0"/>
                  </a:cubicBezTo>
                  <a:cubicBezTo>
                    <a:pt x="45" y="0"/>
                    <a:pt x="47" y="1"/>
                    <a:pt x="49" y="1"/>
                  </a:cubicBezTo>
                  <a:cubicBezTo>
                    <a:pt x="49" y="1"/>
                    <a:pt x="50" y="1"/>
                    <a:pt x="51" y="1"/>
                  </a:cubicBezTo>
                  <a:cubicBezTo>
                    <a:pt x="53" y="1"/>
                    <a:pt x="56" y="2"/>
                    <a:pt x="59" y="3"/>
                  </a:cubicBezTo>
                  <a:cubicBezTo>
                    <a:pt x="61" y="3"/>
                    <a:pt x="64" y="4"/>
                    <a:pt x="66" y="5"/>
                  </a:cubicBezTo>
                  <a:cubicBezTo>
                    <a:pt x="69" y="6"/>
                    <a:pt x="71" y="8"/>
                    <a:pt x="73" y="10"/>
                  </a:cubicBezTo>
                  <a:cubicBezTo>
                    <a:pt x="75" y="12"/>
                    <a:pt x="76" y="13"/>
                    <a:pt x="77" y="15"/>
                  </a:cubicBezTo>
                  <a:cubicBezTo>
                    <a:pt x="78" y="17"/>
                    <a:pt x="79" y="18"/>
                    <a:pt x="79" y="19"/>
                  </a:cubicBezTo>
                  <a:cubicBezTo>
                    <a:pt x="80" y="21"/>
                    <a:pt x="80" y="22"/>
                    <a:pt x="81" y="23"/>
                  </a:cubicBezTo>
                  <a:cubicBezTo>
                    <a:pt x="81" y="25"/>
                    <a:pt x="82" y="26"/>
                    <a:pt x="82" y="28"/>
                  </a:cubicBezTo>
                  <a:cubicBezTo>
                    <a:pt x="82" y="30"/>
                    <a:pt x="82" y="31"/>
                    <a:pt x="82" y="33"/>
                  </a:cubicBezTo>
                  <a:cubicBezTo>
                    <a:pt x="83" y="36"/>
                    <a:pt x="83" y="38"/>
                    <a:pt x="83" y="41"/>
                  </a:cubicBezTo>
                  <a:cubicBezTo>
                    <a:pt x="83" y="43"/>
                    <a:pt x="83" y="44"/>
                    <a:pt x="82" y="45"/>
                  </a:cubicBezTo>
                  <a:cubicBezTo>
                    <a:pt x="82" y="48"/>
                    <a:pt x="82" y="50"/>
                    <a:pt x="81" y="52"/>
                  </a:cubicBezTo>
                  <a:cubicBezTo>
                    <a:pt x="81" y="53"/>
                    <a:pt x="80" y="55"/>
                    <a:pt x="80" y="56"/>
                  </a:cubicBezTo>
                  <a:cubicBezTo>
                    <a:pt x="79" y="57"/>
                    <a:pt x="79" y="58"/>
                    <a:pt x="79" y="59"/>
                  </a:cubicBezTo>
                  <a:cubicBezTo>
                    <a:pt x="78" y="60"/>
                    <a:pt x="77" y="62"/>
                    <a:pt x="75" y="64"/>
                  </a:cubicBezTo>
                  <a:cubicBezTo>
                    <a:pt x="73" y="66"/>
                    <a:pt x="71" y="68"/>
                    <a:pt x="68" y="70"/>
                  </a:cubicBezTo>
                  <a:cubicBezTo>
                    <a:pt x="66" y="71"/>
                    <a:pt x="63" y="72"/>
                    <a:pt x="60" y="73"/>
                  </a:cubicBezTo>
                  <a:cubicBezTo>
                    <a:pt x="58" y="74"/>
                    <a:pt x="57" y="74"/>
                    <a:pt x="55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2" y="75"/>
                    <a:pt x="49" y="76"/>
                    <a:pt x="46" y="76"/>
                  </a:cubicBezTo>
                  <a:cubicBezTo>
                    <a:pt x="45" y="76"/>
                    <a:pt x="43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0" y="77"/>
                    <a:pt x="38" y="77"/>
                    <a:pt x="36" y="77"/>
                  </a:cubicBezTo>
                  <a:cubicBezTo>
                    <a:pt x="29" y="77"/>
                    <a:pt x="23" y="77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5" y="77"/>
                    <a:pt x="14" y="76"/>
                    <a:pt x="14" y="76"/>
                  </a:cubicBezTo>
                  <a:cubicBezTo>
                    <a:pt x="14" y="74"/>
                    <a:pt x="14" y="74"/>
                    <a:pt x="14" y="74"/>
                  </a:cubicBezTo>
                  <a:lnTo>
                    <a:pt x="14" y="43"/>
                  </a:lnTo>
                  <a:close/>
                  <a:moveTo>
                    <a:pt x="27" y="39"/>
                  </a:moveTo>
                  <a:cubicBezTo>
                    <a:pt x="27" y="47"/>
                    <a:pt x="27" y="56"/>
                    <a:pt x="27" y="65"/>
                  </a:cubicBezTo>
                  <a:cubicBezTo>
                    <a:pt x="27" y="66"/>
                    <a:pt x="27" y="68"/>
                    <a:pt x="28" y="69"/>
                  </a:cubicBezTo>
                  <a:cubicBezTo>
                    <a:pt x="28" y="70"/>
                    <a:pt x="29" y="71"/>
                    <a:pt x="30" y="71"/>
                  </a:cubicBezTo>
                  <a:cubicBezTo>
                    <a:pt x="31" y="71"/>
                    <a:pt x="33" y="72"/>
                    <a:pt x="35" y="72"/>
                  </a:cubicBezTo>
                  <a:cubicBezTo>
                    <a:pt x="37" y="72"/>
                    <a:pt x="39" y="71"/>
                    <a:pt x="41" y="71"/>
                  </a:cubicBezTo>
                  <a:cubicBezTo>
                    <a:pt x="44" y="71"/>
                    <a:pt x="47" y="70"/>
                    <a:pt x="50" y="69"/>
                  </a:cubicBezTo>
                  <a:cubicBezTo>
                    <a:pt x="52" y="69"/>
                    <a:pt x="54" y="68"/>
                    <a:pt x="56" y="67"/>
                  </a:cubicBezTo>
                  <a:cubicBezTo>
                    <a:pt x="56" y="67"/>
                    <a:pt x="57" y="67"/>
                    <a:pt x="57" y="66"/>
                  </a:cubicBezTo>
                  <a:cubicBezTo>
                    <a:pt x="58" y="65"/>
                    <a:pt x="59" y="64"/>
                    <a:pt x="61" y="63"/>
                  </a:cubicBezTo>
                  <a:cubicBezTo>
                    <a:pt x="62" y="61"/>
                    <a:pt x="64" y="59"/>
                    <a:pt x="65" y="57"/>
                  </a:cubicBezTo>
                  <a:cubicBezTo>
                    <a:pt x="65" y="56"/>
                    <a:pt x="66" y="54"/>
                    <a:pt x="67" y="52"/>
                  </a:cubicBezTo>
                  <a:cubicBezTo>
                    <a:pt x="67" y="50"/>
                    <a:pt x="68" y="48"/>
                    <a:pt x="68" y="46"/>
                  </a:cubicBezTo>
                  <a:cubicBezTo>
                    <a:pt x="68" y="44"/>
                    <a:pt x="68" y="42"/>
                    <a:pt x="68" y="39"/>
                  </a:cubicBezTo>
                  <a:cubicBezTo>
                    <a:pt x="68" y="35"/>
                    <a:pt x="68" y="30"/>
                    <a:pt x="67" y="26"/>
                  </a:cubicBezTo>
                  <a:cubicBezTo>
                    <a:pt x="67" y="24"/>
                    <a:pt x="66" y="23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5" y="19"/>
                    <a:pt x="64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1" y="13"/>
                    <a:pt x="60" y="12"/>
                    <a:pt x="58" y="10"/>
                  </a:cubicBezTo>
                  <a:cubicBezTo>
                    <a:pt x="57" y="10"/>
                    <a:pt x="55" y="9"/>
                    <a:pt x="54" y="8"/>
                  </a:cubicBezTo>
                  <a:cubicBezTo>
                    <a:pt x="53" y="7"/>
                    <a:pt x="52" y="7"/>
                    <a:pt x="51" y="7"/>
                  </a:cubicBezTo>
                  <a:cubicBezTo>
                    <a:pt x="49" y="6"/>
                    <a:pt x="47" y="6"/>
                    <a:pt x="45" y="5"/>
                  </a:cubicBezTo>
                  <a:cubicBezTo>
                    <a:pt x="43" y="5"/>
                    <a:pt x="42" y="5"/>
                    <a:pt x="40" y="5"/>
                  </a:cubicBezTo>
                  <a:cubicBezTo>
                    <a:pt x="37" y="4"/>
                    <a:pt x="33" y="5"/>
                    <a:pt x="30" y="5"/>
                  </a:cubicBezTo>
                  <a:cubicBezTo>
                    <a:pt x="29" y="6"/>
                    <a:pt x="28" y="6"/>
                    <a:pt x="28" y="7"/>
                  </a:cubicBezTo>
                  <a:cubicBezTo>
                    <a:pt x="28" y="9"/>
                    <a:pt x="27" y="11"/>
                    <a:pt x="27" y="12"/>
                  </a:cubicBezTo>
                  <a:cubicBezTo>
                    <a:pt x="27" y="21"/>
                    <a:pt x="27" y="30"/>
                    <a:pt x="27" y="39"/>
                  </a:cubicBezTo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977"/>
            <p:cNvSpPr>
              <a:spLocks noEditPoints="1"/>
            </p:cNvSpPr>
            <p:nvPr/>
          </p:nvSpPr>
          <p:spPr bwMode="auto">
            <a:xfrm>
              <a:off x="2008188" y="706438"/>
              <a:ext cx="171450" cy="161925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19" y="56"/>
                </a:cxn>
                <a:cxn ang="0">
                  <a:pos x="15" y="64"/>
                </a:cxn>
                <a:cxn ang="0">
                  <a:pos x="10" y="75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1" y="75"/>
                </a:cxn>
                <a:cxn ang="0">
                  <a:pos x="3" y="69"/>
                </a:cxn>
                <a:cxn ang="0">
                  <a:pos x="8" y="59"/>
                </a:cxn>
                <a:cxn ang="0">
                  <a:pos x="12" y="51"/>
                </a:cxn>
                <a:cxn ang="0">
                  <a:pos x="15" y="44"/>
                </a:cxn>
                <a:cxn ang="0">
                  <a:pos x="19" y="36"/>
                </a:cxn>
                <a:cxn ang="0">
                  <a:pos x="22" y="28"/>
                </a:cxn>
                <a:cxn ang="0">
                  <a:pos x="26" y="21"/>
                </a:cxn>
                <a:cxn ang="0">
                  <a:pos x="29" y="13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46" y="1"/>
                </a:cxn>
                <a:cxn ang="0">
                  <a:pos x="48" y="6"/>
                </a:cxn>
                <a:cxn ang="0">
                  <a:pos x="52" y="13"/>
                </a:cxn>
                <a:cxn ang="0">
                  <a:pos x="58" y="26"/>
                </a:cxn>
                <a:cxn ang="0">
                  <a:pos x="60" y="31"/>
                </a:cxn>
                <a:cxn ang="0">
                  <a:pos x="64" y="40"/>
                </a:cxn>
                <a:cxn ang="0">
                  <a:pos x="69" y="48"/>
                </a:cxn>
                <a:cxn ang="0">
                  <a:pos x="73" y="58"/>
                </a:cxn>
                <a:cxn ang="0">
                  <a:pos x="77" y="66"/>
                </a:cxn>
                <a:cxn ang="0">
                  <a:pos x="80" y="73"/>
                </a:cxn>
                <a:cxn ang="0">
                  <a:pos x="81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9" y="57"/>
                </a:cxn>
                <a:cxn ang="0">
                  <a:pos x="54" y="51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2" y="43"/>
                </a:cxn>
                <a:cxn ang="0">
                  <a:pos x="50" y="37"/>
                </a:cxn>
                <a:cxn ang="0">
                  <a:pos x="48" y="33"/>
                </a:cxn>
                <a:cxn ang="0">
                  <a:pos x="44" y="26"/>
                </a:cxn>
                <a:cxn ang="0">
                  <a:pos x="41" y="18"/>
                </a:cxn>
                <a:cxn ang="0">
                  <a:pos x="39" y="14"/>
                </a:cxn>
                <a:cxn ang="0">
                  <a:pos x="38" y="15"/>
                </a:cxn>
                <a:cxn ang="0">
                  <a:pos x="34" y="23"/>
                </a:cxn>
                <a:cxn ang="0">
                  <a:pos x="29" y="33"/>
                </a:cxn>
                <a:cxn ang="0">
                  <a:pos x="24" y="45"/>
                </a:cxn>
                <a:cxn ang="0">
                  <a:pos x="25" y="46"/>
                </a:cxn>
              </a:cxnLst>
              <a:rect l="0" t="0" r="r" b="b"/>
              <a:pathLst>
                <a:path w="82" h="77">
                  <a:moveTo>
                    <a:pt x="38" y="51"/>
                  </a:moveTo>
                  <a:cubicBezTo>
                    <a:pt x="33" y="51"/>
                    <a:pt x="28" y="51"/>
                    <a:pt x="22" y="51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20" y="54"/>
                    <a:pt x="19" y="55"/>
                    <a:pt x="19" y="56"/>
                  </a:cubicBezTo>
                  <a:cubicBezTo>
                    <a:pt x="18" y="57"/>
                    <a:pt x="18" y="58"/>
                    <a:pt x="18" y="58"/>
                  </a:cubicBezTo>
                  <a:cubicBezTo>
                    <a:pt x="17" y="60"/>
                    <a:pt x="16" y="62"/>
                    <a:pt x="15" y="64"/>
                  </a:cubicBezTo>
                  <a:cubicBezTo>
                    <a:pt x="14" y="66"/>
                    <a:pt x="13" y="68"/>
                    <a:pt x="13" y="70"/>
                  </a:cubicBezTo>
                  <a:cubicBezTo>
                    <a:pt x="12" y="71"/>
                    <a:pt x="11" y="73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7"/>
                    <a:pt x="9" y="77"/>
                    <a:pt x="8" y="77"/>
                  </a:cubicBezTo>
                  <a:cubicBezTo>
                    <a:pt x="6" y="77"/>
                    <a:pt x="4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4"/>
                    <a:pt x="2" y="73"/>
                    <a:pt x="2" y="72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4" y="68"/>
                    <a:pt x="5" y="66"/>
                    <a:pt x="6" y="64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7"/>
                    <a:pt x="10" y="56"/>
                    <a:pt x="10" y="54"/>
                  </a:cubicBezTo>
                  <a:cubicBezTo>
                    <a:pt x="11" y="53"/>
                    <a:pt x="11" y="52"/>
                    <a:pt x="12" y="51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4" y="47"/>
                    <a:pt x="14" y="46"/>
                    <a:pt x="15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17" y="39"/>
                    <a:pt x="18" y="38"/>
                    <a:pt x="19" y="36"/>
                  </a:cubicBezTo>
                  <a:cubicBezTo>
                    <a:pt x="19" y="35"/>
                    <a:pt x="20" y="33"/>
                    <a:pt x="21" y="32"/>
                  </a:cubicBezTo>
                  <a:cubicBezTo>
                    <a:pt x="21" y="31"/>
                    <a:pt x="22" y="29"/>
                    <a:pt x="22" y="28"/>
                  </a:cubicBezTo>
                  <a:cubicBezTo>
                    <a:pt x="23" y="28"/>
                    <a:pt x="23" y="27"/>
                    <a:pt x="23" y="26"/>
                  </a:cubicBezTo>
                  <a:cubicBezTo>
                    <a:pt x="24" y="25"/>
                    <a:pt x="25" y="23"/>
                    <a:pt x="26" y="21"/>
                  </a:cubicBezTo>
                  <a:cubicBezTo>
                    <a:pt x="26" y="20"/>
                    <a:pt x="27" y="18"/>
                    <a:pt x="28" y="17"/>
                  </a:cubicBezTo>
                  <a:cubicBezTo>
                    <a:pt x="28" y="16"/>
                    <a:pt x="29" y="15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2" y="6"/>
                    <a:pt x="31" y="5"/>
                    <a:pt x="29" y="4"/>
                  </a:cubicBezTo>
                  <a:cubicBezTo>
                    <a:pt x="27" y="4"/>
                    <a:pt x="24" y="3"/>
                    <a:pt x="22" y="3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9" y="0"/>
                    <a:pt x="37" y="0"/>
                    <a:pt x="44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4"/>
                    <a:pt x="48" y="5"/>
                    <a:pt x="48" y="6"/>
                  </a:cubicBezTo>
                  <a:cubicBezTo>
                    <a:pt x="49" y="7"/>
                    <a:pt x="50" y="9"/>
                    <a:pt x="51" y="11"/>
                  </a:cubicBezTo>
                  <a:cubicBezTo>
                    <a:pt x="51" y="11"/>
                    <a:pt x="51" y="12"/>
                    <a:pt x="52" y="13"/>
                  </a:cubicBezTo>
                  <a:cubicBezTo>
                    <a:pt x="52" y="15"/>
                    <a:pt x="53" y="17"/>
                    <a:pt x="54" y="19"/>
                  </a:cubicBezTo>
                  <a:cubicBezTo>
                    <a:pt x="56" y="21"/>
                    <a:pt x="57" y="24"/>
                    <a:pt x="58" y="26"/>
                  </a:cubicBezTo>
                  <a:cubicBezTo>
                    <a:pt x="58" y="27"/>
                    <a:pt x="59" y="28"/>
                    <a:pt x="59" y="29"/>
                  </a:cubicBezTo>
                  <a:cubicBezTo>
                    <a:pt x="60" y="30"/>
                    <a:pt x="60" y="31"/>
                    <a:pt x="60" y="31"/>
                  </a:cubicBezTo>
                  <a:cubicBezTo>
                    <a:pt x="61" y="33"/>
                    <a:pt x="62" y="35"/>
                    <a:pt x="63" y="37"/>
                  </a:cubicBezTo>
                  <a:cubicBezTo>
                    <a:pt x="64" y="38"/>
                    <a:pt x="64" y="39"/>
                    <a:pt x="64" y="40"/>
                  </a:cubicBezTo>
                  <a:cubicBezTo>
                    <a:pt x="65" y="40"/>
                    <a:pt x="65" y="41"/>
                    <a:pt x="65" y="42"/>
                  </a:cubicBezTo>
                  <a:cubicBezTo>
                    <a:pt x="66" y="44"/>
                    <a:pt x="68" y="46"/>
                    <a:pt x="69" y="48"/>
                  </a:cubicBezTo>
                  <a:cubicBezTo>
                    <a:pt x="69" y="50"/>
                    <a:pt x="70" y="51"/>
                    <a:pt x="71" y="53"/>
                  </a:cubicBezTo>
                  <a:cubicBezTo>
                    <a:pt x="71" y="54"/>
                    <a:pt x="72" y="56"/>
                    <a:pt x="73" y="58"/>
                  </a:cubicBezTo>
                  <a:cubicBezTo>
                    <a:pt x="74" y="59"/>
                    <a:pt x="74" y="60"/>
                    <a:pt x="74" y="60"/>
                  </a:cubicBezTo>
                  <a:cubicBezTo>
                    <a:pt x="75" y="62"/>
                    <a:pt x="76" y="64"/>
                    <a:pt x="77" y="66"/>
                  </a:cubicBezTo>
                  <a:cubicBezTo>
                    <a:pt x="78" y="67"/>
                    <a:pt x="78" y="69"/>
                    <a:pt x="79" y="70"/>
                  </a:cubicBezTo>
                  <a:cubicBezTo>
                    <a:pt x="80" y="71"/>
                    <a:pt x="80" y="72"/>
                    <a:pt x="80" y="73"/>
                  </a:cubicBezTo>
                  <a:cubicBezTo>
                    <a:pt x="81" y="74"/>
                    <a:pt x="81" y="75"/>
                    <a:pt x="82" y="75"/>
                  </a:cubicBezTo>
                  <a:cubicBezTo>
                    <a:pt x="82" y="76"/>
                    <a:pt x="82" y="77"/>
                    <a:pt x="81" y="77"/>
                  </a:cubicBezTo>
                  <a:cubicBezTo>
                    <a:pt x="77" y="77"/>
                    <a:pt x="73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3"/>
                    <a:pt x="65" y="72"/>
                    <a:pt x="64" y="70"/>
                  </a:cubicBezTo>
                  <a:cubicBezTo>
                    <a:pt x="64" y="68"/>
                    <a:pt x="63" y="66"/>
                    <a:pt x="62" y="65"/>
                  </a:cubicBezTo>
                  <a:cubicBezTo>
                    <a:pt x="61" y="63"/>
                    <a:pt x="61" y="61"/>
                    <a:pt x="60" y="60"/>
                  </a:cubicBezTo>
                  <a:cubicBezTo>
                    <a:pt x="59" y="59"/>
                    <a:pt x="59" y="58"/>
                    <a:pt x="59" y="57"/>
                  </a:cubicBezTo>
                  <a:cubicBezTo>
                    <a:pt x="58" y="56"/>
                    <a:pt x="57" y="54"/>
                    <a:pt x="56" y="53"/>
                  </a:cubicBezTo>
                  <a:cubicBezTo>
                    <a:pt x="56" y="52"/>
                    <a:pt x="55" y="51"/>
                    <a:pt x="54" y="51"/>
                  </a:cubicBezTo>
                  <a:cubicBezTo>
                    <a:pt x="49" y="51"/>
                    <a:pt x="44" y="51"/>
                    <a:pt x="38" y="51"/>
                  </a:cubicBezTo>
                  <a:moveTo>
                    <a:pt x="38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3" y="46"/>
                    <a:pt x="53" y="46"/>
                  </a:cubicBezTo>
                  <a:cubicBezTo>
                    <a:pt x="54" y="46"/>
                    <a:pt x="54" y="46"/>
                    <a:pt x="54" y="45"/>
                  </a:cubicBezTo>
                  <a:cubicBezTo>
                    <a:pt x="53" y="44"/>
                    <a:pt x="53" y="44"/>
                    <a:pt x="52" y="43"/>
                  </a:cubicBezTo>
                  <a:cubicBezTo>
                    <a:pt x="52" y="42"/>
                    <a:pt x="52" y="41"/>
                    <a:pt x="51" y="41"/>
                  </a:cubicBezTo>
                  <a:cubicBezTo>
                    <a:pt x="51" y="39"/>
                    <a:pt x="50" y="38"/>
                    <a:pt x="50" y="37"/>
                  </a:cubicBezTo>
                  <a:cubicBezTo>
                    <a:pt x="50" y="37"/>
                    <a:pt x="49" y="36"/>
                    <a:pt x="49" y="36"/>
                  </a:cubicBezTo>
                  <a:cubicBezTo>
                    <a:pt x="49" y="35"/>
                    <a:pt x="48" y="34"/>
                    <a:pt x="48" y="33"/>
                  </a:cubicBezTo>
                  <a:cubicBezTo>
                    <a:pt x="47" y="31"/>
                    <a:pt x="46" y="29"/>
                    <a:pt x="45" y="28"/>
                  </a:cubicBezTo>
                  <a:cubicBezTo>
                    <a:pt x="45" y="27"/>
                    <a:pt x="45" y="26"/>
                    <a:pt x="44" y="26"/>
                  </a:cubicBezTo>
                  <a:cubicBezTo>
                    <a:pt x="44" y="25"/>
                    <a:pt x="44" y="24"/>
                    <a:pt x="43" y="23"/>
                  </a:cubicBezTo>
                  <a:cubicBezTo>
                    <a:pt x="42" y="21"/>
                    <a:pt x="41" y="19"/>
                    <a:pt x="41" y="18"/>
                  </a:cubicBezTo>
                  <a:cubicBezTo>
                    <a:pt x="40" y="16"/>
                    <a:pt x="40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7" y="17"/>
                    <a:pt x="36" y="17"/>
                  </a:cubicBezTo>
                  <a:cubicBezTo>
                    <a:pt x="36" y="19"/>
                    <a:pt x="35" y="21"/>
                    <a:pt x="34" y="23"/>
                  </a:cubicBezTo>
                  <a:cubicBezTo>
                    <a:pt x="32" y="26"/>
                    <a:pt x="31" y="28"/>
                    <a:pt x="30" y="31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8" y="35"/>
                    <a:pt x="27" y="36"/>
                    <a:pt x="27" y="38"/>
                  </a:cubicBezTo>
                  <a:cubicBezTo>
                    <a:pt x="26" y="40"/>
                    <a:pt x="25" y="43"/>
                    <a:pt x="24" y="45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5" y="46"/>
                    <a:pt x="25" y="46"/>
                    <a:pt x="25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978"/>
            <p:cNvSpPr>
              <a:spLocks noEditPoints="1"/>
            </p:cNvSpPr>
            <p:nvPr/>
          </p:nvSpPr>
          <p:spPr bwMode="auto">
            <a:xfrm>
              <a:off x="1498600" y="706438"/>
              <a:ext cx="171450" cy="1619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7" y="4"/>
                </a:cxn>
                <a:cxn ang="0">
                  <a:pos x="51" y="12"/>
                </a:cxn>
                <a:cxn ang="0">
                  <a:pos x="53" y="17"/>
                </a:cxn>
                <a:cxn ang="0">
                  <a:pos x="57" y="24"/>
                </a:cxn>
                <a:cxn ang="0">
                  <a:pos x="61" y="33"/>
                </a:cxn>
                <a:cxn ang="0">
                  <a:pos x="68" y="47"/>
                </a:cxn>
                <a:cxn ang="0">
                  <a:pos x="70" y="51"/>
                </a:cxn>
                <a:cxn ang="0">
                  <a:pos x="73" y="59"/>
                </a:cxn>
                <a:cxn ang="0">
                  <a:pos x="77" y="66"/>
                </a:cxn>
                <a:cxn ang="0">
                  <a:pos x="79" y="71"/>
                </a:cxn>
                <a:cxn ang="0">
                  <a:pos x="81" y="76"/>
                </a:cxn>
                <a:cxn ang="0">
                  <a:pos x="80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9" y="58"/>
                </a:cxn>
                <a:cxn ang="0">
                  <a:pos x="56" y="52"/>
                </a:cxn>
                <a:cxn ang="0">
                  <a:pos x="54" y="51"/>
                </a:cxn>
                <a:cxn ang="0">
                  <a:pos x="22" y="51"/>
                </a:cxn>
                <a:cxn ang="0">
                  <a:pos x="18" y="58"/>
                </a:cxn>
                <a:cxn ang="0">
                  <a:pos x="14" y="66"/>
                </a:cxn>
                <a:cxn ang="0">
                  <a:pos x="11" y="72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2" y="72"/>
                </a:cxn>
                <a:cxn ang="0">
                  <a:pos x="4" y="67"/>
                </a:cxn>
                <a:cxn ang="0">
                  <a:pos x="8" y="60"/>
                </a:cxn>
                <a:cxn ang="0">
                  <a:pos x="11" y="52"/>
                </a:cxn>
                <a:cxn ang="0">
                  <a:pos x="14" y="46"/>
                </a:cxn>
                <a:cxn ang="0">
                  <a:pos x="18" y="37"/>
                </a:cxn>
                <a:cxn ang="0">
                  <a:pos x="22" y="29"/>
                </a:cxn>
                <a:cxn ang="0">
                  <a:pos x="25" y="22"/>
                </a:cxn>
                <a:cxn ang="0">
                  <a:pos x="29" y="14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1" y="41"/>
                </a:cxn>
                <a:cxn ang="0">
                  <a:pos x="48" y="34"/>
                </a:cxn>
                <a:cxn ang="0">
                  <a:pos x="45" y="27"/>
                </a:cxn>
                <a:cxn ang="0">
                  <a:pos x="41" y="19"/>
                </a:cxn>
                <a:cxn ang="0">
                  <a:pos x="38" y="14"/>
                </a:cxn>
                <a:cxn ang="0">
                  <a:pos x="36" y="17"/>
                </a:cxn>
                <a:cxn ang="0">
                  <a:pos x="32" y="27"/>
                </a:cxn>
                <a:cxn ang="0">
                  <a:pos x="28" y="36"/>
                </a:cxn>
                <a:cxn ang="0">
                  <a:pos x="23" y="45"/>
                </a:cxn>
                <a:cxn ang="0">
                  <a:pos x="24" y="46"/>
                </a:cxn>
              </a:cxnLst>
              <a:rect l="0" t="0" r="r" b="b"/>
              <a:pathLst>
                <a:path w="82" h="77">
                  <a:moveTo>
                    <a:pt x="33" y="0"/>
                  </a:moveTo>
                  <a:cubicBezTo>
                    <a:pt x="36" y="0"/>
                    <a:pt x="40" y="0"/>
                    <a:pt x="44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9" y="8"/>
                    <a:pt x="50" y="10"/>
                    <a:pt x="51" y="12"/>
                  </a:cubicBezTo>
                  <a:cubicBezTo>
                    <a:pt x="52" y="13"/>
                    <a:pt x="52" y="14"/>
                    <a:pt x="52" y="15"/>
                  </a:cubicBezTo>
                  <a:cubicBezTo>
                    <a:pt x="53" y="16"/>
                    <a:pt x="53" y="16"/>
                    <a:pt x="53" y="17"/>
                  </a:cubicBezTo>
                  <a:cubicBezTo>
                    <a:pt x="54" y="18"/>
                    <a:pt x="55" y="20"/>
                    <a:pt x="56" y="21"/>
                  </a:cubicBezTo>
                  <a:cubicBezTo>
                    <a:pt x="56" y="22"/>
                    <a:pt x="57" y="23"/>
                    <a:pt x="57" y="24"/>
                  </a:cubicBezTo>
                  <a:cubicBezTo>
                    <a:pt x="57" y="25"/>
                    <a:pt x="58" y="26"/>
                    <a:pt x="58" y="27"/>
                  </a:cubicBezTo>
                  <a:cubicBezTo>
                    <a:pt x="59" y="29"/>
                    <a:pt x="60" y="31"/>
                    <a:pt x="61" y="33"/>
                  </a:cubicBezTo>
                  <a:cubicBezTo>
                    <a:pt x="63" y="36"/>
                    <a:pt x="64" y="39"/>
                    <a:pt x="65" y="42"/>
                  </a:cubicBezTo>
                  <a:cubicBezTo>
                    <a:pt x="66" y="43"/>
                    <a:pt x="67" y="45"/>
                    <a:pt x="68" y="47"/>
                  </a:cubicBezTo>
                  <a:cubicBezTo>
                    <a:pt x="68" y="48"/>
                    <a:pt x="68" y="49"/>
                    <a:pt x="69" y="49"/>
                  </a:cubicBezTo>
                  <a:cubicBezTo>
                    <a:pt x="69" y="50"/>
                    <a:pt x="70" y="51"/>
                    <a:pt x="70" y="51"/>
                  </a:cubicBezTo>
                  <a:cubicBezTo>
                    <a:pt x="71" y="53"/>
                    <a:pt x="71" y="55"/>
                    <a:pt x="72" y="56"/>
                  </a:cubicBezTo>
                  <a:cubicBezTo>
                    <a:pt x="73" y="57"/>
                    <a:pt x="73" y="58"/>
                    <a:pt x="73" y="59"/>
                  </a:cubicBezTo>
                  <a:cubicBezTo>
                    <a:pt x="74" y="60"/>
                    <a:pt x="74" y="60"/>
                    <a:pt x="74" y="61"/>
                  </a:cubicBezTo>
                  <a:cubicBezTo>
                    <a:pt x="75" y="63"/>
                    <a:pt x="76" y="64"/>
                    <a:pt x="77" y="66"/>
                  </a:cubicBezTo>
                  <a:cubicBezTo>
                    <a:pt x="77" y="67"/>
                    <a:pt x="78" y="68"/>
                    <a:pt x="78" y="69"/>
                  </a:cubicBezTo>
                  <a:cubicBezTo>
                    <a:pt x="79" y="70"/>
                    <a:pt x="79" y="70"/>
                    <a:pt x="79" y="71"/>
                  </a:cubicBezTo>
                  <a:cubicBezTo>
                    <a:pt x="80" y="72"/>
                    <a:pt x="81" y="74"/>
                    <a:pt x="81" y="75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2" y="76"/>
                    <a:pt x="81" y="77"/>
                    <a:pt x="81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4"/>
                    <a:pt x="65" y="72"/>
                    <a:pt x="65" y="70"/>
                  </a:cubicBezTo>
                  <a:cubicBezTo>
                    <a:pt x="64" y="68"/>
                    <a:pt x="63" y="67"/>
                    <a:pt x="62" y="65"/>
                  </a:cubicBezTo>
                  <a:cubicBezTo>
                    <a:pt x="61" y="63"/>
                    <a:pt x="61" y="62"/>
                    <a:pt x="60" y="60"/>
                  </a:cubicBezTo>
                  <a:cubicBezTo>
                    <a:pt x="60" y="60"/>
                    <a:pt x="59" y="59"/>
                    <a:pt x="59" y="58"/>
                  </a:cubicBezTo>
                  <a:cubicBezTo>
                    <a:pt x="58" y="57"/>
                    <a:pt x="57" y="55"/>
                    <a:pt x="57" y="53"/>
                  </a:cubicBezTo>
                  <a:cubicBezTo>
                    <a:pt x="56" y="53"/>
                    <a:pt x="56" y="52"/>
                    <a:pt x="56" y="52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2"/>
                  </a:cubicBezTo>
                  <a:cubicBezTo>
                    <a:pt x="19" y="54"/>
                    <a:pt x="18" y="56"/>
                    <a:pt x="18" y="58"/>
                  </a:cubicBezTo>
                  <a:cubicBezTo>
                    <a:pt x="17" y="59"/>
                    <a:pt x="17" y="60"/>
                    <a:pt x="16" y="61"/>
                  </a:cubicBezTo>
                  <a:cubicBezTo>
                    <a:pt x="16" y="62"/>
                    <a:pt x="15" y="64"/>
                    <a:pt x="14" y="66"/>
                  </a:cubicBezTo>
                  <a:cubicBezTo>
                    <a:pt x="14" y="67"/>
                    <a:pt x="13" y="68"/>
                    <a:pt x="13" y="69"/>
                  </a:cubicBezTo>
                  <a:cubicBezTo>
                    <a:pt x="12" y="70"/>
                    <a:pt x="12" y="71"/>
                    <a:pt x="11" y="72"/>
                  </a:cubicBezTo>
                  <a:cubicBezTo>
                    <a:pt x="11" y="73"/>
                    <a:pt x="10" y="74"/>
                    <a:pt x="10" y="75"/>
                  </a:cubicBezTo>
                  <a:cubicBezTo>
                    <a:pt x="10" y="76"/>
                    <a:pt x="9" y="77"/>
                    <a:pt x="8" y="77"/>
                  </a:cubicBezTo>
                  <a:cubicBezTo>
                    <a:pt x="6" y="77"/>
                    <a:pt x="4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1" y="74"/>
                    <a:pt x="2" y="73"/>
                    <a:pt x="2" y="72"/>
                  </a:cubicBezTo>
                  <a:cubicBezTo>
                    <a:pt x="2" y="71"/>
                    <a:pt x="3" y="70"/>
                    <a:pt x="3" y="70"/>
                  </a:cubicBezTo>
                  <a:cubicBezTo>
                    <a:pt x="3" y="69"/>
                    <a:pt x="4" y="68"/>
                    <a:pt x="4" y="67"/>
                  </a:cubicBezTo>
                  <a:cubicBezTo>
                    <a:pt x="5" y="66"/>
                    <a:pt x="5" y="65"/>
                    <a:pt x="5" y="65"/>
                  </a:cubicBezTo>
                  <a:cubicBezTo>
                    <a:pt x="6" y="63"/>
                    <a:pt x="7" y="61"/>
                    <a:pt x="8" y="60"/>
                  </a:cubicBezTo>
                  <a:cubicBezTo>
                    <a:pt x="8" y="59"/>
                    <a:pt x="9" y="58"/>
                    <a:pt x="9" y="57"/>
                  </a:cubicBezTo>
                  <a:cubicBezTo>
                    <a:pt x="10" y="55"/>
                    <a:pt x="11" y="53"/>
                    <a:pt x="11" y="52"/>
                  </a:cubicBezTo>
                  <a:cubicBezTo>
                    <a:pt x="12" y="51"/>
                    <a:pt x="12" y="50"/>
                    <a:pt x="13" y="49"/>
                  </a:cubicBezTo>
                  <a:cubicBezTo>
                    <a:pt x="13" y="48"/>
                    <a:pt x="14" y="47"/>
                    <a:pt x="14" y="46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6" y="41"/>
                    <a:pt x="17" y="39"/>
                    <a:pt x="18" y="37"/>
                  </a:cubicBezTo>
                  <a:cubicBezTo>
                    <a:pt x="19" y="35"/>
                    <a:pt x="20" y="34"/>
                    <a:pt x="21" y="32"/>
                  </a:cubicBezTo>
                  <a:cubicBezTo>
                    <a:pt x="21" y="31"/>
                    <a:pt x="21" y="30"/>
                    <a:pt x="22" y="29"/>
                  </a:cubicBezTo>
                  <a:cubicBezTo>
                    <a:pt x="22" y="28"/>
                    <a:pt x="22" y="28"/>
                    <a:pt x="23" y="27"/>
                  </a:cubicBezTo>
                  <a:cubicBezTo>
                    <a:pt x="24" y="25"/>
                    <a:pt x="24" y="24"/>
                    <a:pt x="25" y="22"/>
                  </a:cubicBezTo>
                  <a:cubicBezTo>
                    <a:pt x="26" y="20"/>
                    <a:pt x="27" y="19"/>
                    <a:pt x="27" y="17"/>
                  </a:cubicBezTo>
                  <a:cubicBezTo>
                    <a:pt x="28" y="16"/>
                    <a:pt x="28" y="15"/>
                    <a:pt x="29" y="14"/>
                  </a:cubicBezTo>
                  <a:cubicBezTo>
                    <a:pt x="29" y="13"/>
                    <a:pt x="30" y="13"/>
                    <a:pt x="30" y="12"/>
                  </a:cubicBezTo>
                  <a:cubicBezTo>
                    <a:pt x="30" y="11"/>
                    <a:pt x="31" y="9"/>
                    <a:pt x="31" y="8"/>
                  </a:cubicBezTo>
                  <a:cubicBezTo>
                    <a:pt x="31" y="6"/>
                    <a:pt x="31" y="5"/>
                    <a:pt x="29" y="4"/>
                  </a:cubicBezTo>
                  <a:cubicBezTo>
                    <a:pt x="27" y="4"/>
                    <a:pt x="24" y="3"/>
                    <a:pt x="22" y="3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0"/>
                    <a:pt x="33" y="0"/>
                  </a:cubicBezTo>
                  <a:moveTo>
                    <a:pt x="38" y="46"/>
                  </a:move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6"/>
                    <a:pt x="52" y="46"/>
                  </a:cubicBezTo>
                  <a:cubicBezTo>
                    <a:pt x="52" y="46"/>
                    <a:pt x="53" y="46"/>
                    <a:pt x="53" y="46"/>
                  </a:cubicBezTo>
                  <a:cubicBezTo>
                    <a:pt x="54" y="46"/>
                    <a:pt x="54" y="46"/>
                    <a:pt x="53" y="45"/>
                  </a:cubicBezTo>
                  <a:cubicBezTo>
                    <a:pt x="53" y="44"/>
                    <a:pt x="52" y="42"/>
                    <a:pt x="51" y="41"/>
                  </a:cubicBezTo>
                  <a:cubicBezTo>
                    <a:pt x="51" y="40"/>
                    <a:pt x="50" y="39"/>
                    <a:pt x="50" y="38"/>
                  </a:cubicBezTo>
                  <a:cubicBezTo>
                    <a:pt x="49" y="36"/>
                    <a:pt x="49" y="35"/>
                    <a:pt x="48" y="34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6" y="30"/>
                    <a:pt x="46" y="28"/>
                    <a:pt x="45" y="27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3" y="22"/>
                    <a:pt x="42" y="21"/>
                    <a:pt x="41" y="19"/>
                  </a:cubicBezTo>
                  <a:cubicBezTo>
                    <a:pt x="40" y="17"/>
                    <a:pt x="40" y="16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7" y="16"/>
                    <a:pt x="36" y="17"/>
                  </a:cubicBezTo>
                  <a:cubicBezTo>
                    <a:pt x="36" y="19"/>
                    <a:pt x="35" y="20"/>
                    <a:pt x="34" y="22"/>
                  </a:cubicBezTo>
                  <a:cubicBezTo>
                    <a:pt x="33" y="24"/>
                    <a:pt x="32" y="26"/>
                    <a:pt x="32" y="27"/>
                  </a:cubicBezTo>
                  <a:cubicBezTo>
                    <a:pt x="31" y="30"/>
                    <a:pt x="30" y="32"/>
                    <a:pt x="29" y="34"/>
                  </a:cubicBezTo>
                  <a:cubicBezTo>
                    <a:pt x="28" y="34"/>
                    <a:pt x="28" y="35"/>
                    <a:pt x="28" y="36"/>
                  </a:cubicBezTo>
                  <a:cubicBezTo>
                    <a:pt x="27" y="37"/>
                    <a:pt x="26" y="39"/>
                    <a:pt x="25" y="41"/>
                  </a:cubicBezTo>
                  <a:cubicBezTo>
                    <a:pt x="25" y="42"/>
                    <a:pt x="24" y="44"/>
                    <a:pt x="23" y="45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979"/>
            <p:cNvSpPr>
              <a:spLocks/>
            </p:cNvSpPr>
            <p:nvPr/>
          </p:nvSpPr>
          <p:spPr bwMode="auto">
            <a:xfrm>
              <a:off x="1338263" y="703263"/>
              <a:ext cx="142875" cy="166688"/>
            </a:xfrm>
            <a:custGeom>
              <a:avLst/>
              <a:gdLst/>
              <a:ahLst/>
              <a:cxnLst>
                <a:cxn ang="0">
                  <a:pos x="35" y="79"/>
                </a:cxn>
                <a:cxn ang="0">
                  <a:pos x="27" y="77"/>
                </a:cxn>
                <a:cxn ang="0">
                  <a:pos x="18" y="72"/>
                </a:cxn>
                <a:cxn ang="0">
                  <a:pos x="10" y="66"/>
                </a:cxn>
                <a:cxn ang="0">
                  <a:pos x="4" y="57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6" y="13"/>
                </a:cxn>
                <a:cxn ang="0">
                  <a:pos x="16" y="4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47" y="0"/>
                </a:cxn>
                <a:cxn ang="0">
                  <a:pos x="59" y="4"/>
                </a:cxn>
                <a:cxn ang="0">
                  <a:pos x="65" y="9"/>
                </a:cxn>
                <a:cxn ang="0">
                  <a:pos x="67" y="17"/>
                </a:cxn>
                <a:cxn ang="0">
                  <a:pos x="56" y="17"/>
                </a:cxn>
                <a:cxn ang="0">
                  <a:pos x="54" y="15"/>
                </a:cxn>
                <a:cxn ang="0">
                  <a:pos x="39" y="5"/>
                </a:cxn>
                <a:cxn ang="0">
                  <a:pos x="28" y="7"/>
                </a:cxn>
                <a:cxn ang="0">
                  <a:pos x="24" y="9"/>
                </a:cxn>
                <a:cxn ang="0">
                  <a:pos x="18" y="17"/>
                </a:cxn>
                <a:cxn ang="0">
                  <a:pos x="15" y="27"/>
                </a:cxn>
                <a:cxn ang="0">
                  <a:pos x="14" y="34"/>
                </a:cxn>
                <a:cxn ang="0">
                  <a:pos x="17" y="51"/>
                </a:cxn>
                <a:cxn ang="0">
                  <a:pos x="20" y="59"/>
                </a:cxn>
                <a:cxn ang="0">
                  <a:pos x="30" y="69"/>
                </a:cxn>
                <a:cxn ang="0">
                  <a:pos x="39" y="72"/>
                </a:cxn>
                <a:cxn ang="0">
                  <a:pos x="46" y="73"/>
                </a:cxn>
                <a:cxn ang="0">
                  <a:pos x="63" y="72"/>
                </a:cxn>
                <a:cxn ang="0">
                  <a:pos x="68" y="72"/>
                </a:cxn>
                <a:cxn ang="0">
                  <a:pos x="67" y="76"/>
                </a:cxn>
                <a:cxn ang="0">
                  <a:pos x="57" y="78"/>
                </a:cxn>
                <a:cxn ang="0">
                  <a:pos x="43" y="79"/>
                </a:cxn>
              </a:cxnLst>
              <a:rect l="0" t="0" r="r" b="b"/>
              <a:pathLst>
                <a:path w="68" h="79">
                  <a:moveTo>
                    <a:pt x="43" y="79"/>
                  </a:moveTo>
                  <a:cubicBezTo>
                    <a:pt x="41" y="79"/>
                    <a:pt x="38" y="79"/>
                    <a:pt x="35" y="79"/>
                  </a:cubicBezTo>
                  <a:cubicBezTo>
                    <a:pt x="34" y="79"/>
                    <a:pt x="33" y="78"/>
                    <a:pt x="32" y="78"/>
                  </a:cubicBezTo>
                  <a:cubicBezTo>
                    <a:pt x="30" y="78"/>
                    <a:pt x="29" y="77"/>
                    <a:pt x="27" y="77"/>
                  </a:cubicBezTo>
                  <a:cubicBezTo>
                    <a:pt x="25" y="76"/>
                    <a:pt x="23" y="75"/>
                    <a:pt x="21" y="74"/>
                  </a:cubicBezTo>
                  <a:cubicBezTo>
                    <a:pt x="20" y="74"/>
                    <a:pt x="19" y="73"/>
                    <a:pt x="18" y="72"/>
                  </a:cubicBezTo>
                  <a:cubicBezTo>
                    <a:pt x="16" y="71"/>
                    <a:pt x="15" y="70"/>
                    <a:pt x="13" y="69"/>
                  </a:cubicBezTo>
                  <a:cubicBezTo>
                    <a:pt x="12" y="68"/>
                    <a:pt x="11" y="67"/>
                    <a:pt x="10" y="66"/>
                  </a:cubicBezTo>
                  <a:cubicBezTo>
                    <a:pt x="9" y="64"/>
                    <a:pt x="8" y="63"/>
                    <a:pt x="7" y="61"/>
                  </a:cubicBezTo>
                  <a:cubicBezTo>
                    <a:pt x="6" y="59"/>
                    <a:pt x="5" y="58"/>
                    <a:pt x="4" y="57"/>
                  </a:cubicBezTo>
                  <a:cubicBezTo>
                    <a:pt x="4" y="56"/>
                    <a:pt x="4" y="55"/>
                    <a:pt x="3" y="54"/>
                  </a:cubicBezTo>
                  <a:cubicBezTo>
                    <a:pt x="3" y="53"/>
                    <a:pt x="2" y="52"/>
                    <a:pt x="2" y="51"/>
                  </a:cubicBezTo>
                  <a:cubicBezTo>
                    <a:pt x="2" y="49"/>
                    <a:pt x="1" y="47"/>
                    <a:pt x="1" y="44"/>
                  </a:cubicBezTo>
                  <a:cubicBezTo>
                    <a:pt x="0" y="43"/>
                    <a:pt x="0" y="41"/>
                    <a:pt x="0" y="39"/>
                  </a:cubicBezTo>
                  <a:cubicBezTo>
                    <a:pt x="0" y="36"/>
                    <a:pt x="0" y="33"/>
                    <a:pt x="0" y="31"/>
                  </a:cubicBezTo>
                  <a:cubicBezTo>
                    <a:pt x="1" y="28"/>
                    <a:pt x="1" y="26"/>
                    <a:pt x="2" y="23"/>
                  </a:cubicBezTo>
                  <a:cubicBezTo>
                    <a:pt x="2" y="22"/>
                    <a:pt x="3" y="20"/>
                    <a:pt x="3" y="19"/>
                  </a:cubicBezTo>
                  <a:cubicBezTo>
                    <a:pt x="4" y="17"/>
                    <a:pt x="5" y="15"/>
                    <a:pt x="6" y="13"/>
                  </a:cubicBezTo>
                  <a:cubicBezTo>
                    <a:pt x="8" y="11"/>
                    <a:pt x="9" y="10"/>
                    <a:pt x="10" y="8"/>
                  </a:cubicBezTo>
                  <a:cubicBezTo>
                    <a:pt x="12" y="7"/>
                    <a:pt x="13" y="5"/>
                    <a:pt x="16" y="4"/>
                  </a:cubicBezTo>
                  <a:cubicBezTo>
                    <a:pt x="18" y="4"/>
                    <a:pt x="19" y="3"/>
                    <a:pt x="21" y="2"/>
                  </a:cubicBezTo>
                  <a:cubicBezTo>
                    <a:pt x="23" y="1"/>
                    <a:pt x="24" y="1"/>
                    <a:pt x="26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45" y="0"/>
                    <a:pt x="46" y="0"/>
                    <a:pt x="47" y="0"/>
                  </a:cubicBezTo>
                  <a:cubicBezTo>
                    <a:pt x="49" y="1"/>
                    <a:pt x="52" y="1"/>
                    <a:pt x="54" y="2"/>
                  </a:cubicBezTo>
                  <a:cubicBezTo>
                    <a:pt x="56" y="2"/>
                    <a:pt x="58" y="3"/>
                    <a:pt x="59" y="4"/>
                  </a:cubicBezTo>
                  <a:cubicBezTo>
                    <a:pt x="60" y="4"/>
                    <a:pt x="60" y="5"/>
                    <a:pt x="61" y="5"/>
                  </a:cubicBezTo>
                  <a:cubicBezTo>
                    <a:pt x="62" y="6"/>
                    <a:pt x="64" y="7"/>
                    <a:pt x="65" y="9"/>
                  </a:cubicBezTo>
                  <a:cubicBezTo>
                    <a:pt x="67" y="10"/>
                    <a:pt x="67" y="13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6"/>
                    <a:pt x="54" y="16"/>
                    <a:pt x="54" y="15"/>
                  </a:cubicBezTo>
                  <a:cubicBezTo>
                    <a:pt x="53" y="12"/>
                    <a:pt x="51" y="10"/>
                    <a:pt x="48" y="8"/>
                  </a:cubicBezTo>
                  <a:cubicBezTo>
                    <a:pt x="45" y="6"/>
                    <a:pt x="42" y="5"/>
                    <a:pt x="39" y="5"/>
                  </a:cubicBezTo>
                  <a:cubicBezTo>
                    <a:pt x="37" y="5"/>
                    <a:pt x="35" y="5"/>
                    <a:pt x="33" y="5"/>
                  </a:cubicBezTo>
                  <a:cubicBezTo>
                    <a:pt x="32" y="6"/>
                    <a:pt x="30" y="6"/>
                    <a:pt x="28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8"/>
                    <a:pt x="25" y="9"/>
                    <a:pt x="24" y="9"/>
                  </a:cubicBezTo>
                  <a:cubicBezTo>
                    <a:pt x="22" y="11"/>
                    <a:pt x="21" y="12"/>
                    <a:pt x="20" y="14"/>
                  </a:cubicBezTo>
                  <a:cubicBezTo>
                    <a:pt x="19" y="15"/>
                    <a:pt x="18" y="16"/>
                    <a:pt x="18" y="17"/>
                  </a:cubicBezTo>
                  <a:cubicBezTo>
                    <a:pt x="17" y="18"/>
                    <a:pt x="17" y="20"/>
                    <a:pt x="16" y="21"/>
                  </a:cubicBezTo>
                  <a:cubicBezTo>
                    <a:pt x="16" y="23"/>
                    <a:pt x="15" y="25"/>
                    <a:pt x="15" y="27"/>
                  </a:cubicBezTo>
                  <a:cubicBezTo>
                    <a:pt x="15" y="28"/>
                    <a:pt x="15" y="30"/>
                    <a:pt x="15" y="32"/>
                  </a:cubicBezTo>
                  <a:cubicBezTo>
                    <a:pt x="15" y="32"/>
                    <a:pt x="14" y="33"/>
                    <a:pt x="14" y="34"/>
                  </a:cubicBezTo>
                  <a:cubicBezTo>
                    <a:pt x="15" y="37"/>
                    <a:pt x="15" y="41"/>
                    <a:pt x="15" y="44"/>
                  </a:cubicBezTo>
                  <a:cubicBezTo>
                    <a:pt x="15" y="46"/>
                    <a:pt x="16" y="48"/>
                    <a:pt x="17" y="51"/>
                  </a:cubicBezTo>
                  <a:cubicBezTo>
                    <a:pt x="17" y="52"/>
                    <a:pt x="17" y="53"/>
                    <a:pt x="18" y="54"/>
                  </a:cubicBezTo>
                  <a:cubicBezTo>
                    <a:pt x="19" y="56"/>
                    <a:pt x="19" y="58"/>
                    <a:pt x="20" y="59"/>
                  </a:cubicBezTo>
                  <a:cubicBezTo>
                    <a:pt x="21" y="61"/>
                    <a:pt x="22" y="62"/>
                    <a:pt x="23" y="63"/>
                  </a:cubicBezTo>
                  <a:cubicBezTo>
                    <a:pt x="25" y="65"/>
                    <a:pt x="27" y="67"/>
                    <a:pt x="30" y="69"/>
                  </a:cubicBezTo>
                  <a:cubicBezTo>
                    <a:pt x="31" y="69"/>
                    <a:pt x="33" y="70"/>
                    <a:pt x="34" y="71"/>
                  </a:cubicBezTo>
                  <a:cubicBezTo>
                    <a:pt x="36" y="71"/>
                    <a:pt x="37" y="72"/>
                    <a:pt x="39" y="72"/>
                  </a:cubicBezTo>
                  <a:cubicBezTo>
                    <a:pt x="39" y="72"/>
                    <a:pt x="40" y="72"/>
                    <a:pt x="40" y="72"/>
                  </a:cubicBezTo>
                  <a:cubicBezTo>
                    <a:pt x="42" y="73"/>
                    <a:pt x="44" y="73"/>
                    <a:pt x="46" y="73"/>
                  </a:cubicBezTo>
                  <a:cubicBezTo>
                    <a:pt x="49" y="73"/>
                    <a:pt x="53" y="73"/>
                    <a:pt x="57" y="73"/>
                  </a:cubicBezTo>
                  <a:cubicBezTo>
                    <a:pt x="59" y="72"/>
                    <a:pt x="61" y="72"/>
                    <a:pt x="63" y="72"/>
                  </a:cubicBezTo>
                  <a:cubicBezTo>
                    <a:pt x="65" y="71"/>
                    <a:pt x="66" y="71"/>
                    <a:pt x="67" y="71"/>
                  </a:cubicBezTo>
                  <a:cubicBezTo>
                    <a:pt x="68" y="71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8" y="76"/>
                    <a:pt x="67" y="76"/>
                  </a:cubicBezTo>
                  <a:cubicBezTo>
                    <a:pt x="65" y="77"/>
                    <a:pt x="63" y="77"/>
                    <a:pt x="60" y="78"/>
                  </a:cubicBezTo>
                  <a:cubicBezTo>
                    <a:pt x="59" y="78"/>
                    <a:pt x="58" y="78"/>
                    <a:pt x="57" y="78"/>
                  </a:cubicBezTo>
                  <a:cubicBezTo>
                    <a:pt x="55" y="78"/>
                    <a:pt x="53" y="79"/>
                    <a:pt x="51" y="79"/>
                  </a:cubicBezTo>
                  <a:cubicBezTo>
                    <a:pt x="48" y="79"/>
                    <a:pt x="46" y="79"/>
                    <a:pt x="43" y="7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980"/>
            <p:cNvSpPr>
              <a:spLocks/>
            </p:cNvSpPr>
            <p:nvPr/>
          </p:nvSpPr>
          <p:spPr bwMode="auto">
            <a:xfrm>
              <a:off x="1852613" y="703263"/>
              <a:ext cx="142875" cy="1666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6" y="3"/>
                </a:cxn>
                <a:cxn ang="0">
                  <a:pos x="65" y="9"/>
                </a:cxn>
                <a:cxn ang="0">
                  <a:pos x="68" y="15"/>
                </a:cxn>
                <a:cxn ang="0">
                  <a:pos x="66" y="17"/>
                </a:cxn>
                <a:cxn ang="0">
                  <a:pos x="55" y="17"/>
                </a:cxn>
                <a:cxn ang="0">
                  <a:pos x="49" y="8"/>
                </a:cxn>
                <a:cxn ang="0">
                  <a:pos x="34" y="5"/>
                </a:cxn>
                <a:cxn ang="0">
                  <a:pos x="25" y="8"/>
                </a:cxn>
                <a:cxn ang="0">
                  <a:pos x="19" y="15"/>
                </a:cxn>
                <a:cxn ang="0">
                  <a:pos x="16" y="21"/>
                </a:cxn>
                <a:cxn ang="0">
                  <a:pos x="14" y="29"/>
                </a:cxn>
                <a:cxn ang="0">
                  <a:pos x="14" y="38"/>
                </a:cxn>
                <a:cxn ang="0">
                  <a:pos x="17" y="51"/>
                </a:cxn>
                <a:cxn ang="0">
                  <a:pos x="19" y="58"/>
                </a:cxn>
                <a:cxn ang="0">
                  <a:pos x="26" y="66"/>
                </a:cxn>
                <a:cxn ang="0">
                  <a:pos x="33" y="70"/>
                </a:cxn>
                <a:cxn ang="0">
                  <a:pos x="46" y="73"/>
                </a:cxn>
                <a:cxn ang="0">
                  <a:pos x="58" y="73"/>
                </a:cxn>
                <a:cxn ang="0">
                  <a:pos x="66" y="71"/>
                </a:cxn>
                <a:cxn ang="0">
                  <a:pos x="68" y="75"/>
                </a:cxn>
                <a:cxn ang="0">
                  <a:pos x="60" y="78"/>
                </a:cxn>
                <a:cxn ang="0">
                  <a:pos x="54" y="78"/>
                </a:cxn>
                <a:cxn ang="0">
                  <a:pos x="36" y="79"/>
                </a:cxn>
                <a:cxn ang="0">
                  <a:pos x="25" y="76"/>
                </a:cxn>
                <a:cxn ang="0">
                  <a:pos x="20" y="74"/>
                </a:cxn>
                <a:cxn ang="0">
                  <a:pos x="9" y="65"/>
                </a:cxn>
                <a:cxn ang="0">
                  <a:pos x="2" y="52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2" y="22"/>
                </a:cxn>
                <a:cxn ang="0">
                  <a:pos x="6" y="12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29" y="0"/>
                </a:cxn>
                <a:cxn ang="0">
                  <a:pos x="37" y="0"/>
                </a:cxn>
              </a:cxnLst>
              <a:rect l="0" t="0" r="r" b="b"/>
              <a:pathLst>
                <a:path w="68" h="79">
                  <a:moveTo>
                    <a:pt x="37" y="0"/>
                  </a:moveTo>
                  <a:cubicBezTo>
                    <a:pt x="40" y="0"/>
                    <a:pt x="43" y="0"/>
                    <a:pt x="45" y="0"/>
                  </a:cubicBezTo>
                  <a:cubicBezTo>
                    <a:pt x="48" y="0"/>
                    <a:pt x="50" y="1"/>
                    <a:pt x="52" y="1"/>
                  </a:cubicBezTo>
                  <a:cubicBezTo>
                    <a:pt x="54" y="2"/>
                    <a:pt x="55" y="2"/>
                    <a:pt x="56" y="3"/>
                  </a:cubicBezTo>
                  <a:cubicBezTo>
                    <a:pt x="58" y="3"/>
                    <a:pt x="60" y="4"/>
                    <a:pt x="62" y="6"/>
                  </a:cubicBezTo>
                  <a:cubicBezTo>
                    <a:pt x="63" y="7"/>
                    <a:pt x="64" y="8"/>
                    <a:pt x="65" y="9"/>
                  </a:cubicBezTo>
                  <a:cubicBezTo>
                    <a:pt x="66" y="10"/>
                    <a:pt x="67" y="12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7"/>
                    <a:pt x="54" y="16"/>
                    <a:pt x="53" y="16"/>
                  </a:cubicBezTo>
                  <a:cubicBezTo>
                    <a:pt x="53" y="13"/>
                    <a:pt x="51" y="10"/>
                    <a:pt x="49" y="8"/>
                  </a:cubicBezTo>
                  <a:cubicBezTo>
                    <a:pt x="47" y="7"/>
                    <a:pt x="46" y="7"/>
                    <a:pt x="45" y="6"/>
                  </a:cubicBezTo>
                  <a:cubicBezTo>
                    <a:pt x="41" y="5"/>
                    <a:pt x="38" y="5"/>
                    <a:pt x="34" y="5"/>
                  </a:cubicBezTo>
                  <a:cubicBezTo>
                    <a:pt x="32" y="5"/>
                    <a:pt x="31" y="6"/>
                    <a:pt x="29" y="6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3" y="9"/>
                    <a:pt x="22" y="11"/>
                    <a:pt x="21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8" y="16"/>
                    <a:pt x="18" y="17"/>
                    <a:pt x="17" y="18"/>
                  </a:cubicBezTo>
                  <a:cubicBezTo>
                    <a:pt x="17" y="19"/>
                    <a:pt x="16" y="20"/>
                    <a:pt x="16" y="21"/>
                  </a:cubicBezTo>
                  <a:cubicBezTo>
                    <a:pt x="16" y="23"/>
                    <a:pt x="15" y="24"/>
                    <a:pt x="15" y="26"/>
                  </a:cubicBezTo>
                  <a:cubicBezTo>
                    <a:pt x="15" y="27"/>
                    <a:pt x="15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3"/>
                    <a:pt x="14" y="36"/>
                    <a:pt x="14" y="38"/>
                  </a:cubicBezTo>
                  <a:cubicBezTo>
                    <a:pt x="14" y="41"/>
                    <a:pt x="15" y="43"/>
                    <a:pt x="15" y="45"/>
                  </a:cubicBezTo>
                  <a:cubicBezTo>
                    <a:pt x="15" y="48"/>
                    <a:pt x="16" y="49"/>
                    <a:pt x="17" y="51"/>
                  </a:cubicBezTo>
                  <a:cubicBezTo>
                    <a:pt x="17" y="53"/>
                    <a:pt x="17" y="54"/>
                    <a:pt x="18" y="55"/>
                  </a:cubicBezTo>
                  <a:cubicBezTo>
                    <a:pt x="18" y="56"/>
                    <a:pt x="19" y="57"/>
                    <a:pt x="19" y="58"/>
                  </a:cubicBezTo>
                  <a:cubicBezTo>
                    <a:pt x="20" y="59"/>
                    <a:pt x="21" y="60"/>
                    <a:pt x="21" y="61"/>
                  </a:cubicBezTo>
                  <a:cubicBezTo>
                    <a:pt x="23" y="63"/>
                    <a:pt x="24" y="65"/>
                    <a:pt x="26" y="66"/>
                  </a:cubicBezTo>
                  <a:cubicBezTo>
                    <a:pt x="27" y="67"/>
                    <a:pt x="28" y="68"/>
                    <a:pt x="30" y="69"/>
                  </a:cubicBezTo>
                  <a:cubicBezTo>
                    <a:pt x="31" y="70"/>
                    <a:pt x="32" y="70"/>
                    <a:pt x="33" y="70"/>
                  </a:cubicBezTo>
                  <a:cubicBezTo>
                    <a:pt x="34" y="71"/>
                    <a:pt x="35" y="71"/>
                    <a:pt x="36" y="72"/>
                  </a:cubicBezTo>
                  <a:cubicBezTo>
                    <a:pt x="39" y="72"/>
                    <a:pt x="43" y="73"/>
                    <a:pt x="46" y="73"/>
                  </a:cubicBezTo>
                  <a:cubicBezTo>
                    <a:pt x="49" y="73"/>
                    <a:pt x="52" y="73"/>
                    <a:pt x="54" y="73"/>
                  </a:cubicBezTo>
                  <a:cubicBezTo>
                    <a:pt x="55" y="73"/>
                    <a:pt x="57" y="73"/>
                    <a:pt x="58" y="73"/>
                  </a:cubicBezTo>
                  <a:cubicBezTo>
                    <a:pt x="60" y="72"/>
                    <a:pt x="62" y="72"/>
                    <a:pt x="65" y="71"/>
                  </a:cubicBezTo>
                  <a:cubicBezTo>
                    <a:pt x="65" y="71"/>
                    <a:pt x="66" y="71"/>
                    <a:pt x="66" y="71"/>
                  </a:cubicBezTo>
                  <a:cubicBezTo>
                    <a:pt x="67" y="70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7" y="76"/>
                    <a:pt x="67" y="76"/>
                  </a:cubicBezTo>
                  <a:cubicBezTo>
                    <a:pt x="65" y="77"/>
                    <a:pt x="62" y="77"/>
                    <a:pt x="60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7" y="78"/>
                    <a:pt x="56" y="78"/>
                    <a:pt x="54" y="78"/>
                  </a:cubicBezTo>
                  <a:cubicBezTo>
                    <a:pt x="52" y="79"/>
                    <a:pt x="51" y="79"/>
                    <a:pt x="50" y="79"/>
                  </a:cubicBezTo>
                  <a:cubicBezTo>
                    <a:pt x="45" y="79"/>
                    <a:pt x="40" y="79"/>
                    <a:pt x="36" y="79"/>
                  </a:cubicBezTo>
                  <a:cubicBezTo>
                    <a:pt x="34" y="79"/>
                    <a:pt x="32" y="78"/>
                    <a:pt x="30" y="78"/>
                  </a:cubicBezTo>
                  <a:cubicBezTo>
                    <a:pt x="28" y="77"/>
                    <a:pt x="27" y="77"/>
                    <a:pt x="25" y="76"/>
                  </a:cubicBezTo>
                  <a:cubicBezTo>
                    <a:pt x="24" y="76"/>
                    <a:pt x="23" y="75"/>
                    <a:pt x="22" y="75"/>
                  </a:cubicBezTo>
                  <a:cubicBezTo>
                    <a:pt x="21" y="75"/>
                    <a:pt x="21" y="74"/>
                    <a:pt x="20" y="74"/>
                  </a:cubicBezTo>
                  <a:cubicBezTo>
                    <a:pt x="18" y="73"/>
                    <a:pt x="16" y="71"/>
                    <a:pt x="14" y="70"/>
                  </a:cubicBezTo>
                  <a:cubicBezTo>
                    <a:pt x="12" y="68"/>
                    <a:pt x="10" y="67"/>
                    <a:pt x="9" y="65"/>
                  </a:cubicBezTo>
                  <a:cubicBezTo>
                    <a:pt x="8" y="63"/>
                    <a:pt x="7" y="61"/>
                    <a:pt x="6" y="60"/>
                  </a:cubicBezTo>
                  <a:cubicBezTo>
                    <a:pt x="4" y="57"/>
                    <a:pt x="3" y="55"/>
                    <a:pt x="2" y="52"/>
                  </a:cubicBezTo>
                  <a:cubicBezTo>
                    <a:pt x="2" y="51"/>
                    <a:pt x="1" y="49"/>
                    <a:pt x="1" y="48"/>
                  </a:cubicBezTo>
                  <a:cubicBezTo>
                    <a:pt x="1" y="47"/>
                    <a:pt x="1" y="46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34"/>
                    <a:pt x="0" y="31"/>
                    <a:pt x="0" y="29"/>
                  </a:cubicBezTo>
                  <a:cubicBezTo>
                    <a:pt x="1" y="27"/>
                    <a:pt x="1" y="24"/>
                    <a:pt x="2" y="22"/>
                  </a:cubicBezTo>
                  <a:cubicBezTo>
                    <a:pt x="2" y="21"/>
                    <a:pt x="2" y="19"/>
                    <a:pt x="3" y="18"/>
                  </a:cubicBezTo>
                  <a:cubicBezTo>
                    <a:pt x="4" y="16"/>
                    <a:pt x="5" y="14"/>
                    <a:pt x="6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1" y="7"/>
                    <a:pt x="13" y="5"/>
                    <a:pt x="15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2" y="2"/>
                    <a:pt x="23" y="1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1" y="0"/>
                    <a:pt x="32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981"/>
            <p:cNvSpPr>
              <a:spLocks noEditPoints="1"/>
            </p:cNvSpPr>
            <p:nvPr/>
          </p:nvSpPr>
          <p:spPr bwMode="auto">
            <a:xfrm>
              <a:off x="1131888" y="927100"/>
              <a:ext cx="1038225" cy="71438"/>
            </a:xfrm>
            <a:custGeom>
              <a:avLst/>
              <a:gdLst/>
              <a:ahLst/>
              <a:cxnLst>
                <a:cxn ang="0">
                  <a:pos x="491" y="9"/>
                </a:cxn>
                <a:cxn ang="0">
                  <a:pos x="489" y="23"/>
                </a:cxn>
                <a:cxn ang="0">
                  <a:pos x="476" y="13"/>
                </a:cxn>
                <a:cxn ang="0">
                  <a:pos x="479" y="13"/>
                </a:cxn>
                <a:cxn ang="0">
                  <a:pos x="476" y="25"/>
                </a:cxn>
                <a:cxn ang="0">
                  <a:pos x="457" y="8"/>
                </a:cxn>
                <a:cxn ang="0">
                  <a:pos x="461" y="3"/>
                </a:cxn>
                <a:cxn ang="0">
                  <a:pos x="450" y="10"/>
                </a:cxn>
                <a:cxn ang="0">
                  <a:pos x="448" y="26"/>
                </a:cxn>
                <a:cxn ang="0">
                  <a:pos x="436" y="20"/>
                </a:cxn>
                <a:cxn ang="0">
                  <a:pos x="429" y="26"/>
                </a:cxn>
                <a:cxn ang="0">
                  <a:pos x="421" y="8"/>
                </a:cxn>
                <a:cxn ang="0">
                  <a:pos x="427" y="12"/>
                </a:cxn>
                <a:cxn ang="0">
                  <a:pos x="411" y="23"/>
                </a:cxn>
                <a:cxn ang="0">
                  <a:pos x="400" y="19"/>
                </a:cxn>
                <a:cxn ang="0">
                  <a:pos x="391" y="25"/>
                </a:cxn>
                <a:cxn ang="0">
                  <a:pos x="380" y="8"/>
                </a:cxn>
                <a:cxn ang="0">
                  <a:pos x="374" y="11"/>
                </a:cxn>
                <a:cxn ang="0">
                  <a:pos x="385" y="10"/>
                </a:cxn>
                <a:cxn ang="0">
                  <a:pos x="361" y="24"/>
                </a:cxn>
                <a:cxn ang="0">
                  <a:pos x="347" y="7"/>
                </a:cxn>
                <a:cxn ang="0">
                  <a:pos x="348" y="10"/>
                </a:cxn>
                <a:cxn ang="0">
                  <a:pos x="358" y="11"/>
                </a:cxn>
                <a:cxn ang="0">
                  <a:pos x="330" y="15"/>
                </a:cxn>
                <a:cxn ang="0">
                  <a:pos x="327" y="7"/>
                </a:cxn>
                <a:cxn ang="0">
                  <a:pos x="304" y="21"/>
                </a:cxn>
                <a:cxn ang="0">
                  <a:pos x="305" y="3"/>
                </a:cxn>
                <a:cxn ang="0">
                  <a:pos x="279" y="13"/>
                </a:cxn>
                <a:cxn ang="0">
                  <a:pos x="278" y="21"/>
                </a:cxn>
                <a:cxn ang="0">
                  <a:pos x="276" y="13"/>
                </a:cxn>
                <a:cxn ang="0">
                  <a:pos x="263" y="12"/>
                </a:cxn>
                <a:cxn ang="0">
                  <a:pos x="261" y="20"/>
                </a:cxn>
                <a:cxn ang="0">
                  <a:pos x="259" y="16"/>
                </a:cxn>
                <a:cxn ang="0">
                  <a:pos x="250" y="14"/>
                </a:cxn>
                <a:cxn ang="0">
                  <a:pos x="248" y="10"/>
                </a:cxn>
                <a:cxn ang="0">
                  <a:pos x="244" y="6"/>
                </a:cxn>
                <a:cxn ang="0">
                  <a:pos x="199" y="21"/>
                </a:cxn>
                <a:cxn ang="0">
                  <a:pos x="189" y="19"/>
                </a:cxn>
                <a:cxn ang="0">
                  <a:pos x="201" y="27"/>
                </a:cxn>
                <a:cxn ang="0">
                  <a:pos x="183" y="23"/>
                </a:cxn>
                <a:cxn ang="0">
                  <a:pos x="175" y="7"/>
                </a:cxn>
                <a:cxn ang="0">
                  <a:pos x="162" y="14"/>
                </a:cxn>
                <a:cxn ang="0">
                  <a:pos x="159" y="10"/>
                </a:cxn>
                <a:cxn ang="0">
                  <a:pos x="138" y="26"/>
                </a:cxn>
                <a:cxn ang="0">
                  <a:pos x="141" y="1"/>
                </a:cxn>
                <a:cxn ang="0">
                  <a:pos x="113" y="13"/>
                </a:cxn>
                <a:cxn ang="0">
                  <a:pos x="117" y="28"/>
                </a:cxn>
                <a:cxn ang="0">
                  <a:pos x="102" y="26"/>
                </a:cxn>
                <a:cxn ang="0">
                  <a:pos x="94" y="8"/>
                </a:cxn>
                <a:cxn ang="0">
                  <a:pos x="101" y="12"/>
                </a:cxn>
                <a:cxn ang="0">
                  <a:pos x="83" y="23"/>
                </a:cxn>
                <a:cxn ang="0">
                  <a:pos x="84" y="0"/>
                </a:cxn>
                <a:cxn ang="0">
                  <a:pos x="66" y="11"/>
                </a:cxn>
                <a:cxn ang="0">
                  <a:pos x="71" y="1"/>
                </a:cxn>
                <a:cxn ang="0">
                  <a:pos x="70" y="24"/>
                </a:cxn>
                <a:cxn ang="0">
                  <a:pos x="56" y="25"/>
                </a:cxn>
                <a:cxn ang="0">
                  <a:pos x="41" y="8"/>
                </a:cxn>
                <a:cxn ang="0">
                  <a:pos x="45" y="3"/>
                </a:cxn>
                <a:cxn ang="0">
                  <a:pos x="34" y="7"/>
                </a:cxn>
                <a:cxn ang="0">
                  <a:pos x="24" y="10"/>
                </a:cxn>
                <a:cxn ang="0">
                  <a:pos x="8" y="24"/>
                </a:cxn>
                <a:cxn ang="0">
                  <a:pos x="15" y="24"/>
                </a:cxn>
                <a:cxn ang="0">
                  <a:pos x="5" y="3"/>
                </a:cxn>
              </a:cxnLst>
              <a:rect l="0" t="0" r="r" b="b"/>
              <a:pathLst>
                <a:path w="494" h="34">
                  <a:moveTo>
                    <a:pt x="482" y="25"/>
                  </a:moveTo>
                  <a:cubicBezTo>
                    <a:pt x="483" y="25"/>
                    <a:pt x="483" y="25"/>
                    <a:pt x="483" y="25"/>
                  </a:cubicBezTo>
                  <a:cubicBezTo>
                    <a:pt x="484" y="26"/>
                    <a:pt x="485" y="26"/>
                    <a:pt x="487" y="26"/>
                  </a:cubicBezTo>
                  <a:cubicBezTo>
                    <a:pt x="488" y="26"/>
                    <a:pt x="490" y="25"/>
                    <a:pt x="491" y="25"/>
                  </a:cubicBezTo>
                  <a:cubicBezTo>
                    <a:pt x="491" y="24"/>
                    <a:pt x="492" y="24"/>
                    <a:pt x="492" y="23"/>
                  </a:cubicBezTo>
                  <a:cubicBezTo>
                    <a:pt x="493" y="22"/>
                    <a:pt x="493" y="22"/>
                    <a:pt x="493" y="21"/>
                  </a:cubicBezTo>
                  <a:cubicBezTo>
                    <a:pt x="493" y="20"/>
                    <a:pt x="492" y="19"/>
                    <a:pt x="492" y="17"/>
                  </a:cubicBezTo>
                  <a:cubicBezTo>
                    <a:pt x="491" y="17"/>
                    <a:pt x="490" y="16"/>
                    <a:pt x="489" y="15"/>
                  </a:cubicBezTo>
                  <a:cubicBezTo>
                    <a:pt x="488" y="14"/>
                    <a:pt x="487" y="13"/>
                    <a:pt x="487" y="12"/>
                  </a:cubicBezTo>
                  <a:cubicBezTo>
                    <a:pt x="487" y="11"/>
                    <a:pt x="487" y="10"/>
                    <a:pt x="488" y="10"/>
                  </a:cubicBezTo>
                  <a:cubicBezTo>
                    <a:pt x="489" y="9"/>
                    <a:pt x="489" y="9"/>
                    <a:pt x="489" y="9"/>
                  </a:cubicBezTo>
                  <a:cubicBezTo>
                    <a:pt x="489" y="9"/>
                    <a:pt x="489" y="9"/>
                    <a:pt x="490" y="9"/>
                  </a:cubicBezTo>
                  <a:cubicBezTo>
                    <a:pt x="490" y="9"/>
                    <a:pt x="491" y="9"/>
                    <a:pt x="491" y="9"/>
                  </a:cubicBezTo>
                  <a:cubicBezTo>
                    <a:pt x="492" y="10"/>
                    <a:pt x="493" y="10"/>
                    <a:pt x="493" y="10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3" y="8"/>
                    <a:pt x="493" y="7"/>
                  </a:cubicBezTo>
                  <a:cubicBezTo>
                    <a:pt x="492" y="7"/>
                    <a:pt x="491" y="7"/>
                    <a:pt x="490" y="7"/>
                  </a:cubicBezTo>
                  <a:cubicBezTo>
                    <a:pt x="488" y="7"/>
                    <a:pt x="487" y="8"/>
                    <a:pt x="486" y="9"/>
                  </a:cubicBezTo>
                  <a:cubicBezTo>
                    <a:pt x="485" y="9"/>
                    <a:pt x="485" y="10"/>
                    <a:pt x="484" y="10"/>
                  </a:cubicBezTo>
                  <a:cubicBezTo>
                    <a:pt x="484" y="11"/>
                    <a:pt x="484" y="12"/>
                    <a:pt x="484" y="13"/>
                  </a:cubicBezTo>
                  <a:cubicBezTo>
                    <a:pt x="484" y="13"/>
                    <a:pt x="484" y="15"/>
                    <a:pt x="485" y="16"/>
                  </a:cubicBezTo>
                  <a:cubicBezTo>
                    <a:pt x="485" y="16"/>
                    <a:pt x="486" y="16"/>
                    <a:pt x="486" y="17"/>
                  </a:cubicBezTo>
                  <a:cubicBezTo>
                    <a:pt x="486" y="17"/>
                    <a:pt x="487" y="17"/>
                    <a:pt x="487" y="18"/>
                  </a:cubicBezTo>
                  <a:cubicBezTo>
                    <a:pt x="488" y="18"/>
                    <a:pt x="488" y="18"/>
                    <a:pt x="488" y="18"/>
                  </a:cubicBezTo>
                  <a:cubicBezTo>
                    <a:pt x="489" y="19"/>
                    <a:pt x="490" y="20"/>
                    <a:pt x="490" y="21"/>
                  </a:cubicBezTo>
                  <a:cubicBezTo>
                    <a:pt x="490" y="22"/>
                    <a:pt x="490" y="23"/>
                    <a:pt x="489" y="23"/>
                  </a:cubicBezTo>
                  <a:cubicBezTo>
                    <a:pt x="488" y="23"/>
                    <a:pt x="488" y="24"/>
                    <a:pt x="488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6" y="24"/>
                    <a:pt x="486" y="24"/>
                    <a:pt x="485" y="24"/>
                  </a:cubicBezTo>
                  <a:cubicBezTo>
                    <a:pt x="484" y="23"/>
                    <a:pt x="483" y="23"/>
                    <a:pt x="483" y="23"/>
                  </a:cubicBezTo>
                  <a:lnTo>
                    <a:pt x="482" y="25"/>
                  </a:lnTo>
                  <a:close/>
                  <a:moveTo>
                    <a:pt x="470" y="13"/>
                  </a:moveTo>
                  <a:cubicBezTo>
                    <a:pt x="470" y="13"/>
                    <a:pt x="471" y="12"/>
                    <a:pt x="471" y="12"/>
                  </a:cubicBezTo>
                  <a:cubicBezTo>
                    <a:pt x="471" y="11"/>
                    <a:pt x="472" y="11"/>
                    <a:pt x="472" y="10"/>
                  </a:cubicBezTo>
                  <a:cubicBezTo>
                    <a:pt x="472" y="10"/>
                    <a:pt x="473" y="10"/>
                    <a:pt x="473" y="9"/>
                  </a:cubicBezTo>
                  <a:cubicBezTo>
                    <a:pt x="474" y="9"/>
                    <a:pt x="474" y="9"/>
                    <a:pt x="475" y="9"/>
                  </a:cubicBezTo>
                  <a:cubicBezTo>
                    <a:pt x="475" y="9"/>
                    <a:pt x="476" y="9"/>
                    <a:pt x="476" y="10"/>
                  </a:cubicBezTo>
                  <a:cubicBezTo>
                    <a:pt x="476" y="10"/>
                    <a:pt x="477" y="10"/>
                    <a:pt x="477" y="11"/>
                  </a:cubicBezTo>
                  <a:cubicBezTo>
                    <a:pt x="477" y="12"/>
                    <a:pt x="476" y="12"/>
                    <a:pt x="476" y="13"/>
                  </a:cubicBezTo>
                  <a:cubicBezTo>
                    <a:pt x="476" y="14"/>
                    <a:pt x="475" y="15"/>
                    <a:pt x="474" y="15"/>
                  </a:cubicBezTo>
                  <a:cubicBezTo>
                    <a:pt x="472" y="16"/>
                    <a:pt x="471" y="16"/>
                    <a:pt x="469" y="17"/>
                  </a:cubicBezTo>
                  <a:cubicBezTo>
                    <a:pt x="470" y="16"/>
                    <a:pt x="470" y="14"/>
                    <a:pt x="470" y="13"/>
                  </a:cubicBezTo>
                  <a:moveTo>
                    <a:pt x="471" y="23"/>
                  </a:moveTo>
                  <a:cubicBezTo>
                    <a:pt x="470" y="22"/>
                    <a:pt x="470" y="22"/>
                    <a:pt x="470" y="22"/>
                  </a:cubicBezTo>
                  <a:cubicBezTo>
                    <a:pt x="470" y="21"/>
                    <a:pt x="470" y="21"/>
                    <a:pt x="470" y="21"/>
                  </a:cubicBezTo>
                  <a:cubicBezTo>
                    <a:pt x="469" y="20"/>
                    <a:pt x="469" y="20"/>
                    <a:pt x="469" y="20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71" y="18"/>
                    <a:pt x="472" y="18"/>
                    <a:pt x="473" y="17"/>
                  </a:cubicBezTo>
                  <a:cubicBezTo>
                    <a:pt x="474" y="17"/>
                    <a:pt x="475" y="17"/>
                    <a:pt x="476" y="16"/>
                  </a:cubicBezTo>
                  <a:cubicBezTo>
                    <a:pt x="477" y="16"/>
                    <a:pt x="477" y="16"/>
                    <a:pt x="478" y="15"/>
                  </a:cubicBezTo>
                  <a:cubicBezTo>
                    <a:pt x="478" y="15"/>
                    <a:pt x="479" y="14"/>
                    <a:pt x="479" y="13"/>
                  </a:cubicBezTo>
                  <a:cubicBezTo>
                    <a:pt x="480" y="13"/>
                    <a:pt x="480" y="12"/>
                    <a:pt x="480" y="11"/>
                  </a:cubicBezTo>
                  <a:cubicBezTo>
                    <a:pt x="480" y="11"/>
                    <a:pt x="480" y="10"/>
                    <a:pt x="480" y="10"/>
                  </a:cubicBezTo>
                  <a:cubicBezTo>
                    <a:pt x="479" y="8"/>
                    <a:pt x="478" y="7"/>
                    <a:pt x="475" y="7"/>
                  </a:cubicBezTo>
                  <a:cubicBezTo>
                    <a:pt x="474" y="7"/>
                    <a:pt x="472" y="8"/>
                    <a:pt x="471" y="9"/>
                  </a:cubicBezTo>
                  <a:cubicBezTo>
                    <a:pt x="470" y="9"/>
                    <a:pt x="469" y="10"/>
                    <a:pt x="469" y="11"/>
                  </a:cubicBezTo>
                  <a:cubicBezTo>
                    <a:pt x="468" y="11"/>
                    <a:pt x="468" y="12"/>
                    <a:pt x="467" y="13"/>
                  </a:cubicBezTo>
                  <a:cubicBezTo>
                    <a:pt x="467" y="14"/>
                    <a:pt x="467" y="15"/>
                    <a:pt x="466" y="16"/>
                  </a:cubicBezTo>
                  <a:cubicBezTo>
                    <a:pt x="466" y="17"/>
                    <a:pt x="466" y="18"/>
                    <a:pt x="466" y="18"/>
                  </a:cubicBezTo>
                  <a:cubicBezTo>
                    <a:pt x="466" y="19"/>
                    <a:pt x="466" y="19"/>
                    <a:pt x="466" y="20"/>
                  </a:cubicBezTo>
                  <a:cubicBezTo>
                    <a:pt x="466" y="20"/>
                    <a:pt x="466" y="21"/>
                    <a:pt x="466" y="21"/>
                  </a:cubicBezTo>
                  <a:cubicBezTo>
                    <a:pt x="467" y="23"/>
                    <a:pt x="468" y="24"/>
                    <a:pt x="470" y="25"/>
                  </a:cubicBezTo>
                  <a:cubicBezTo>
                    <a:pt x="470" y="26"/>
                    <a:pt x="471" y="26"/>
                    <a:pt x="473" y="26"/>
                  </a:cubicBezTo>
                  <a:cubicBezTo>
                    <a:pt x="474" y="26"/>
                    <a:pt x="475" y="25"/>
                    <a:pt x="476" y="25"/>
                  </a:cubicBezTo>
                  <a:cubicBezTo>
                    <a:pt x="478" y="24"/>
                    <a:pt x="478" y="23"/>
                    <a:pt x="479" y="23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6" y="23"/>
                    <a:pt x="475" y="24"/>
                    <a:pt x="473" y="24"/>
                  </a:cubicBezTo>
                  <a:cubicBezTo>
                    <a:pt x="472" y="24"/>
                    <a:pt x="471" y="23"/>
                    <a:pt x="471" y="23"/>
                  </a:cubicBezTo>
                  <a:moveTo>
                    <a:pt x="460" y="26"/>
                  </a:moveTo>
                  <a:cubicBezTo>
                    <a:pt x="462" y="25"/>
                    <a:pt x="462" y="24"/>
                    <a:pt x="463" y="24"/>
                  </a:cubicBezTo>
                  <a:cubicBezTo>
                    <a:pt x="462" y="23"/>
                    <a:pt x="462" y="23"/>
                    <a:pt x="462" y="23"/>
                  </a:cubicBezTo>
                  <a:cubicBezTo>
                    <a:pt x="462" y="23"/>
                    <a:pt x="461" y="24"/>
                    <a:pt x="461" y="24"/>
                  </a:cubicBezTo>
                  <a:cubicBezTo>
                    <a:pt x="461" y="24"/>
                    <a:pt x="460" y="24"/>
                    <a:pt x="460" y="23"/>
                  </a:cubicBezTo>
                  <a:cubicBezTo>
                    <a:pt x="460" y="23"/>
                    <a:pt x="460" y="23"/>
                    <a:pt x="460" y="23"/>
                  </a:cubicBezTo>
                  <a:cubicBezTo>
                    <a:pt x="463" y="8"/>
                    <a:pt x="463" y="8"/>
                    <a:pt x="463" y="8"/>
                  </a:cubicBezTo>
                  <a:cubicBezTo>
                    <a:pt x="462" y="7"/>
                    <a:pt x="462" y="7"/>
                    <a:pt x="462" y="7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7" y="9"/>
                    <a:pt x="457" y="9"/>
                    <a:pt x="457" y="9"/>
                  </a:cubicBezTo>
                  <a:cubicBezTo>
                    <a:pt x="459" y="10"/>
                    <a:pt x="459" y="10"/>
                    <a:pt x="459" y="10"/>
                  </a:cubicBezTo>
                  <a:cubicBezTo>
                    <a:pt x="458" y="20"/>
                    <a:pt x="458" y="20"/>
                    <a:pt x="458" y="20"/>
                  </a:cubicBezTo>
                  <a:cubicBezTo>
                    <a:pt x="457" y="22"/>
                    <a:pt x="457" y="23"/>
                    <a:pt x="457" y="24"/>
                  </a:cubicBezTo>
                  <a:cubicBezTo>
                    <a:pt x="457" y="25"/>
                    <a:pt x="458" y="26"/>
                    <a:pt x="459" y="26"/>
                  </a:cubicBezTo>
                  <a:cubicBezTo>
                    <a:pt x="460" y="26"/>
                    <a:pt x="460" y="26"/>
                    <a:pt x="460" y="26"/>
                  </a:cubicBezTo>
                  <a:moveTo>
                    <a:pt x="463" y="3"/>
                  </a:moveTo>
                  <a:cubicBezTo>
                    <a:pt x="464" y="2"/>
                    <a:pt x="464" y="2"/>
                    <a:pt x="464" y="1"/>
                  </a:cubicBezTo>
                  <a:cubicBezTo>
                    <a:pt x="464" y="0"/>
                    <a:pt x="463" y="0"/>
                    <a:pt x="463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1" y="0"/>
                    <a:pt x="461" y="0"/>
                    <a:pt x="460" y="0"/>
                  </a:cubicBezTo>
                  <a:cubicBezTo>
                    <a:pt x="460" y="1"/>
                    <a:pt x="460" y="1"/>
                    <a:pt x="460" y="2"/>
                  </a:cubicBezTo>
                  <a:cubicBezTo>
                    <a:pt x="460" y="3"/>
                    <a:pt x="460" y="3"/>
                    <a:pt x="461" y="3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2" y="4"/>
                    <a:pt x="463" y="3"/>
                    <a:pt x="463" y="3"/>
                  </a:cubicBezTo>
                  <a:moveTo>
                    <a:pt x="450" y="26"/>
                  </a:moveTo>
                  <a:cubicBezTo>
                    <a:pt x="451" y="25"/>
                    <a:pt x="453" y="24"/>
                    <a:pt x="453" y="24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3" y="23"/>
                    <a:pt x="452" y="23"/>
                    <a:pt x="452" y="23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0" y="24"/>
                    <a:pt x="450" y="24"/>
                    <a:pt x="450" y="24"/>
                  </a:cubicBezTo>
                  <a:cubicBezTo>
                    <a:pt x="449" y="24"/>
                    <a:pt x="449" y="24"/>
                    <a:pt x="449" y="23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3"/>
                    <a:pt x="449" y="22"/>
                    <a:pt x="449" y="22"/>
                  </a:cubicBezTo>
                  <a:cubicBezTo>
                    <a:pt x="449" y="21"/>
                    <a:pt x="449" y="21"/>
                    <a:pt x="449" y="19"/>
                  </a:cubicBezTo>
                  <a:cubicBezTo>
                    <a:pt x="450" y="10"/>
                    <a:pt x="450" y="10"/>
                    <a:pt x="450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51" y="3"/>
                    <a:pt x="451" y="3"/>
                    <a:pt x="451" y="3"/>
                  </a:cubicBezTo>
                  <a:cubicBezTo>
                    <a:pt x="449" y="3"/>
                    <a:pt x="449" y="3"/>
                    <a:pt x="449" y="3"/>
                  </a:cubicBezTo>
                  <a:cubicBezTo>
                    <a:pt x="449" y="5"/>
                    <a:pt x="448" y="7"/>
                    <a:pt x="447" y="7"/>
                  </a:cubicBezTo>
                  <a:cubicBezTo>
                    <a:pt x="445" y="8"/>
                    <a:pt x="445" y="8"/>
                    <a:pt x="445" y="8"/>
                  </a:cubicBezTo>
                  <a:cubicBezTo>
                    <a:pt x="445" y="10"/>
                    <a:pt x="445" y="10"/>
                    <a:pt x="445" y="10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6" y="21"/>
                    <a:pt x="446" y="21"/>
                    <a:pt x="446" y="21"/>
                  </a:cubicBezTo>
                  <a:cubicBezTo>
                    <a:pt x="445" y="22"/>
                    <a:pt x="445" y="23"/>
                    <a:pt x="445" y="23"/>
                  </a:cubicBezTo>
                  <a:cubicBezTo>
                    <a:pt x="445" y="23"/>
                    <a:pt x="445" y="23"/>
                    <a:pt x="445" y="23"/>
                  </a:cubicBezTo>
                  <a:cubicBezTo>
                    <a:pt x="445" y="25"/>
                    <a:pt x="446" y="26"/>
                    <a:pt x="448" y="26"/>
                  </a:cubicBezTo>
                  <a:cubicBezTo>
                    <a:pt x="449" y="26"/>
                    <a:pt x="449" y="26"/>
                    <a:pt x="450" y="26"/>
                  </a:cubicBezTo>
                  <a:moveTo>
                    <a:pt x="439" y="26"/>
                  </a:moveTo>
                  <a:cubicBezTo>
                    <a:pt x="440" y="25"/>
                    <a:pt x="441" y="24"/>
                    <a:pt x="441" y="24"/>
                  </a:cubicBezTo>
                  <a:cubicBezTo>
                    <a:pt x="441" y="23"/>
                    <a:pt x="441" y="23"/>
                    <a:pt x="441" y="23"/>
                  </a:cubicBezTo>
                  <a:cubicBezTo>
                    <a:pt x="440" y="23"/>
                    <a:pt x="440" y="24"/>
                    <a:pt x="439" y="24"/>
                  </a:cubicBezTo>
                  <a:cubicBezTo>
                    <a:pt x="439" y="24"/>
                    <a:pt x="439" y="24"/>
                    <a:pt x="439" y="23"/>
                  </a:cubicBezTo>
                  <a:cubicBezTo>
                    <a:pt x="439" y="23"/>
                    <a:pt x="439" y="23"/>
                    <a:pt x="439" y="23"/>
                  </a:cubicBezTo>
                  <a:cubicBezTo>
                    <a:pt x="441" y="8"/>
                    <a:pt x="441" y="8"/>
                    <a:pt x="441" y="8"/>
                  </a:cubicBezTo>
                  <a:cubicBezTo>
                    <a:pt x="440" y="7"/>
                    <a:pt x="440" y="7"/>
                    <a:pt x="440" y="7"/>
                  </a:cubicBezTo>
                  <a:cubicBezTo>
                    <a:pt x="435" y="8"/>
                    <a:pt x="435" y="8"/>
                    <a:pt x="435" y="8"/>
                  </a:cubicBezTo>
                  <a:cubicBezTo>
                    <a:pt x="435" y="9"/>
                    <a:pt x="435" y="9"/>
                    <a:pt x="435" y="9"/>
                  </a:cubicBezTo>
                  <a:cubicBezTo>
                    <a:pt x="437" y="10"/>
                    <a:pt x="437" y="10"/>
                    <a:pt x="437" y="10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6" y="22"/>
                    <a:pt x="436" y="23"/>
                    <a:pt x="436" y="24"/>
                  </a:cubicBezTo>
                  <a:cubicBezTo>
                    <a:pt x="436" y="25"/>
                    <a:pt x="436" y="26"/>
                    <a:pt x="437" y="26"/>
                  </a:cubicBezTo>
                  <a:cubicBezTo>
                    <a:pt x="438" y="26"/>
                    <a:pt x="438" y="26"/>
                    <a:pt x="439" y="26"/>
                  </a:cubicBezTo>
                  <a:moveTo>
                    <a:pt x="441" y="3"/>
                  </a:moveTo>
                  <a:cubicBezTo>
                    <a:pt x="442" y="2"/>
                    <a:pt x="442" y="2"/>
                    <a:pt x="442" y="1"/>
                  </a:cubicBezTo>
                  <a:cubicBezTo>
                    <a:pt x="442" y="0"/>
                    <a:pt x="442" y="0"/>
                    <a:pt x="441" y="0"/>
                  </a:cubicBezTo>
                  <a:cubicBezTo>
                    <a:pt x="441" y="0"/>
                    <a:pt x="440" y="0"/>
                    <a:pt x="440" y="0"/>
                  </a:cubicBezTo>
                  <a:cubicBezTo>
                    <a:pt x="440" y="0"/>
                    <a:pt x="439" y="0"/>
                    <a:pt x="439" y="0"/>
                  </a:cubicBezTo>
                  <a:cubicBezTo>
                    <a:pt x="438" y="1"/>
                    <a:pt x="438" y="1"/>
                    <a:pt x="438" y="2"/>
                  </a:cubicBezTo>
                  <a:cubicBezTo>
                    <a:pt x="438" y="3"/>
                    <a:pt x="438" y="3"/>
                    <a:pt x="439" y="3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40" y="4"/>
                    <a:pt x="441" y="3"/>
                    <a:pt x="441" y="3"/>
                  </a:cubicBezTo>
                  <a:moveTo>
                    <a:pt x="429" y="26"/>
                  </a:moveTo>
                  <a:cubicBezTo>
                    <a:pt x="430" y="25"/>
                    <a:pt x="431" y="25"/>
                    <a:pt x="431" y="24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24"/>
                    <a:pt x="429" y="24"/>
                    <a:pt x="429" y="24"/>
                  </a:cubicBezTo>
                  <a:cubicBezTo>
                    <a:pt x="429" y="23"/>
                    <a:pt x="429" y="23"/>
                    <a:pt x="429" y="23"/>
                  </a:cubicBezTo>
                  <a:cubicBezTo>
                    <a:pt x="429" y="23"/>
                    <a:pt x="429" y="21"/>
                    <a:pt x="429" y="18"/>
                  </a:cubicBezTo>
                  <a:cubicBezTo>
                    <a:pt x="430" y="17"/>
                    <a:pt x="430" y="16"/>
                    <a:pt x="430" y="15"/>
                  </a:cubicBezTo>
                  <a:cubicBezTo>
                    <a:pt x="430" y="14"/>
                    <a:pt x="430" y="13"/>
                    <a:pt x="430" y="12"/>
                  </a:cubicBezTo>
                  <a:cubicBezTo>
                    <a:pt x="430" y="10"/>
                    <a:pt x="430" y="9"/>
                    <a:pt x="429" y="8"/>
                  </a:cubicBezTo>
                  <a:cubicBezTo>
                    <a:pt x="429" y="8"/>
                    <a:pt x="429" y="8"/>
                    <a:pt x="428" y="7"/>
                  </a:cubicBezTo>
                  <a:cubicBezTo>
                    <a:pt x="428" y="7"/>
                    <a:pt x="427" y="7"/>
                    <a:pt x="427" y="7"/>
                  </a:cubicBezTo>
                  <a:cubicBezTo>
                    <a:pt x="426" y="7"/>
                    <a:pt x="426" y="7"/>
                    <a:pt x="425" y="7"/>
                  </a:cubicBezTo>
                  <a:cubicBezTo>
                    <a:pt x="423" y="8"/>
                    <a:pt x="422" y="9"/>
                    <a:pt x="420" y="11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0" y="7"/>
                    <a:pt x="420" y="7"/>
                    <a:pt x="420" y="7"/>
                  </a:cubicBezTo>
                  <a:cubicBezTo>
                    <a:pt x="416" y="8"/>
                    <a:pt x="416" y="8"/>
                    <a:pt x="416" y="8"/>
                  </a:cubicBezTo>
                  <a:cubicBezTo>
                    <a:pt x="416" y="9"/>
                    <a:pt x="416" y="9"/>
                    <a:pt x="416" y="9"/>
                  </a:cubicBezTo>
                  <a:cubicBezTo>
                    <a:pt x="417" y="10"/>
                    <a:pt x="417" y="10"/>
                    <a:pt x="417" y="10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420" y="14"/>
                    <a:pt x="420" y="14"/>
                    <a:pt x="420" y="14"/>
                  </a:cubicBezTo>
                  <a:cubicBezTo>
                    <a:pt x="421" y="13"/>
                    <a:pt x="422" y="12"/>
                    <a:pt x="423" y="11"/>
                  </a:cubicBezTo>
                  <a:cubicBezTo>
                    <a:pt x="423" y="10"/>
                    <a:pt x="424" y="10"/>
                    <a:pt x="424" y="10"/>
                  </a:cubicBezTo>
                  <a:cubicBezTo>
                    <a:pt x="425" y="10"/>
                    <a:pt x="425" y="10"/>
                    <a:pt x="426" y="10"/>
                  </a:cubicBezTo>
                  <a:cubicBezTo>
                    <a:pt x="426" y="10"/>
                    <a:pt x="426" y="10"/>
                    <a:pt x="427" y="10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27" y="11"/>
                    <a:pt x="427" y="12"/>
                    <a:pt x="427" y="12"/>
                  </a:cubicBezTo>
                  <a:cubicBezTo>
                    <a:pt x="427" y="13"/>
                    <a:pt x="427" y="14"/>
                    <a:pt x="427" y="15"/>
                  </a:cubicBezTo>
                  <a:cubicBezTo>
                    <a:pt x="427" y="16"/>
                    <a:pt x="427" y="17"/>
                    <a:pt x="426" y="18"/>
                  </a:cubicBezTo>
                  <a:cubicBezTo>
                    <a:pt x="426" y="19"/>
                    <a:pt x="426" y="20"/>
                    <a:pt x="426" y="20"/>
                  </a:cubicBezTo>
                  <a:cubicBezTo>
                    <a:pt x="426" y="22"/>
                    <a:pt x="426" y="22"/>
                    <a:pt x="426" y="22"/>
                  </a:cubicBezTo>
                  <a:cubicBezTo>
                    <a:pt x="426" y="22"/>
                    <a:pt x="426" y="23"/>
                    <a:pt x="425" y="24"/>
                  </a:cubicBezTo>
                  <a:cubicBezTo>
                    <a:pt x="425" y="25"/>
                    <a:pt x="426" y="26"/>
                    <a:pt x="427" y="26"/>
                  </a:cubicBezTo>
                  <a:cubicBezTo>
                    <a:pt x="428" y="26"/>
                    <a:pt x="428" y="26"/>
                    <a:pt x="429" y="26"/>
                  </a:cubicBezTo>
                  <a:moveTo>
                    <a:pt x="406" y="24"/>
                  </a:moveTo>
                  <a:cubicBezTo>
                    <a:pt x="406" y="25"/>
                    <a:pt x="406" y="25"/>
                    <a:pt x="406" y="25"/>
                  </a:cubicBezTo>
                  <a:cubicBezTo>
                    <a:pt x="407" y="26"/>
                    <a:pt x="407" y="26"/>
                    <a:pt x="408" y="26"/>
                  </a:cubicBezTo>
                  <a:cubicBezTo>
                    <a:pt x="409" y="26"/>
                    <a:pt x="409" y="25"/>
                    <a:pt x="410" y="25"/>
                  </a:cubicBezTo>
                  <a:cubicBezTo>
                    <a:pt x="411" y="24"/>
                    <a:pt x="411" y="24"/>
                    <a:pt x="412" y="24"/>
                  </a:cubicBezTo>
                  <a:cubicBezTo>
                    <a:pt x="411" y="23"/>
                    <a:pt x="411" y="23"/>
                    <a:pt x="411" y="23"/>
                  </a:cubicBezTo>
                  <a:cubicBezTo>
                    <a:pt x="410" y="23"/>
                    <a:pt x="410" y="24"/>
                    <a:pt x="409" y="24"/>
                  </a:cubicBezTo>
                  <a:cubicBezTo>
                    <a:pt x="409" y="24"/>
                    <a:pt x="409" y="24"/>
                    <a:pt x="409" y="23"/>
                  </a:cubicBezTo>
                  <a:cubicBezTo>
                    <a:pt x="409" y="23"/>
                    <a:pt x="409" y="23"/>
                    <a:pt x="409" y="23"/>
                  </a:cubicBezTo>
                  <a:cubicBezTo>
                    <a:pt x="411" y="7"/>
                    <a:pt x="411" y="7"/>
                    <a:pt x="411" y="7"/>
                  </a:cubicBezTo>
                  <a:cubicBezTo>
                    <a:pt x="408" y="7"/>
                    <a:pt x="408" y="7"/>
                    <a:pt x="408" y="7"/>
                  </a:cubicBezTo>
                  <a:cubicBezTo>
                    <a:pt x="406" y="22"/>
                    <a:pt x="406" y="22"/>
                    <a:pt x="406" y="22"/>
                  </a:cubicBezTo>
                  <a:cubicBezTo>
                    <a:pt x="406" y="22"/>
                    <a:pt x="405" y="23"/>
                    <a:pt x="404" y="23"/>
                  </a:cubicBezTo>
                  <a:cubicBezTo>
                    <a:pt x="404" y="23"/>
                    <a:pt x="404" y="23"/>
                    <a:pt x="403" y="24"/>
                  </a:cubicBezTo>
                  <a:cubicBezTo>
                    <a:pt x="403" y="24"/>
                    <a:pt x="402" y="24"/>
                    <a:pt x="402" y="24"/>
                  </a:cubicBezTo>
                  <a:cubicBezTo>
                    <a:pt x="401" y="24"/>
                    <a:pt x="401" y="23"/>
                    <a:pt x="400" y="23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0" y="22"/>
                    <a:pt x="400" y="22"/>
                    <a:pt x="400" y="21"/>
                  </a:cubicBezTo>
                  <a:cubicBezTo>
                    <a:pt x="400" y="20"/>
                    <a:pt x="400" y="20"/>
                    <a:pt x="400" y="19"/>
                  </a:cubicBezTo>
                  <a:cubicBezTo>
                    <a:pt x="401" y="8"/>
                    <a:pt x="401" y="8"/>
                    <a:pt x="401" y="8"/>
                  </a:cubicBezTo>
                  <a:cubicBezTo>
                    <a:pt x="401" y="7"/>
                    <a:pt x="401" y="7"/>
                    <a:pt x="401" y="7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7" y="19"/>
                    <a:pt x="397" y="19"/>
                    <a:pt x="397" y="19"/>
                  </a:cubicBezTo>
                  <a:cubicBezTo>
                    <a:pt x="397" y="19"/>
                    <a:pt x="397" y="20"/>
                    <a:pt x="397" y="20"/>
                  </a:cubicBezTo>
                  <a:cubicBezTo>
                    <a:pt x="397" y="21"/>
                    <a:pt x="397" y="21"/>
                    <a:pt x="397" y="22"/>
                  </a:cubicBezTo>
                  <a:cubicBezTo>
                    <a:pt x="397" y="22"/>
                    <a:pt x="397" y="23"/>
                    <a:pt x="397" y="24"/>
                  </a:cubicBezTo>
                  <a:cubicBezTo>
                    <a:pt x="398" y="25"/>
                    <a:pt x="399" y="26"/>
                    <a:pt x="401" y="26"/>
                  </a:cubicBezTo>
                  <a:cubicBezTo>
                    <a:pt x="403" y="26"/>
                    <a:pt x="404" y="25"/>
                    <a:pt x="406" y="24"/>
                  </a:cubicBezTo>
                  <a:cubicBezTo>
                    <a:pt x="406" y="24"/>
                    <a:pt x="406" y="24"/>
                    <a:pt x="406" y="24"/>
                  </a:cubicBezTo>
                  <a:moveTo>
                    <a:pt x="391" y="25"/>
                  </a:moveTo>
                  <a:cubicBezTo>
                    <a:pt x="392" y="24"/>
                    <a:pt x="392" y="24"/>
                    <a:pt x="392" y="24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3"/>
                    <a:pt x="391" y="24"/>
                    <a:pt x="390" y="24"/>
                  </a:cubicBezTo>
                  <a:cubicBezTo>
                    <a:pt x="390" y="23"/>
                    <a:pt x="390" y="23"/>
                    <a:pt x="390" y="23"/>
                  </a:cubicBezTo>
                  <a:cubicBezTo>
                    <a:pt x="390" y="23"/>
                    <a:pt x="390" y="23"/>
                    <a:pt x="390" y="22"/>
                  </a:cubicBezTo>
                  <a:cubicBezTo>
                    <a:pt x="390" y="21"/>
                    <a:pt x="390" y="19"/>
                    <a:pt x="391" y="15"/>
                  </a:cubicBezTo>
                  <a:cubicBezTo>
                    <a:pt x="391" y="14"/>
                    <a:pt x="391" y="13"/>
                    <a:pt x="391" y="12"/>
                  </a:cubicBezTo>
                  <a:cubicBezTo>
                    <a:pt x="391" y="10"/>
                    <a:pt x="391" y="9"/>
                    <a:pt x="390" y="8"/>
                  </a:cubicBezTo>
                  <a:cubicBezTo>
                    <a:pt x="390" y="8"/>
                    <a:pt x="390" y="8"/>
                    <a:pt x="389" y="7"/>
                  </a:cubicBezTo>
                  <a:cubicBezTo>
                    <a:pt x="389" y="7"/>
                    <a:pt x="388" y="7"/>
                    <a:pt x="388" y="7"/>
                  </a:cubicBezTo>
                  <a:cubicBezTo>
                    <a:pt x="387" y="7"/>
                    <a:pt x="387" y="7"/>
                    <a:pt x="386" y="7"/>
                  </a:cubicBezTo>
                  <a:cubicBezTo>
                    <a:pt x="384" y="8"/>
                    <a:pt x="383" y="9"/>
                    <a:pt x="382" y="11"/>
                  </a:cubicBezTo>
                  <a:cubicBezTo>
                    <a:pt x="381" y="10"/>
                    <a:pt x="381" y="9"/>
                    <a:pt x="380" y="8"/>
                  </a:cubicBezTo>
                  <a:cubicBezTo>
                    <a:pt x="380" y="8"/>
                    <a:pt x="380" y="8"/>
                    <a:pt x="379" y="7"/>
                  </a:cubicBezTo>
                  <a:cubicBezTo>
                    <a:pt x="379" y="7"/>
                    <a:pt x="379" y="7"/>
                    <a:pt x="378" y="7"/>
                  </a:cubicBezTo>
                  <a:cubicBezTo>
                    <a:pt x="377" y="7"/>
                    <a:pt x="377" y="7"/>
                    <a:pt x="376" y="7"/>
                  </a:cubicBezTo>
                  <a:cubicBezTo>
                    <a:pt x="375" y="8"/>
                    <a:pt x="373" y="9"/>
                    <a:pt x="372" y="11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67" y="8"/>
                    <a:pt x="367" y="8"/>
                    <a:pt x="367" y="8"/>
                  </a:cubicBezTo>
                  <a:cubicBezTo>
                    <a:pt x="367" y="9"/>
                    <a:pt x="367" y="9"/>
                    <a:pt x="367" y="9"/>
                  </a:cubicBezTo>
                  <a:cubicBezTo>
                    <a:pt x="369" y="10"/>
                    <a:pt x="369" y="10"/>
                    <a:pt x="369" y="10"/>
                  </a:cubicBezTo>
                  <a:cubicBezTo>
                    <a:pt x="367" y="26"/>
                    <a:pt x="367" y="26"/>
                    <a:pt x="367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1" y="14"/>
                    <a:pt x="371" y="14"/>
                    <a:pt x="371" y="14"/>
                  </a:cubicBezTo>
                  <a:cubicBezTo>
                    <a:pt x="372" y="13"/>
                    <a:pt x="373" y="12"/>
                    <a:pt x="374" y="11"/>
                  </a:cubicBezTo>
                  <a:cubicBezTo>
                    <a:pt x="374" y="10"/>
                    <a:pt x="375" y="10"/>
                    <a:pt x="375" y="10"/>
                  </a:cubicBezTo>
                  <a:cubicBezTo>
                    <a:pt x="376" y="10"/>
                    <a:pt x="376" y="10"/>
                    <a:pt x="377" y="10"/>
                  </a:cubicBezTo>
                  <a:cubicBezTo>
                    <a:pt x="377" y="10"/>
                    <a:pt x="378" y="10"/>
                    <a:pt x="378" y="10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2"/>
                    <a:pt x="378" y="13"/>
                  </a:cubicBezTo>
                  <a:cubicBezTo>
                    <a:pt x="378" y="14"/>
                    <a:pt x="378" y="15"/>
                    <a:pt x="378" y="17"/>
                  </a:cubicBezTo>
                  <a:cubicBezTo>
                    <a:pt x="378" y="19"/>
                    <a:pt x="378" y="19"/>
                    <a:pt x="378" y="19"/>
                  </a:cubicBezTo>
                  <a:cubicBezTo>
                    <a:pt x="377" y="26"/>
                    <a:pt x="377" y="26"/>
                    <a:pt x="377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6"/>
                    <a:pt x="381" y="15"/>
                    <a:pt x="381" y="14"/>
                  </a:cubicBezTo>
                  <a:cubicBezTo>
                    <a:pt x="382" y="12"/>
                    <a:pt x="383" y="12"/>
                    <a:pt x="384" y="11"/>
                  </a:cubicBezTo>
                  <a:cubicBezTo>
                    <a:pt x="384" y="10"/>
                    <a:pt x="385" y="10"/>
                    <a:pt x="385" y="10"/>
                  </a:cubicBezTo>
                  <a:cubicBezTo>
                    <a:pt x="386" y="10"/>
                    <a:pt x="386" y="10"/>
                    <a:pt x="387" y="10"/>
                  </a:cubicBezTo>
                  <a:cubicBezTo>
                    <a:pt x="387" y="10"/>
                    <a:pt x="387" y="10"/>
                    <a:pt x="388" y="10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8" y="11"/>
                    <a:pt x="388" y="12"/>
                    <a:pt x="388" y="13"/>
                  </a:cubicBezTo>
                  <a:cubicBezTo>
                    <a:pt x="388" y="13"/>
                    <a:pt x="388" y="15"/>
                    <a:pt x="388" y="17"/>
                  </a:cubicBezTo>
                  <a:cubicBezTo>
                    <a:pt x="387" y="20"/>
                    <a:pt x="387" y="20"/>
                    <a:pt x="387" y="20"/>
                  </a:cubicBezTo>
                  <a:cubicBezTo>
                    <a:pt x="387" y="22"/>
                    <a:pt x="387" y="23"/>
                    <a:pt x="387" y="24"/>
                  </a:cubicBezTo>
                  <a:cubicBezTo>
                    <a:pt x="387" y="25"/>
                    <a:pt x="387" y="26"/>
                    <a:pt x="389" y="26"/>
                  </a:cubicBezTo>
                  <a:cubicBezTo>
                    <a:pt x="389" y="26"/>
                    <a:pt x="390" y="25"/>
                    <a:pt x="391" y="25"/>
                  </a:cubicBezTo>
                  <a:moveTo>
                    <a:pt x="362" y="25"/>
                  </a:moveTo>
                  <a:cubicBezTo>
                    <a:pt x="362" y="24"/>
                    <a:pt x="363" y="24"/>
                    <a:pt x="363" y="24"/>
                  </a:cubicBezTo>
                  <a:cubicBezTo>
                    <a:pt x="362" y="23"/>
                    <a:pt x="362" y="23"/>
                    <a:pt x="362" y="23"/>
                  </a:cubicBezTo>
                  <a:cubicBezTo>
                    <a:pt x="362" y="23"/>
                    <a:pt x="361" y="24"/>
                    <a:pt x="361" y="24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23"/>
                    <a:pt x="360" y="23"/>
                    <a:pt x="360" y="22"/>
                  </a:cubicBezTo>
                  <a:cubicBezTo>
                    <a:pt x="360" y="21"/>
                    <a:pt x="361" y="19"/>
                    <a:pt x="361" y="15"/>
                  </a:cubicBezTo>
                  <a:cubicBezTo>
                    <a:pt x="362" y="14"/>
                    <a:pt x="362" y="13"/>
                    <a:pt x="362" y="12"/>
                  </a:cubicBezTo>
                  <a:cubicBezTo>
                    <a:pt x="362" y="10"/>
                    <a:pt x="361" y="9"/>
                    <a:pt x="361" y="8"/>
                  </a:cubicBezTo>
                  <a:cubicBezTo>
                    <a:pt x="360" y="8"/>
                    <a:pt x="360" y="8"/>
                    <a:pt x="360" y="7"/>
                  </a:cubicBezTo>
                  <a:cubicBezTo>
                    <a:pt x="359" y="7"/>
                    <a:pt x="359" y="7"/>
                    <a:pt x="358" y="7"/>
                  </a:cubicBezTo>
                  <a:cubicBezTo>
                    <a:pt x="358" y="7"/>
                    <a:pt x="357" y="7"/>
                    <a:pt x="356" y="7"/>
                  </a:cubicBezTo>
                  <a:cubicBezTo>
                    <a:pt x="355" y="8"/>
                    <a:pt x="353" y="9"/>
                    <a:pt x="352" y="11"/>
                  </a:cubicBezTo>
                  <a:cubicBezTo>
                    <a:pt x="352" y="10"/>
                    <a:pt x="351" y="9"/>
                    <a:pt x="351" y="8"/>
                  </a:cubicBezTo>
                  <a:cubicBezTo>
                    <a:pt x="351" y="8"/>
                    <a:pt x="350" y="8"/>
                    <a:pt x="350" y="7"/>
                  </a:cubicBezTo>
                  <a:cubicBezTo>
                    <a:pt x="349" y="7"/>
                    <a:pt x="349" y="7"/>
                    <a:pt x="348" y="7"/>
                  </a:cubicBezTo>
                  <a:cubicBezTo>
                    <a:pt x="348" y="7"/>
                    <a:pt x="347" y="7"/>
                    <a:pt x="347" y="7"/>
                  </a:cubicBezTo>
                  <a:cubicBezTo>
                    <a:pt x="345" y="8"/>
                    <a:pt x="343" y="9"/>
                    <a:pt x="342" y="11"/>
                  </a:cubicBezTo>
                  <a:cubicBezTo>
                    <a:pt x="342" y="8"/>
                    <a:pt x="342" y="8"/>
                    <a:pt x="342" y="8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37" y="9"/>
                    <a:pt x="337" y="9"/>
                    <a:pt x="337" y="9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37" y="26"/>
                    <a:pt x="337" y="26"/>
                    <a:pt x="337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2" y="14"/>
                    <a:pt x="342" y="14"/>
                    <a:pt x="342" y="14"/>
                  </a:cubicBezTo>
                  <a:cubicBezTo>
                    <a:pt x="342" y="13"/>
                    <a:pt x="343" y="12"/>
                    <a:pt x="344" y="11"/>
                  </a:cubicBezTo>
                  <a:cubicBezTo>
                    <a:pt x="345" y="10"/>
                    <a:pt x="345" y="10"/>
                    <a:pt x="346" y="10"/>
                  </a:cubicBezTo>
                  <a:cubicBezTo>
                    <a:pt x="346" y="10"/>
                    <a:pt x="347" y="10"/>
                    <a:pt x="347" y="10"/>
                  </a:cubicBezTo>
                  <a:cubicBezTo>
                    <a:pt x="348" y="10"/>
                    <a:pt x="348" y="10"/>
                    <a:pt x="348" y="10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49" y="11"/>
                    <a:pt x="349" y="12"/>
                    <a:pt x="349" y="13"/>
                  </a:cubicBezTo>
                  <a:cubicBezTo>
                    <a:pt x="349" y="14"/>
                    <a:pt x="349" y="15"/>
                    <a:pt x="348" y="17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50" y="26"/>
                    <a:pt x="350" y="26"/>
                    <a:pt x="350" y="26"/>
                  </a:cubicBezTo>
                  <a:cubicBezTo>
                    <a:pt x="351" y="18"/>
                    <a:pt x="351" y="18"/>
                    <a:pt x="351" y="18"/>
                  </a:cubicBezTo>
                  <a:cubicBezTo>
                    <a:pt x="352" y="16"/>
                    <a:pt x="352" y="15"/>
                    <a:pt x="352" y="14"/>
                  </a:cubicBezTo>
                  <a:cubicBezTo>
                    <a:pt x="353" y="12"/>
                    <a:pt x="353" y="12"/>
                    <a:pt x="354" y="11"/>
                  </a:cubicBezTo>
                  <a:cubicBezTo>
                    <a:pt x="355" y="10"/>
                    <a:pt x="355" y="10"/>
                    <a:pt x="356" y="10"/>
                  </a:cubicBezTo>
                  <a:cubicBezTo>
                    <a:pt x="356" y="10"/>
                    <a:pt x="357" y="10"/>
                    <a:pt x="357" y="10"/>
                  </a:cubicBezTo>
                  <a:cubicBezTo>
                    <a:pt x="358" y="10"/>
                    <a:pt x="358" y="10"/>
                    <a:pt x="358" y="10"/>
                  </a:cubicBezTo>
                  <a:cubicBezTo>
                    <a:pt x="358" y="11"/>
                    <a:pt x="358" y="11"/>
                    <a:pt x="358" y="11"/>
                  </a:cubicBezTo>
                  <a:cubicBezTo>
                    <a:pt x="359" y="11"/>
                    <a:pt x="359" y="12"/>
                    <a:pt x="359" y="13"/>
                  </a:cubicBezTo>
                  <a:cubicBezTo>
                    <a:pt x="359" y="13"/>
                    <a:pt x="358" y="15"/>
                    <a:pt x="358" y="17"/>
                  </a:cubicBezTo>
                  <a:cubicBezTo>
                    <a:pt x="358" y="20"/>
                    <a:pt x="358" y="20"/>
                    <a:pt x="358" y="20"/>
                  </a:cubicBezTo>
                  <a:cubicBezTo>
                    <a:pt x="357" y="22"/>
                    <a:pt x="357" y="23"/>
                    <a:pt x="357" y="24"/>
                  </a:cubicBezTo>
                  <a:cubicBezTo>
                    <a:pt x="357" y="25"/>
                    <a:pt x="358" y="26"/>
                    <a:pt x="359" y="26"/>
                  </a:cubicBezTo>
                  <a:cubicBezTo>
                    <a:pt x="360" y="26"/>
                    <a:pt x="361" y="25"/>
                    <a:pt x="362" y="25"/>
                  </a:cubicBezTo>
                  <a:moveTo>
                    <a:pt x="321" y="18"/>
                  </a:moveTo>
                  <a:cubicBezTo>
                    <a:pt x="321" y="16"/>
                    <a:pt x="322" y="14"/>
                    <a:pt x="323" y="12"/>
                  </a:cubicBezTo>
                  <a:cubicBezTo>
                    <a:pt x="323" y="12"/>
                    <a:pt x="323" y="11"/>
                    <a:pt x="324" y="11"/>
                  </a:cubicBezTo>
                  <a:cubicBezTo>
                    <a:pt x="324" y="10"/>
                    <a:pt x="324" y="10"/>
                    <a:pt x="325" y="10"/>
                  </a:cubicBezTo>
                  <a:cubicBezTo>
                    <a:pt x="325" y="9"/>
                    <a:pt x="326" y="9"/>
                    <a:pt x="327" y="9"/>
                  </a:cubicBezTo>
                  <a:cubicBezTo>
                    <a:pt x="327" y="9"/>
                    <a:pt x="328" y="9"/>
                    <a:pt x="328" y="9"/>
                  </a:cubicBezTo>
                  <a:cubicBezTo>
                    <a:pt x="329" y="10"/>
                    <a:pt x="330" y="12"/>
                    <a:pt x="330" y="15"/>
                  </a:cubicBezTo>
                  <a:cubicBezTo>
                    <a:pt x="330" y="17"/>
                    <a:pt x="330" y="19"/>
                    <a:pt x="329" y="21"/>
                  </a:cubicBezTo>
                  <a:cubicBezTo>
                    <a:pt x="329" y="21"/>
                    <a:pt x="328" y="22"/>
                    <a:pt x="328" y="22"/>
                  </a:cubicBezTo>
                  <a:cubicBezTo>
                    <a:pt x="328" y="23"/>
                    <a:pt x="327" y="23"/>
                    <a:pt x="327" y="23"/>
                  </a:cubicBezTo>
                  <a:cubicBezTo>
                    <a:pt x="326" y="24"/>
                    <a:pt x="326" y="24"/>
                    <a:pt x="325" y="24"/>
                  </a:cubicBezTo>
                  <a:cubicBezTo>
                    <a:pt x="324" y="24"/>
                    <a:pt x="324" y="24"/>
                    <a:pt x="323" y="24"/>
                  </a:cubicBezTo>
                  <a:cubicBezTo>
                    <a:pt x="322" y="23"/>
                    <a:pt x="321" y="21"/>
                    <a:pt x="321" y="18"/>
                  </a:cubicBezTo>
                  <a:moveTo>
                    <a:pt x="324" y="26"/>
                  </a:moveTo>
                  <a:cubicBezTo>
                    <a:pt x="325" y="26"/>
                    <a:pt x="326" y="26"/>
                    <a:pt x="327" y="25"/>
                  </a:cubicBezTo>
                  <a:cubicBezTo>
                    <a:pt x="329" y="25"/>
                    <a:pt x="330" y="24"/>
                    <a:pt x="331" y="22"/>
                  </a:cubicBezTo>
                  <a:cubicBezTo>
                    <a:pt x="333" y="20"/>
                    <a:pt x="333" y="18"/>
                    <a:pt x="333" y="15"/>
                  </a:cubicBezTo>
                  <a:cubicBezTo>
                    <a:pt x="333" y="12"/>
                    <a:pt x="333" y="10"/>
                    <a:pt x="332" y="9"/>
                  </a:cubicBezTo>
                  <a:cubicBezTo>
                    <a:pt x="331" y="8"/>
                    <a:pt x="331" y="8"/>
                    <a:pt x="330" y="8"/>
                  </a:cubicBezTo>
                  <a:cubicBezTo>
                    <a:pt x="329" y="7"/>
                    <a:pt x="328" y="7"/>
                    <a:pt x="327" y="7"/>
                  </a:cubicBezTo>
                  <a:cubicBezTo>
                    <a:pt x="326" y="7"/>
                    <a:pt x="325" y="7"/>
                    <a:pt x="325" y="8"/>
                  </a:cubicBezTo>
                  <a:cubicBezTo>
                    <a:pt x="323" y="8"/>
                    <a:pt x="322" y="9"/>
                    <a:pt x="321" y="11"/>
                  </a:cubicBezTo>
                  <a:cubicBezTo>
                    <a:pt x="319" y="13"/>
                    <a:pt x="318" y="16"/>
                    <a:pt x="318" y="18"/>
                  </a:cubicBezTo>
                  <a:cubicBezTo>
                    <a:pt x="318" y="22"/>
                    <a:pt x="319" y="24"/>
                    <a:pt x="322" y="25"/>
                  </a:cubicBezTo>
                  <a:cubicBezTo>
                    <a:pt x="323" y="26"/>
                    <a:pt x="323" y="26"/>
                    <a:pt x="324" y="26"/>
                  </a:cubicBezTo>
                  <a:moveTo>
                    <a:pt x="313" y="25"/>
                  </a:moveTo>
                  <a:cubicBezTo>
                    <a:pt x="314" y="25"/>
                    <a:pt x="314" y="24"/>
                    <a:pt x="314" y="24"/>
                  </a:cubicBezTo>
                  <a:cubicBezTo>
                    <a:pt x="315" y="19"/>
                    <a:pt x="315" y="19"/>
                    <a:pt x="315" y="19"/>
                  </a:cubicBezTo>
                  <a:cubicBezTo>
                    <a:pt x="313" y="19"/>
                    <a:pt x="313" y="19"/>
                    <a:pt x="313" y="19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0" y="24"/>
                    <a:pt x="309" y="24"/>
                    <a:pt x="308" y="24"/>
                  </a:cubicBezTo>
                  <a:cubicBezTo>
                    <a:pt x="306" y="24"/>
                    <a:pt x="305" y="23"/>
                    <a:pt x="304" y="21"/>
                  </a:cubicBezTo>
                  <a:cubicBezTo>
                    <a:pt x="303" y="20"/>
                    <a:pt x="302" y="18"/>
                    <a:pt x="302" y="15"/>
                  </a:cubicBezTo>
                  <a:cubicBezTo>
                    <a:pt x="302" y="12"/>
                    <a:pt x="303" y="10"/>
                    <a:pt x="304" y="7"/>
                  </a:cubicBezTo>
                  <a:cubicBezTo>
                    <a:pt x="304" y="7"/>
                    <a:pt x="305" y="6"/>
                    <a:pt x="306" y="5"/>
                  </a:cubicBezTo>
                  <a:cubicBezTo>
                    <a:pt x="306" y="5"/>
                    <a:pt x="307" y="4"/>
                    <a:pt x="308" y="4"/>
                  </a:cubicBezTo>
                  <a:cubicBezTo>
                    <a:pt x="308" y="3"/>
                    <a:pt x="309" y="3"/>
                    <a:pt x="310" y="3"/>
                  </a:cubicBezTo>
                  <a:cubicBezTo>
                    <a:pt x="311" y="3"/>
                    <a:pt x="311" y="3"/>
                    <a:pt x="312" y="3"/>
                  </a:cubicBezTo>
                  <a:cubicBezTo>
                    <a:pt x="313" y="3"/>
                    <a:pt x="313" y="3"/>
                    <a:pt x="314" y="4"/>
                  </a:cubicBezTo>
                  <a:cubicBezTo>
                    <a:pt x="314" y="8"/>
                    <a:pt x="314" y="8"/>
                    <a:pt x="314" y="8"/>
                  </a:cubicBezTo>
                  <a:cubicBezTo>
                    <a:pt x="316" y="8"/>
                    <a:pt x="316" y="8"/>
                    <a:pt x="316" y="8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5" y="1"/>
                    <a:pt x="313" y="1"/>
                    <a:pt x="311" y="1"/>
                  </a:cubicBezTo>
                  <a:cubicBezTo>
                    <a:pt x="309" y="1"/>
                    <a:pt x="307" y="2"/>
                    <a:pt x="305" y="3"/>
                  </a:cubicBezTo>
                  <a:cubicBezTo>
                    <a:pt x="304" y="4"/>
                    <a:pt x="303" y="4"/>
                    <a:pt x="302" y="5"/>
                  </a:cubicBezTo>
                  <a:cubicBezTo>
                    <a:pt x="302" y="6"/>
                    <a:pt x="301" y="7"/>
                    <a:pt x="301" y="8"/>
                  </a:cubicBezTo>
                  <a:cubicBezTo>
                    <a:pt x="300" y="9"/>
                    <a:pt x="300" y="10"/>
                    <a:pt x="299" y="11"/>
                  </a:cubicBezTo>
                  <a:cubicBezTo>
                    <a:pt x="299" y="13"/>
                    <a:pt x="299" y="14"/>
                    <a:pt x="299" y="16"/>
                  </a:cubicBezTo>
                  <a:cubicBezTo>
                    <a:pt x="299" y="17"/>
                    <a:pt x="299" y="19"/>
                    <a:pt x="300" y="20"/>
                  </a:cubicBezTo>
                  <a:cubicBezTo>
                    <a:pt x="300" y="21"/>
                    <a:pt x="301" y="22"/>
                    <a:pt x="301" y="23"/>
                  </a:cubicBezTo>
                  <a:cubicBezTo>
                    <a:pt x="301" y="23"/>
                    <a:pt x="302" y="24"/>
                    <a:pt x="302" y="24"/>
                  </a:cubicBezTo>
                  <a:cubicBezTo>
                    <a:pt x="303" y="25"/>
                    <a:pt x="304" y="25"/>
                    <a:pt x="305" y="25"/>
                  </a:cubicBezTo>
                  <a:cubicBezTo>
                    <a:pt x="305" y="26"/>
                    <a:pt x="306" y="26"/>
                    <a:pt x="307" y="26"/>
                  </a:cubicBezTo>
                  <a:cubicBezTo>
                    <a:pt x="308" y="26"/>
                    <a:pt x="309" y="26"/>
                    <a:pt x="310" y="26"/>
                  </a:cubicBezTo>
                  <a:cubicBezTo>
                    <a:pt x="310" y="25"/>
                    <a:pt x="311" y="25"/>
                    <a:pt x="312" y="25"/>
                  </a:cubicBezTo>
                  <a:cubicBezTo>
                    <a:pt x="312" y="25"/>
                    <a:pt x="313" y="25"/>
                    <a:pt x="313" y="25"/>
                  </a:cubicBezTo>
                  <a:moveTo>
                    <a:pt x="279" y="13"/>
                  </a:moveTo>
                  <a:cubicBezTo>
                    <a:pt x="279" y="13"/>
                    <a:pt x="279" y="12"/>
                    <a:pt x="280" y="12"/>
                  </a:cubicBezTo>
                  <a:cubicBezTo>
                    <a:pt x="280" y="11"/>
                    <a:pt x="280" y="11"/>
                    <a:pt x="281" y="10"/>
                  </a:cubicBezTo>
                  <a:cubicBezTo>
                    <a:pt x="281" y="10"/>
                    <a:pt x="281" y="10"/>
                    <a:pt x="282" y="9"/>
                  </a:cubicBezTo>
                  <a:cubicBezTo>
                    <a:pt x="282" y="9"/>
                    <a:pt x="283" y="9"/>
                    <a:pt x="283" y="9"/>
                  </a:cubicBezTo>
                  <a:cubicBezTo>
                    <a:pt x="284" y="9"/>
                    <a:pt x="284" y="9"/>
                    <a:pt x="285" y="10"/>
                  </a:cubicBezTo>
                  <a:cubicBezTo>
                    <a:pt x="285" y="10"/>
                    <a:pt x="285" y="10"/>
                    <a:pt x="285" y="11"/>
                  </a:cubicBezTo>
                  <a:cubicBezTo>
                    <a:pt x="285" y="12"/>
                    <a:pt x="285" y="12"/>
                    <a:pt x="285" y="13"/>
                  </a:cubicBezTo>
                  <a:cubicBezTo>
                    <a:pt x="284" y="14"/>
                    <a:pt x="284" y="15"/>
                    <a:pt x="283" y="15"/>
                  </a:cubicBezTo>
                  <a:cubicBezTo>
                    <a:pt x="281" y="16"/>
                    <a:pt x="280" y="16"/>
                    <a:pt x="278" y="17"/>
                  </a:cubicBezTo>
                  <a:cubicBezTo>
                    <a:pt x="278" y="16"/>
                    <a:pt x="279" y="14"/>
                    <a:pt x="279" y="13"/>
                  </a:cubicBezTo>
                  <a:moveTo>
                    <a:pt x="279" y="23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8" y="19"/>
                    <a:pt x="278" y="19"/>
                    <a:pt x="278" y="19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81" y="18"/>
                    <a:pt x="282" y="17"/>
                  </a:cubicBezTo>
                  <a:cubicBezTo>
                    <a:pt x="283" y="17"/>
                    <a:pt x="284" y="17"/>
                    <a:pt x="284" y="16"/>
                  </a:cubicBezTo>
                  <a:cubicBezTo>
                    <a:pt x="285" y="16"/>
                    <a:pt x="286" y="16"/>
                    <a:pt x="286" y="15"/>
                  </a:cubicBezTo>
                  <a:cubicBezTo>
                    <a:pt x="287" y="15"/>
                    <a:pt x="288" y="14"/>
                    <a:pt x="288" y="13"/>
                  </a:cubicBezTo>
                  <a:cubicBezTo>
                    <a:pt x="288" y="13"/>
                    <a:pt x="289" y="12"/>
                    <a:pt x="289" y="11"/>
                  </a:cubicBezTo>
                  <a:cubicBezTo>
                    <a:pt x="289" y="11"/>
                    <a:pt x="288" y="10"/>
                    <a:pt x="288" y="10"/>
                  </a:cubicBezTo>
                  <a:cubicBezTo>
                    <a:pt x="288" y="8"/>
                    <a:pt x="286" y="7"/>
                    <a:pt x="284" y="7"/>
                  </a:cubicBezTo>
                  <a:cubicBezTo>
                    <a:pt x="282" y="7"/>
                    <a:pt x="281" y="8"/>
                    <a:pt x="279" y="9"/>
                  </a:cubicBezTo>
                  <a:cubicBezTo>
                    <a:pt x="279" y="9"/>
                    <a:pt x="278" y="10"/>
                    <a:pt x="278" y="11"/>
                  </a:cubicBezTo>
                  <a:cubicBezTo>
                    <a:pt x="277" y="11"/>
                    <a:pt x="276" y="12"/>
                    <a:pt x="276" y="13"/>
                  </a:cubicBezTo>
                  <a:cubicBezTo>
                    <a:pt x="276" y="14"/>
                    <a:pt x="275" y="15"/>
                    <a:pt x="275" y="16"/>
                  </a:cubicBezTo>
                  <a:cubicBezTo>
                    <a:pt x="275" y="17"/>
                    <a:pt x="275" y="18"/>
                    <a:pt x="275" y="18"/>
                  </a:cubicBezTo>
                  <a:cubicBezTo>
                    <a:pt x="275" y="19"/>
                    <a:pt x="275" y="19"/>
                    <a:pt x="275" y="20"/>
                  </a:cubicBezTo>
                  <a:cubicBezTo>
                    <a:pt x="275" y="20"/>
                    <a:pt x="275" y="21"/>
                    <a:pt x="275" y="21"/>
                  </a:cubicBezTo>
                  <a:cubicBezTo>
                    <a:pt x="276" y="23"/>
                    <a:pt x="277" y="24"/>
                    <a:pt x="278" y="25"/>
                  </a:cubicBezTo>
                  <a:cubicBezTo>
                    <a:pt x="279" y="26"/>
                    <a:pt x="280" y="26"/>
                    <a:pt x="281" y="26"/>
                  </a:cubicBezTo>
                  <a:cubicBezTo>
                    <a:pt x="282" y="26"/>
                    <a:pt x="284" y="25"/>
                    <a:pt x="285" y="25"/>
                  </a:cubicBezTo>
                  <a:cubicBezTo>
                    <a:pt x="286" y="24"/>
                    <a:pt x="287" y="23"/>
                    <a:pt x="288" y="23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3"/>
                    <a:pt x="283" y="24"/>
                    <a:pt x="281" y="24"/>
                  </a:cubicBezTo>
                  <a:cubicBezTo>
                    <a:pt x="281" y="24"/>
                    <a:pt x="280" y="23"/>
                    <a:pt x="279" y="23"/>
                  </a:cubicBezTo>
                  <a:moveTo>
                    <a:pt x="262" y="13"/>
                  </a:moveTo>
                  <a:cubicBezTo>
                    <a:pt x="263" y="13"/>
                    <a:pt x="263" y="12"/>
                    <a:pt x="263" y="12"/>
                  </a:cubicBezTo>
                  <a:cubicBezTo>
                    <a:pt x="263" y="11"/>
                    <a:pt x="264" y="11"/>
                    <a:pt x="264" y="10"/>
                  </a:cubicBezTo>
                  <a:cubicBezTo>
                    <a:pt x="264" y="10"/>
                    <a:pt x="265" y="10"/>
                    <a:pt x="265" y="9"/>
                  </a:cubicBezTo>
                  <a:cubicBezTo>
                    <a:pt x="266" y="9"/>
                    <a:pt x="266" y="9"/>
                    <a:pt x="267" y="9"/>
                  </a:cubicBezTo>
                  <a:cubicBezTo>
                    <a:pt x="267" y="9"/>
                    <a:pt x="268" y="9"/>
                    <a:pt x="268" y="10"/>
                  </a:cubicBezTo>
                  <a:cubicBezTo>
                    <a:pt x="269" y="10"/>
                    <a:pt x="269" y="10"/>
                    <a:pt x="269" y="11"/>
                  </a:cubicBezTo>
                  <a:cubicBezTo>
                    <a:pt x="269" y="12"/>
                    <a:pt x="269" y="12"/>
                    <a:pt x="268" y="13"/>
                  </a:cubicBezTo>
                  <a:cubicBezTo>
                    <a:pt x="268" y="14"/>
                    <a:pt x="267" y="15"/>
                    <a:pt x="266" y="15"/>
                  </a:cubicBezTo>
                  <a:cubicBezTo>
                    <a:pt x="265" y="16"/>
                    <a:pt x="263" y="16"/>
                    <a:pt x="262" y="17"/>
                  </a:cubicBezTo>
                  <a:cubicBezTo>
                    <a:pt x="262" y="16"/>
                    <a:pt x="262" y="14"/>
                    <a:pt x="262" y="13"/>
                  </a:cubicBezTo>
                  <a:moveTo>
                    <a:pt x="263" y="23"/>
                  </a:moveTo>
                  <a:cubicBezTo>
                    <a:pt x="262" y="22"/>
                    <a:pt x="262" y="22"/>
                    <a:pt x="262" y="22"/>
                  </a:cubicBezTo>
                  <a:cubicBezTo>
                    <a:pt x="262" y="21"/>
                    <a:pt x="262" y="21"/>
                    <a:pt x="262" y="21"/>
                  </a:cubicBezTo>
                  <a:cubicBezTo>
                    <a:pt x="262" y="20"/>
                    <a:pt x="261" y="20"/>
                    <a:pt x="261" y="20"/>
                  </a:cubicBezTo>
                  <a:cubicBezTo>
                    <a:pt x="261" y="19"/>
                    <a:pt x="261" y="19"/>
                    <a:pt x="261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3" y="18"/>
                    <a:pt x="264" y="18"/>
                    <a:pt x="266" y="17"/>
                  </a:cubicBezTo>
                  <a:cubicBezTo>
                    <a:pt x="266" y="17"/>
                    <a:pt x="267" y="17"/>
                    <a:pt x="268" y="16"/>
                  </a:cubicBezTo>
                  <a:cubicBezTo>
                    <a:pt x="269" y="16"/>
                    <a:pt x="269" y="16"/>
                    <a:pt x="270" y="15"/>
                  </a:cubicBezTo>
                  <a:cubicBezTo>
                    <a:pt x="271" y="15"/>
                    <a:pt x="271" y="14"/>
                    <a:pt x="271" y="13"/>
                  </a:cubicBezTo>
                  <a:cubicBezTo>
                    <a:pt x="272" y="13"/>
                    <a:pt x="272" y="12"/>
                    <a:pt x="272" y="11"/>
                  </a:cubicBezTo>
                  <a:cubicBezTo>
                    <a:pt x="272" y="11"/>
                    <a:pt x="272" y="10"/>
                    <a:pt x="272" y="10"/>
                  </a:cubicBezTo>
                  <a:cubicBezTo>
                    <a:pt x="271" y="8"/>
                    <a:pt x="270" y="7"/>
                    <a:pt x="267" y="7"/>
                  </a:cubicBezTo>
                  <a:cubicBezTo>
                    <a:pt x="266" y="7"/>
                    <a:pt x="264" y="8"/>
                    <a:pt x="263" y="9"/>
                  </a:cubicBezTo>
                  <a:cubicBezTo>
                    <a:pt x="262" y="9"/>
                    <a:pt x="262" y="10"/>
                    <a:pt x="261" y="11"/>
                  </a:cubicBezTo>
                  <a:cubicBezTo>
                    <a:pt x="260" y="11"/>
                    <a:pt x="260" y="12"/>
                    <a:pt x="260" y="13"/>
                  </a:cubicBezTo>
                  <a:cubicBezTo>
                    <a:pt x="259" y="14"/>
                    <a:pt x="259" y="15"/>
                    <a:pt x="259" y="16"/>
                  </a:cubicBezTo>
                  <a:cubicBezTo>
                    <a:pt x="258" y="17"/>
                    <a:pt x="258" y="18"/>
                    <a:pt x="258" y="18"/>
                  </a:cubicBezTo>
                  <a:cubicBezTo>
                    <a:pt x="258" y="19"/>
                    <a:pt x="258" y="19"/>
                    <a:pt x="258" y="20"/>
                  </a:cubicBezTo>
                  <a:cubicBezTo>
                    <a:pt x="258" y="20"/>
                    <a:pt x="258" y="21"/>
                    <a:pt x="259" y="21"/>
                  </a:cubicBezTo>
                  <a:cubicBezTo>
                    <a:pt x="259" y="23"/>
                    <a:pt x="260" y="24"/>
                    <a:pt x="262" y="25"/>
                  </a:cubicBezTo>
                  <a:cubicBezTo>
                    <a:pt x="262" y="26"/>
                    <a:pt x="263" y="26"/>
                    <a:pt x="265" y="26"/>
                  </a:cubicBezTo>
                  <a:cubicBezTo>
                    <a:pt x="266" y="26"/>
                    <a:pt x="267" y="25"/>
                    <a:pt x="269" y="25"/>
                  </a:cubicBezTo>
                  <a:cubicBezTo>
                    <a:pt x="270" y="24"/>
                    <a:pt x="270" y="23"/>
                    <a:pt x="271" y="23"/>
                  </a:cubicBezTo>
                  <a:cubicBezTo>
                    <a:pt x="270" y="21"/>
                    <a:pt x="270" y="21"/>
                    <a:pt x="270" y="21"/>
                  </a:cubicBezTo>
                  <a:cubicBezTo>
                    <a:pt x="269" y="23"/>
                    <a:pt x="267" y="24"/>
                    <a:pt x="265" y="24"/>
                  </a:cubicBezTo>
                  <a:cubicBezTo>
                    <a:pt x="264" y="24"/>
                    <a:pt x="263" y="23"/>
                    <a:pt x="263" y="23"/>
                  </a:cubicBezTo>
                  <a:moveTo>
                    <a:pt x="246" y="26"/>
                  </a:moveTo>
                  <a:cubicBezTo>
                    <a:pt x="249" y="26"/>
                    <a:pt x="249" y="26"/>
                    <a:pt x="249" y="26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1" y="13"/>
                    <a:pt x="252" y="12"/>
                    <a:pt x="253" y="11"/>
                  </a:cubicBezTo>
                  <a:cubicBezTo>
                    <a:pt x="253" y="11"/>
                    <a:pt x="253" y="11"/>
                    <a:pt x="254" y="11"/>
                  </a:cubicBezTo>
                  <a:cubicBezTo>
                    <a:pt x="254" y="11"/>
                    <a:pt x="255" y="10"/>
                    <a:pt x="255" y="10"/>
                  </a:cubicBezTo>
                  <a:cubicBezTo>
                    <a:pt x="256" y="10"/>
                    <a:pt x="256" y="11"/>
                    <a:pt x="257" y="11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6" y="7"/>
                  </a:cubicBezTo>
                  <a:cubicBezTo>
                    <a:pt x="255" y="7"/>
                    <a:pt x="255" y="7"/>
                    <a:pt x="254" y="8"/>
                  </a:cubicBezTo>
                  <a:cubicBezTo>
                    <a:pt x="253" y="8"/>
                    <a:pt x="251" y="10"/>
                    <a:pt x="251" y="11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46" y="9"/>
                    <a:pt x="246" y="9"/>
                    <a:pt x="246" y="9"/>
                  </a:cubicBezTo>
                  <a:cubicBezTo>
                    <a:pt x="248" y="10"/>
                    <a:pt x="248" y="10"/>
                    <a:pt x="248" y="10"/>
                  </a:cubicBezTo>
                  <a:lnTo>
                    <a:pt x="246" y="26"/>
                  </a:lnTo>
                  <a:close/>
                  <a:moveTo>
                    <a:pt x="226" y="26"/>
                  </a:moveTo>
                  <a:cubicBezTo>
                    <a:pt x="236" y="26"/>
                    <a:pt x="236" y="26"/>
                    <a:pt x="236" y="26"/>
                  </a:cubicBezTo>
                  <a:cubicBezTo>
                    <a:pt x="236" y="24"/>
                    <a:pt x="236" y="24"/>
                    <a:pt x="236" y="24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33" y="14"/>
                    <a:pt x="233" y="14"/>
                    <a:pt x="233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0" y="12"/>
                    <a:pt x="240" y="12"/>
                    <a:pt x="240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6" y="24"/>
                    <a:pt x="226" y="24"/>
                    <a:pt x="226" y="24"/>
                  </a:cubicBezTo>
                  <a:lnTo>
                    <a:pt x="226" y="26"/>
                  </a:lnTo>
                  <a:close/>
                  <a:moveTo>
                    <a:pt x="209" y="15"/>
                  </a:moveTo>
                  <a:cubicBezTo>
                    <a:pt x="222" y="15"/>
                    <a:pt x="222" y="15"/>
                    <a:pt x="222" y="15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5"/>
                  </a:lnTo>
                  <a:close/>
                  <a:moveTo>
                    <a:pt x="199" y="21"/>
                  </a:moveTo>
                  <a:cubicBezTo>
                    <a:pt x="198" y="22"/>
                    <a:pt x="198" y="22"/>
                    <a:pt x="198" y="22"/>
                  </a:cubicBezTo>
                  <a:cubicBezTo>
                    <a:pt x="197" y="23"/>
                    <a:pt x="196" y="24"/>
                    <a:pt x="194" y="24"/>
                  </a:cubicBezTo>
                  <a:cubicBezTo>
                    <a:pt x="194" y="24"/>
                    <a:pt x="193" y="23"/>
                    <a:pt x="192" y="22"/>
                  </a:cubicBezTo>
                  <a:cubicBezTo>
                    <a:pt x="192" y="22"/>
                    <a:pt x="192" y="20"/>
                    <a:pt x="192" y="19"/>
                  </a:cubicBezTo>
                  <a:cubicBezTo>
                    <a:pt x="192" y="17"/>
                    <a:pt x="192" y="16"/>
                    <a:pt x="192" y="15"/>
                  </a:cubicBezTo>
                  <a:cubicBezTo>
                    <a:pt x="193" y="14"/>
                    <a:pt x="193" y="13"/>
                    <a:pt x="193" y="13"/>
                  </a:cubicBezTo>
                  <a:cubicBezTo>
                    <a:pt x="194" y="12"/>
                    <a:pt x="194" y="11"/>
                    <a:pt x="195" y="11"/>
                  </a:cubicBezTo>
                  <a:cubicBezTo>
                    <a:pt x="195" y="10"/>
                    <a:pt x="196" y="10"/>
                    <a:pt x="196" y="10"/>
                  </a:cubicBezTo>
                  <a:cubicBezTo>
                    <a:pt x="197" y="9"/>
                    <a:pt x="198" y="9"/>
                    <a:pt x="198" y="9"/>
                  </a:cubicBezTo>
                  <a:cubicBezTo>
                    <a:pt x="199" y="9"/>
                    <a:pt x="200" y="9"/>
                    <a:pt x="201" y="10"/>
                  </a:cubicBezTo>
                  <a:lnTo>
                    <a:pt x="199" y="21"/>
                  </a:lnTo>
                  <a:close/>
                  <a:moveTo>
                    <a:pt x="190" y="14"/>
                  </a:moveTo>
                  <a:cubicBezTo>
                    <a:pt x="189" y="16"/>
                    <a:pt x="189" y="17"/>
                    <a:pt x="189" y="19"/>
                  </a:cubicBezTo>
                  <a:cubicBezTo>
                    <a:pt x="189" y="21"/>
                    <a:pt x="189" y="23"/>
                    <a:pt x="190" y="24"/>
                  </a:cubicBezTo>
                  <a:cubicBezTo>
                    <a:pt x="190" y="25"/>
                    <a:pt x="191" y="25"/>
                    <a:pt x="191" y="25"/>
                  </a:cubicBezTo>
                  <a:cubicBezTo>
                    <a:pt x="192" y="26"/>
                    <a:pt x="193" y="26"/>
                    <a:pt x="194" y="26"/>
                  </a:cubicBezTo>
                  <a:cubicBezTo>
                    <a:pt x="194" y="26"/>
                    <a:pt x="195" y="26"/>
                    <a:pt x="195" y="26"/>
                  </a:cubicBezTo>
                  <a:cubicBezTo>
                    <a:pt x="197" y="25"/>
                    <a:pt x="198" y="24"/>
                    <a:pt x="199" y="23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29"/>
                    <a:pt x="197" y="30"/>
                    <a:pt x="197" y="30"/>
                  </a:cubicBezTo>
                  <a:cubicBezTo>
                    <a:pt x="196" y="31"/>
                    <a:pt x="195" y="31"/>
                    <a:pt x="194" y="31"/>
                  </a:cubicBezTo>
                  <a:cubicBezTo>
                    <a:pt x="193" y="31"/>
                    <a:pt x="191" y="31"/>
                    <a:pt x="190" y="30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1" y="34"/>
                    <a:pt x="193" y="34"/>
                  </a:cubicBezTo>
                  <a:cubicBezTo>
                    <a:pt x="194" y="34"/>
                    <a:pt x="196" y="33"/>
                    <a:pt x="198" y="32"/>
                  </a:cubicBezTo>
                  <a:cubicBezTo>
                    <a:pt x="200" y="31"/>
                    <a:pt x="201" y="29"/>
                    <a:pt x="201" y="2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1" y="7"/>
                    <a:pt x="200" y="7"/>
                    <a:pt x="199" y="7"/>
                  </a:cubicBezTo>
                  <a:cubicBezTo>
                    <a:pt x="198" y="7"/>
                    <a:pt x="197" y="7"/>
                    <a:pt x="196" y="8"/>
                  </a:cubicBezTo>
                  <a:cubicBezTo>
                    <a:pt x="193" y="9"/>
                    <a:pt x="191" y="11"/>
                    <a:pt x="190" y="14"/>
                  </a:cubicBezTo>
                  <a:moveTo>
                    <a:pt x="180" y="24"/>
                  </a:moveTo>
                  <a:cubicBezTo>
                    <a:pt x="180" y="25"/>
                    <a:pt x="180" y="25"/>
                    <a:pt x="180" y="25"/>
                  </a:cubicBezTo>
                  <a:cubicBezTo>
                    <a:pt x="181" y="26"/>
                    <a:pt x="181" y="26"/>
                    <a:pt x="182" y="26"/>
                  </a:cubicBezTo>
                  <a:cubicBezTo>
                    <a:pt x="183" y="26"/>
                    <a:pt x="184" y="25"/>
                    <a:pt x="185" y="25"/>
                  </a:cubicBezTo>
                  <a:cubicBezTo>
                    <a:pt x="185" y="24"/>
                    <a:pt x="186" y="24"/>
                    <a:pt x="186" y="24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4" y="23"/>
                    <a:pt x="184" y="24"/>
                    <a:pt x="184" y="24"/>
                  </a:cubicBezTo>
                  <a:cubicBezTo>
                    <a:pt x="183" y="24"/>
                    <a:pt x="183" y="24"/>
                    <a:pt x="183" y="23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2"/>
                    <a:pt x="179" y="23"/>
                    <a:pt x="178" y="23"/>
                  </a:cubicBezTo>
                  <a:cubicBezTo>
                    <a:pt x="178" y="23"/>
                    <a:pt x="178" y="23"/>
                    <a:pt x="177" y="24"/>
                  </a:cubicBezTo>
                  <a:cubicBezTo>
                    <a:pt x="177" y="24"/>
                    <a:pt x="176" y="24"/>
                    <a:pt x="176" y="24"/>
                  </a:cubicBezTo>
                  <a:cubicBezTo>
                    <a:pt x="175" y="24"/>
                    <a:pt x="175" y="23"/>
                    <a:pt x="175" y="2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2"/>
                    <a:pt x="174" y="22"/>
                    <a:pt x="174" y="21"/>
                  </a:cubicBezTo>
                  <a:cubicBezTo>
                    <a:pt x="174" y="20"/>
                    <a:pt x="174" y="20"/>
                    <a:pt x="174" y="19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71" y="9"/>
                    <a:pt x="171" y="9"/>
                    <a:pt x="171" y="9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20"/>
                    <a:pt x="171" y="20"/>
                  </a:cubicBezTo>
                  <a:cubicBezTo>
                    <a:pt x="171" y="21"/>
                    <a:pt x="171" y="21"/>
                    <a:pt x="171" y="22"/>
                  </a:cubicBezTo>
                  <a:cubicBezTo>
                    <a:pt x="171" y="22"/>
                    <a:pt x="171" y="23"/>
                    <a:pt x="171" y="24"/>
                  </a:cubicBezTo>
                  <a:cubicBezTo>
                    <a:pt x="172" y="25"/>
                    <a:pt x="173" y="26"/>
                    <a:pt x="175" y="26"/>
                  </a:cubicBezTo>
                  <a:cubicBezTo>
                    <a:pt x="177" y="26"/>
                    <a:pt x="179" y="25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57" y="26"/>
                  </a:moveTo>
                  <a:cubicBezTo>
                    <a:pt x="160" y="26"/>
                    <a:pt x="160" y="26"/>
                    <a:pt x="160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13"/>
                    <a:pt x="163" y="12"/>
                    <a:pt x="164" y="11"/>
                  </a:cubicBezTo>
                  <a:cubicBezTo>
                    <a:pt x="164" y="11"/>
                    <a:pt x="165" y="11"/>
                    <a:pt x="165" y="11"/>
                  </a:cubicBezTo>
                  <a:cubicBezTo>
                    <a:pt x="166" y="11"/>
                    <a:pt x="166" y="10"/>
                    <a:pt x="167" y="10"/>
                  </a:cubicBezTo>
                  <a:cubicBezTo>
                    <a:pt x="167" y="10"/>
                    <a:pt x="168" y="11"/>
                    <a:pt x="168" y="11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7"/>
                    <a:pt x="168" y="7"/>
                    <a:pt x="167" y="7"/>
                  </a:cubicBezTo>
                  <a:cubicBezTo>
                    <a:pt x="167" y="7"/>
                    <a:pt x="166" y="7"/>
                    <a:pt x="166" y="8"/>
                  </a:cubicBezTo>
                  <a:cubicBezTo>
                    <a:pt x="164" y="8"/>
                    <a:pt x="163" y="10"/>
                    <a:pt x="162" y="11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57" y="26"/>
                  </a:lnTo>
                  <a:close/>
                  <a:moveTo>
                    <a:pt x="141" y="3"/>
                  </a:moveTo>
                  <a:cubicBezTo>
                    <a:pt x="142" y="3"/>
                    <a:pt x="143" y="3"/>
                    <a:pt x="144" y="3"/>
                  </a:cubicBezTo>
                  <a:cubicBezTo>
                    <a:pt x="146" y="3"/>
                    <a:pt x="148" y="4"/>
                    <a:pt x="149" y="5"/>
                  </a:cubicBezTo>
                  <a:cubicBezTo>
                    <a:pt x="150" y="6"/>
                    <a:pt x="151" y="8"/>
                    <a:pt x="151" y="11"/>
                  </a:cubicBezTo>
                  <a:cubicBezTo>
                    <a:pt x="151" y="16"/>
                    <a:pt x="150" y="20"/>
                    <a:pt x="147" y="22"/>
                  </a:cubicBezTo>
                  <a:cubicBezTo>
                    <a:pt x="146" y="23"/>
                    <a:pt x="144" y="24"/>
                    <a:pt x="143" y="24"/>
                  </a:cubicBezTo>
                  <a:cubicBezTo>
                    <a:pt x="142" y="24"/>
                    <a:pt x="142" y="24"/>
                    <a:pt x="141" y="24"/>
                  </a:cubicBezTo>
                  <a:cubicBezTo>
                    <a:pt x="140" y="24"/>
                    <a:pt x="139" y="24"/>
                    <a:pt x="139" y="23"/>
                  </a:cubicBezTo>
                  <a:lnTo>
                    <a:pt x="141" y="3"/>
                  </a:lnTo>
                  <a:close/>
                  <a:moveTo>
                    <a:pt x="133" y="26"/>
                  </a:moveTo>
                  <a:cubicBezTo>
                    <a:pt x="137" y="26"/>
                    <a:pt x="137" y="26"/>
                    <a:pt x="137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4" y="26"/>
                    <a:pt x="145" y="25"/>
                  </a:cubicBezTo>
                  <a:cubicBezTo>
                    <a:pt x="147" y="25"/>
                    <a:pt x="149" y="23"/>
                    <a:pt x="151" y="22"/>
                  </a:cubicBezTo>
                  <a:cubicBezTo>
                    <a:pt x="153" y="19"/>
                    <a:pt x="154" y="15"/>
                    <a:pt x="154" y="11"/>
                  </a:cubicBezTo>
                  <a:cubicBezTo>
                    <a:pt x="154" y="8"/>
                    <a:pt x="153" y="6"/>
                    <a:pt x="152" y="4"/>
                  </a:cubicBezTo>
                  <a:cubicBezTo>
                    <a:pt x="150" y="2"/>
                    <a:pt x="148" y="1"/>
                    <a:pt x="145" y="1"/>
                  </a:cubicBezTo>
                  <a:cubicBezTo>
                    <a:pt x="144" y="1"/>
                    <a:pt x="144" y="1"/>
                    <a:pt x="143" y="1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4"/>
                    <a:pt x="133" y="24"/>
                    <a:pt x="133" y="24"/>
                  </a:cubicBezTo>
                  <a:lnTo>
                    <a:pt x="133" y="26"/>
                  </a:lnTo>
                  <a:close/>
                  <a:moveTo>
                    <a:pt x="118" y="21"/>
                  </a:moveTo>
                  <a:cubicBezTo>
                    <a:pt x="118" y="22"/>
                    <a:pt x="118" y="22"/>
                    <a:pt x="118" y="22"/>
                  </a:cubicBezTo>
                  <a:cubicBezTo>
                    <a:pt x="116" y="23"/>
                    <a:pt x="115" y="24"/>
                    <a:pt x="114" y="24"/>
                  </a:cubicBezTo>
                  <a:cubicBezTo>
                    <a:pt x="113" y="24"/>
                    <a:pt x="112" y="23"/>
                    <a:pt x="112" y="22"/>
                  </a:cubicBezTo>
                  <a:cubicBezTo>
                    <a:pt x="112" y="22"/>
                    <a:pt x="111" y="20"/>
                    <a:pt x="111" y="19"/>
                  </a:cubicBezTo>
                  <a:cubicBezTo>
                    <a:pt x="111" y="17"/>
                    <a:pt x="112" y="16"/>
                    <a:pt x="112" y="15"/>
                  </a:cubicBezTo>
                  <a:cubicBezTo>
                    <a:pt x="112" y="14"/>
                    <a:pt x="112" y="13"/>
                    <a:pt x="113" y="13"/>
                  </a:cubicBezTo>
                  <a:cubicBezTo>
                    <a:pt x="113" y="12"/>
                    <a:pt x="114" y="11"/>
                    <a:pt x="114" y="11"/>
                  </a:cubicBezTo>
                  <a:cubicBezTo>
                    <a:pt x="115" y="10"/>
                    <a:pt x="115" y="10"/>
                    <a:pt x="116" y="10"/>
                  </a:cubicBezTo>
                  <a:cubicBezTo>
                    <a:pt x="116" y="9"/>
                    <a:pt x="117" y="9"/>
                    <a:pt x="118" y="9"/>
                  </a:cubicBezTo>
                  <a:cubicBezTo>
                    <a:pt x="119" y="9"/>
                    <a:pt x="119" y="9"/>
                    <a:pt x="120" y="10"/>
                  </a:cubicBezTo>
                  <a:lnTo>
                    <a:pt x="118" y="21"/>
                  </a:lnTo>
                  <a:close/>
                  <a:moveTo>
                    <a:pt x="109" y="14"/>
                  </a:moveTo>
                  <a:cubicBezTo>
                    <a:pt x="108" y="16"/>
                    <a:pt x="108" y="17"/>
                    <a:pt x="108" y="19"/>
                  </a:cubicBezTo>
                  <a:cubicBezTo>
                    <a:pt x="108" y="21"/>
                    <a:pt x="108" y="23"/>
                    <a:pt x="109" y="24"/>
                  </a:cubicBezTo>
                  <a:cubicBezTo>
                    <a:pt x="110" y="25"/>
                    <a:pt x="110" y="25"/>
                    <a:pt x="111" y="25"/>
                  </a:cubicBezTo>
                  <a:cubicBezTo>
                    <a:pt x="112" y="26"/>
                    <a:pt x="112" y="26"/>
                    <a:pt x="113" y="26"/>
                  </a:cubicBezTo>
                  <a:cubicBezTo>
                    <a:pt x="114" y="26"/>
                    <a:pt x="114" y="26"/>
                    <a:pt x="115" y="26"/>
                  </a:cubicBezTo>
                  <a:cubicBezTo>
                    <a:pt x="116" y="25"/>
                    <a:pt x="117" y="24"/>
                    <a:pt x="118" y="23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9"/>
                    <a:pt x="117" y="30"/>
                    <a:pt x="116" y="30"/>
                  </a:cubicBezTo>
                  <a:cubicBezTo>
                    <a:pt x="116" y="31"/>
                    <a:pt x="115" y="31"/>
                    <a:pt x="114" y="31"/>
                  </a:cubicBezTo>
                  <a:cubicBezTo>
                    <a:pt x="112" y="31"/>
                    <a:pt x="111" y="31"/>
                    <a:pt x="109" y="30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0" y="33"/>
                    <a:pt x="111" y="34"/>
                    <a:pt x="112" y="34"/>
                  </a:cubicBezTo>
                  <a:cubicBezTo>
                    <a:pt x="114" y="34"/>
                    <a:pt x="116" y="33"/>
                    <a:pt x="117" y="32"/>
                  </a:cubicBezTo>
                  <a:cubicBezTo>
                    <a:pt x="119" y="31"/>
                    <a:pt x="120" y="29"/>
                    <a:pt x="121" y="2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1" y="7"/>
                    <a:pt x="119" y="7"/>
                    <a:pt x="118" y="7"/>
                  </a:cubicBezTo>
                  <a:cubicBezTo>
                    <a:pt x="117" y="7"/>
                    <a:pt x="116" y="7"/>
                    <a:pt x="115" y="8"/>
                  </a:cubicBezTo>
                  <a:cubicBezTo>
                    <a:pt x="113" y="9"/>
                    <a:pt x="111" y="11"/>
                    <a:pt x="109" y="14"/>
                  </a:cubicBezTo>
                  <a:moveTo>
                    <a:pt x="102" y="26"/>
                  </a:moveTo>
                  <a:cubicBezTo>
                    <a:pt x="104" y="25"/>
                    <a:pt x="104" y="25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3"/>
                    <a:pt x="103" y="21"/>
                    <a:pt x="103" y="18"/>
                  </a:cubicBezTo>
                  <a:cubicBezTo>
                    <a:pt x="103" y="17"/>
                    <a:pt x="104" y="16"/>
                    <a:pt x="104" y="15"/>
                  </a:cubicBezTo>
                  <a:cubicBezTo>
                    <a:pt x="104" y="14"/>
                    <a:pt x="104" y="13"/>
                    <a:pt x="104" y="12"/>
                  </a:cubicBezTo>
                  <a:cubicBezTo>
                    <a:pt x="104" y="10"/>
                    <a:pt x="104" y="9"/>
                    <a:pt x="103" y="8"/>
                  </a:cubicBezTo>
                  <a:cubicBezTo>
                    <a:pt x="103" y="8"/>
                    <a:pt x="102" y="8"/>
                    <a:pt x="102" y="7"/>
                  </a:cubicBezTo>
                  <a:cubicBezTo>
                    <a:pt x="102" y="7"/>
                    <a:pt x="101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8"/>
                    <a:pt x="96" y="9"/>
                    <a:pt x="94" y="11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3"/>
                    <a:pt x="95" y="12"/>
                    <a:pt x="96" y="11"/>
                  </a:cubicBezTo>
                  <a:cubicBezTo>
                    <a:pt x="97" y="10"/>
                    <a:pt x="97" y="10"/>
                    <a:pt x="98" y="10"/>
                  </a:cubicBezTo>
                  <a:cubicBezTo>
                    <a:pt x="98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2"/>
                    <a:pt x="101" y="12"/>
                  </a:cubicBezTo>
                  <a:cubicBezTo>
                    <a:pt x="101" y="13"/>
                    <a:pt x="101" y="14"/>
                    <a:pt x="101" y="15"/>
                  </a:cubicBezTo>
                  <a:cubicBezTo>
                    <a:pt x="101" y="16"/>
                    <a:pt x="100" y="17"/>
                    <a:pt x="100" y="18"/>
                  </a:cubicBezTo>
                  <a:cubicBezTo>
                    <a:pt x="100" y="19"/>
                    <a:pt x="100" y="20"/>
                    <a:pt x="100" y="20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9" y="22"/>
                    <a:pt x="99" y="23"/>
                    <a:pt x="99" y="24"/>
                  </a:cubicBezTo>
                  <a:cubicBezTo>
                    <a:pt x="99" y="25"/>
                    <a:pt x="100" y="26"/>
                    <a:pt x="101" y="26"/>
                  </a:cubicBezTo>
                  <a:cubicBezTo>
                    <a:pt x="102" y="26"/>
                    <a:pt x="102" y="26"/>
                    <a:pt x="102" y="26"/>
                  </a:cubicBezTo>
                  <a:moveTo>
                    <a:pt x="83" y="26"/>
                  </a:moveTo>
                  <a:cubicBezTo>
                    <a:pt x="84" y="25"/>
                    <a:pt x="85" y="24"/>
                    <a:pt x="85" y="24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4"/>
                    <a:pt x="83" y="24"/>
                  </a:cubicBezTo>
                  <a:cubicBezTo>
                    <a:pt x="83" y="24"/>
                    <a:pt x="83" y="24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2"/>
                    <a:pt x="79" y="23"/>
                    <a:pt x="79" y="24"/>
                  </a:cubicBezTo>
                  <a:cubicBezTo>
                    <a:pt x="79" y="25"/>
                    <a:pt x="80" y="26"/>
                    <a:pt x="81" y="26"/>
                  </a:cubicBezTo>
                  <a:cubicBezTo>
                    <a:pt x="82" y="26"/>
                    <a:pt x="82" y="26"/>
                    <a:pt x="83" y="26"/>
                  </a:cubicBezTo>
                  <a:moveTo>
                    <a:pt x="85" y="3"/>
                  </a:moveTo>
                  <a:cubicBezTo>
                    <a:pt x="86" y="2"/>
                    <a:pt x="86" y="2"/>
                    <a:pt x="86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82" y="1"/>
                    <a:pt x="82" y="1"/>
                    <a:pt x="82" y="2"/>
                  </a:cubicBezTo>
                  <a:cubicBezTo>
                    <a:pt x="82" y="3"/>
                    <a:pt x="82" y="3"/>
                    <a:pt x="83" y="3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5" y="3"/>
                    <a:pt x="85" y="3"/>
                  </a:cubicBezTo>
                  <a:moveTo>
                    <a:pt x="70" y="21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8" y="23"/>
                    <a:pt x="67" y="24"/>
                    <a:pt x="65" y="24"/>
                  </a:cubicBezTo>
                  <a:cubicBezTo>
                    <a:pt x="65" y="24"/>
                    <a:pt x="64" y="23"/>
                    <a:pt x="63" y="22"/>
                  </a:cubicBezTo>
                  <a:cubicBezTo>
                    <a:pt x="63" y="22"/>
                    <a:pt x="63" y="20"/>
                    <a:pt x="63" y="19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4" y="14"/>
                    <a:pt x="64" y="13"/>
                    <a:pt x="64" y="13"/>
                  </a:cubicBezTo>
                  <a:cubicBezTo>
                    <a:pt x="65" y="12"/>
                    <a:pt x="65" y="11"/>
                    <a:pt x="66" y="11"/>
                  </a:cubicBezTo>
                  <a:cubicBezTo>
                    <a:pt x="66" y="10"/>
                    <a:pt x="67" y="10"/>
                    <a:pt x="67" y="10"/>
                  </a:cubicBezTo>
                  <a:cubicBezTo>
                    <a:pt x="68" y="9"/>
                    <a:pt x="69" y="9"/>
                    <a:pt x="69" y="9"/>
                  </a:cubicBezTo>
                  <a:cubicBezTo>
                    <a:pt x="70" y="9"/>
                    <a:pt x="71" y="9"/>
                    <a:pt x="72" y="10"/>
                  </a:cubicBezTo>
                  <a:lnTo>
                    <a:pt x="70" y="21"/>
                  </a:lnTo>
                  <a:close/>
                  <a:moveTo>
                    <a:pt x="73" y="26"/>
                  </a:moveTo>
                  <a:cubicBezTo>
                    <a:pt x="74" y="25"/>
                    <a:pt x="75" y="25"/>
                    <a:pt x="75" y="24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4"/>
                    <a:pt x="74" y="24"/>
                    <a:pt x="73" y="24"/>
                  </a:cubicBezTo>
                  <a:cubicBezTo>
                    <a:pt x="73" y="24"/>
                    <a:pt x="73" y="23"/>
                    <a:pt x="73" y="2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68" y="7"/>
                    <a:pt x="67" y="8"/>
                  </a:cubicBezTo>
                  <a:cubicBezTo>
                    <a:pt x="64" y="9"/>
                    <a:pt x="62" y="11"/>
                    <a:pt x="61" y="14"/>
                  </a:cubicBezTo>
                  <a:cubicBezTo>
                    <a:pt x="60" y="16"/>
                    <a:pt x="60" y="17"/>
                    <a:pt x="60" y="19"/>
                  </a:cubicBezTo>
                  <a:cubicBezTo>
                    <a:pt x="60" y="21"/>
                    <a:pt x="60" y="23"/>
                    <a:pt x="61" y="24"/>
                  </a:cubicBezTo>
                  <a:cubicBezTo>
                    <a:pt x="61" y="25"/>
                    <a:pt x="62" y="25"/>
                    <a:pt x="62" y="25"/>
                  </a:cubicBezTo>
                  <a:cubicBezTo>
                    <a:pt x="63" y="26"/>
                    <a:pt x="64" y="26"/>
                    <a:pt x="65" y="26"/>
                  </a:cubicBezTo>
                  <a:cubicBezTo>
                    <a:pt x="65" y="26"/>
                    <a:pt x="66" y="26"/>
                    <a:pt x="66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5"/>
                    <a:pt x="70" y="26"/>
                    <a:pt x="72" y="26"/>
                  </a:cubicBezTo>
                  <a:cubicBezTo>
                    <a:pt x="72" y="26"/>
                    <a:pt x="72" y="26"/>
                    <a:pt x="73" y="26"/>
                  </a:cubicBezTo>
                  <a:moveTo>
                    <a:pt x="54" y="23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3"/>
                    <a:pt x="51" y="23"/>
                    <a:pt x="51" y="24"/>
                  </a:cubicBezTo>
                  <a:cubicBezTo>
                    <a:pt x="51" y="24"/>
                    <a:pt x="51" y="25"/>
                    <a:pt x="51" y="25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4" y="26"/>
                    <a:pt x="55" y="25"/>
                    <a:pt x="56" y="25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4"/>
                    <a:pt x="54" y="24"/>
                  </a:cubicBezTo>
                  <a:cubicBezTo>
                    <a:pt x="54" y="24"/>
                    <a:pt x="54" y="23"/>
                    <a:pt x="54" y="23"/>
                  </a:cubicBezTo>
                  <a:moveTo>
                    <a:pt x="44" y="26"/>
                  </a:moveTo>
                  <a:cubicBezTo>
                    <a:pt x="46" y="25"/>
                    <a:pt x="46" y="24"/>
                    <a:pt x="47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5" y="24"/>
                    <a:pt x="45" y="24"/>
                  </a:cubicBezTo>
                  <a:cubicBezTo>
                    <a:pt x="45" y="24"/>
                    <a:pt x="44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2"/>
                    <a:pt x="41" y="23"/>
                    <a:pt x="41" y="24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moveTo>
                    <a:pt x="47" y="3"/>
                  </a:moveTo>
                  <a:cubicBezTo>
                    <a:pt x="48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3"/>
                    <a:pt x="44" y="3"/>
                    <a:pt x="45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7" y="3"/>
                    <a:pt x="47" y="3"/>
                  </a:cubicBezTo>
                  <a:moveTo>
                    <a:pt x="31" y="24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3" y="26"/>
                    <a:pt x="33" y="26"/>
                  </a:cubicBezTo>
                  <a:cubicBezTo>
                    <a:pt x="34" y="26"/>
                    <a:pt x="35" y="25"/>
                    <a:pt x="36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28" y="24"/>
                    <a:pt x="28" y="24"/>
                    <a:pt x="27" y="24"/>
                  </a:cubicBezTo>
                  <a:cubicBezTo>
                    <a:pt x="27" y="24"/>
                    <a:pt x="26" y="23"/>
                    <a:pt x="26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2" y="23"/>
                    <a:pt x="23" y="24"/>
                  </a:cubicBezTo>
                  <a:cubicBezTo>
                    <a:pt x="23" y="25"/>
                    <a:pt x="24" y="26"/>
                    <a:pt x="26" y="26"/>
                  </a:cubicBezTo>
                  <a:cubicBezTo>
                    <a:pt x="28" y="26"/>
                    <a:pt x="30" y="25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moveTo>
                    <a:pt x="5" y="23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2" y="14"/>
                    <a:pt x="13" y="14"/>
                    <a:pt x="14" y="15"/>
                  </a:cubicBezTo>
                  <a:cubicBezTo>
                    <a:pt x="14" y="16"/>
                    <a:pt x="15" y="17"/>
                    <a:pt x="15" y="18"/>
                  </a:cubicBezTo>
                  <a:cubicBezTo>
                    <a:pt x="15" y="22"/>
                    <a:pt x="13" y="24"/>
                    <a:pt x="8" y="24"/>
                  </a:cubicBezTo>
                  <a:cubicBezTo>
                    <a:pt x="7" y="24"/>
                    <a:pt x="6" y="24"/>
                    <a:pt x="5" y="23"/>
                  </a:cubicBezTo>
                  <a:moveTo>
                    <a:pt x="7" y="12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4" y="4"/>
                    <a:pt x="15" y="5"/>
                    <a:pt x="15" y="7"/>
                  </a:cubicBezTo>
                  <a:cubicBezTo>
                    <a:pt x="15" y="9"/>
                    <a:pt x="15" y="10"/>
                    <a:pt x="14" y="11"/>
                  </a:cubicBezTo>
                  <a:cubicBezTo>
                    <a:pt x="13" y="12"/>
                    <a:pt x="11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5" y="24"/>
                  </a:moveTo>
                  <a:cubicBezTo>
                    <a:pt x="16" y="23"/>
                    <a:pt x="17" y="22"/>
                    <a:pt x="17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7"/>
                    <a:pt x="18" y="15"/>
                    <a:pt x="17" y="14"/>
                  </a:cubicBezTo>
                  <a:cubicBezTo>
                    <a:pt x="16" y="13"/>
                    <a:pt x="15" y="13"/>
                    <a:pt x="14" y="13"/>
                  </a:cubicBezTo>
                  <a:cubicBezTo>
                    <a:pt x="17" y="12"/>
                    <a:pt x="18" y="10"/>
                    <a:pt x="18" y="6"/>
                  </a:cubicBezTo>
                  <a:cubicBezTo>
                    <a:pt x="18" y="5"/>
                    <a:pt x="18" y="4"/>
                    <a:pt x="16" y="3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" y="26"/>
                    <a:pt x="13" y="25"/>
                    <a:pt x="15" y="24"/>
                  </a:cubicBezTo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 3982"/>
          <p:cNvSpPr>
            <a:spLocks noEditPoints="1"/>
          </p:cNvSpPr>
          <p:nvPr userDrawn="1"/>
        </p:nvSpPr>
        <p:spPr bwMode="auto">
          <a:xfrm>
            <a:off x="10594169" y="632460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ED2E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B770096-4069-A34B-87D5-651D6477CD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429755" cy="6858000"/>
          </a:xfrm>
          <a:custGeom>
            <a:avLst/>
            <a:gdLst>
              <a:gd name="connsiteX0" fmla="*/ 0 w 4429755"/>
              <a:gd name="connsiteY0" fmla="*/ 0 h 6858000"/>
              <a:gd name="connsiteX1" fmla="*/ 4429755 w 4429755"/>
              <a:gd name="connsiteY1" fmla="*/ 0 h 6858000"/>
              <a:gd name="connsiteX2" fmla="*/ 2100312 w 4429755"/>
              <a:gd name="connsiteY2" fmla="*/ 6858000 h 6858000"/>
              <a:gd name="connsiteX3" fmla="*/ 0 w 442975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755" h="6858000">
                <a:moveTo>
                  <a:pt x="0" y="0"/>
                </a:moveTo>
                <a:lnTo>
                  <a:pt x="4429755" y="0"/>
                </a:lnTo>
                <a:lnTo>
                  <a:pt x="2100312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E505F9A8-E772-E946-994F-A97BB469ABC5}"/>
              </a:ext>
            </a:extLst>
          </p:cNvPr>
          <p:cNvSpPr/>
          <p:nvPr userDrawn="1"/>
        </p:nvSpPr>
        <p:spPr>
          <a:xfrm>
            <a:off x="3749995" y="-3302"/>
            <a:ext cx="1011829" cy="2002300"/>
          </a:xfrm>
          <a:custGeom>
            <a:avLst/>
            <a:gdLst>
              <a:gd name="connsiteX0" fmla="*/ 0 w 319679"/>
              <a:gd name="connsiteY0" fmla="*/ 0 h 2011825"/>
              <a:gd name="connsiteX1" fmla="*/ 319679 w 319679"/>
              <a:gd name="connsiteY1" fmla="*/ 0 h 2011825"/>
              <a:gd name="connsiteX2" fmla="*/ 319679 w 319679"/>
              <a:gd name="connsiteY2" fmla="*/ 2011825 h 2011825"/>
              <a:gd name="connsiteX3" fmla="*/ 0 w 319679"/>
              <a:gd name="connsiteY3" fmla="*/ 2011825 h 2011825"/>
              <a:gd name="connsiteX4" fmla="*/ 0 w 319679"/>
              <a:gd name="connsiteY4" fmla="*/ 0 h 2011825"/>
              <a:gd name="connsiteX0" fmla="*/ 0 w 995954"/>
              <a:gd name="connsiteY0" fmla="*/ 0 h 2011825"/>
              <a:gd name="connsiteX1" fmla="*/ 995954 w 995954"/>
              <a:gd name="connsiteY1" fmla="*/ 9525 h 2011825"/>
              <a:gd name="connsiteX2" fmla="*/ 319679 w 995954"/>
              <a:gd name="connsiteY2" fmla="*/ 2011825 h 2011825"/>
              <a:gd name="connsiteX3" fmla="*/ 0 w 995954"/>
              <a:gd name="connsiteY3" fmla="*/ 2011825 h 2011825"/>
              <a:gd name="connsiteX4" fmla="*/ 0 w 995954"/>
              <a:gd name="connsiteY4" fmla="*/ 0 h 2011825"/>
              <a:gd name="connsiteX0" fmla="*/ 676275 w 995954"/>
              <a:gd name="connsiteY0" fmla="*/ 3175 h 2002300"/>
              <a:gd name="connsiteX1" fmla="*/ 995954 w 995954"/>
              <a:gd name="connsiteY1" fmla="*/ 0 h 2002300"/>
              <a:gd name="connsiteX2" fmla="*/ 319679 w 995954"/>
              <a:gd name="connsiteY2" fmla="*/ 2002300 h 2002300"/>
              <a:gd name="connsiteX3" fmla="*/ 0 w 995954"/>
              <a:gd name="connsiteY3" fmla="*/ 2002300 h 2002300"/>
              <a:gd name="connsiteX4" fmla="*/ 676275 w 995954"/>
              <a:gd name="connsiteY4" fmla="*/ 3175 h 2002300"/>
              <a:gd name="connsiteX0" fmla="*/ 755650 w 995954"/>
              <a:gd name="connsiteY0" fmla="*/ 0 h 2002300"/>
              <a:gd name="connsiteX1" fmla="*/ 995954 w 995954"/>
              <a:gd name="connsiteY1" fmla="*/ 0 h 2002300"/>
              <a:gd name="connsiteX2" fmla="*/ 319679 w 995954"/>
              <a:gd name="connsiteY2" fmla="*/ 2002300 h 2002300"/>
              <a:gd name="connsiteX3" fmla="*/ 0 w 995954"/>
              <a:gd name="connsiteY3" fmla="*/ 2002300 h 2002300"/>
              <a:gd name="connsiteX4" fmla="*/ 755650 w 995954"/>
              <a:gd name="connsiteY4" fmla="*/ 0 h 2002300"/>
              <a:gd name="connsiteX0" fmla="*/ 679450 w 995954"/>
              <a:gd name="connsiteY0" fmla="*/ 0 h 2008650"/>
              <a:gd name="connsiteX1" fmla="*/ 995954 w 995954"/>
              <a:gd name="connsiteY1" fmla="*/ 6350 h 2008650"/>
              <a:gd name="connsiteX2" fmla="*/ 319679 w 995954"/>
              <a:gd name="connsiteY2" fmla="*/ 2008650 h 2008650"/>
              <a:gd name="connsiteX3" fmla="*/ 0 w 995954"/>
              <a:gd name="connsiteY3" fmla="*/ 2008650 h 2008650"/>
              <a:gd name="connsiteX4" fmla="*/ 679450 w 995954"/>
              <a:gd name="connsiteY4" fmla="*/ 0 h 2008650"/>
              <a:gd name="connsiteX0" fmla="*/ 685800 w 995954"/>
              <a:gd name="connsiteY0" fmla="*/ 0 h 2002300"/>
              <a:gd name="connsiteX1" fmla="*/ 995954 w 995954"/>
              <a:gd name="connsiteY1" fmla="*/ 0 h 2002300"/>
              <a:gd name="connsiteX2" fmla="*/ 319679 w 995954"/>
              <a:gd name="connsiteY2" fmla="*/ 2002300 h 2002300"/>
              <a:gd name="connsiteX3" fmla="*/ 0 w 995954"/>
              <a:gd name="connsiteY3" fmla="*/ 2002300 h 2002300"/>
              <a:gd name="connsiteX4" fmla="*/ 685800 w 995954"/>
              <a:gd name="connsiteY4" fmla="*/ 0 h 2002300"/>
              <a:gd name="connsiteX0" fmla="*/ 685800 w 1011829"/>
              <a:gd name="connsiteY0" fmla="*/ 0 h 2002300"/>
              <a:gd name="connsiteX1" fmla="*/ 1011829 w 1011829"/>
              <a:gd name="connsiteY1" fmla="*/ 0 h 2002300"/>
              <a:gd name="connsiteX2" fmla="*/ 319679 w 1011829"/>
              <a:gd name="connsiteY2" fmla="*/ 2002300 h 2002300"/>
              <a:gd name="connsiteX3" fmla="*/ 0 w 1011829"/>
              <a:gd name="connsiteY3" fmla="*/ 2002300 h 2002300"/>
              <a:gd name="connsiteX4" fmla="*/ 685800 w 1011829"/>
              <a:gd name="connsiteY4" fmla="*/ 0 h 2002300"/>
              <a:gd name="connsiteX0" fmla="*/ 685800 w 1011829"/>
              <a:gd name="connsiteY0" fmla="*/ 0 h 2002300"/>
              <a:gd name="connsiteX1" fmla="*/ 1011829 w 1011829"/>
              <a:gd name="connsiteY1" fmla="*/ 0 h 2002300"/>
              <a:gd name="connsiteX2" fmla="*/ 332379 w 1011829"/>
              <a:gd name="connsiteY2" fmla="*/ 2002300 h 2002300"/>
              <a:gd name="connsiteX3" fmla="*/ 0 w 1011829"/>
              <a:gd name="connsiteY3" fmla="*/ 2002300 h 2002300"/>
              <a:gd name="connsiteX4" fmla="*/ 685800 w 1011829"/>
              <a:gd name="connsiteY4" fmla="*/ 0 h 20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829" h="2002300">
                <a:moveTo>
                  <a:pt x="685800" y="0"/>
                </a:moveTo>
                <a:lnTo>
                  <a:pt x="1011829" y="0"/>
                </a:lnTo>
                <a:lnTo>
                  <a:pt x="332379" y="2002300"/>
                </a:lnTo>
                <a:lnTo>
                  <a:pt x="0" y="20023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6BBE815-7C8E-D844-A944-719D6ED821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844372" y="365125"/>
            <a:ext cx="6509427" cy="1325563"/>
          </a:xfrm>
        </p:spPr>
        <p:txBody>
          <a:bodyPr/>
          <a:lstStyle>
            <a:lvl1pPr>
              <a:defRPr>
                <a:solidFill>
                  <a:srgbClr val="263B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FB3EF-6E74-CF4E-9827-D91AE6D9AFC4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8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5A09D8-930A-714A-9417-7D0C819971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1217" y="0"/>
            <a:ext cx="5299644" cy="6858000"/>
          </a:xfrm>
          <a:custGeom>
            <a:avLst/>
            <a:gdLst>
              <a:gd name="connsiteX0" fmla="*/ 2177955 w 4954597"/>
              <a:gd name="connsiteY0" fmla="*/ 0 h 6386486"/>
              <a:gd name="connsiteX1" fmla="*/ 4954597 w 4954597"/>
              <a:gd name="connsiteY1" fmla="*/ 0 h 6386486"/>
              <a:gd name="connsiteX2" fmla="*/ 2776642 w 4954597"/>
              <a:gd name="connsiteY2" fmla="*/ 6386486 h 6386486"/>
              <a:gd name="connsiteX3" fmla="*/ 0 w 4954597"/>
              <a:gd name="connsiteY3" fmla="*/ 6386486 h 638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4597" h="6386486">
                <a:moveTo>
                  <a:pt x="2177955" y="0"/>
                </a:moveTo>
                <a:lnTo>
                  <a:pt x="4954597" y="0"/>
                </a:lnTo>
                <a:lnTo>
                  <a:pt x="2776642" y="6386486"/>
                </a:lnTo>
                <a:lnTo>
                  <a:pt x="0" y="6386486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DEB7E-8A75-8E40-AA85-C34E00840BAC}"/>
              </a:ext>
            </a:extLst>
          </p:cNvPr>
          <p:cNvSpPr txBox="1"/>
          <p:nvPr userDrawn="1"/>
        </p:nvSpPr>
        <p:spPr>
          <a:xfrm>
            <a:off x="1979530" y="3440740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Description Here</a:t>
            </a:r>
            <a:endParaRPr lang="ru-RU" sz="2200">
              <a:solidFill>
                <a:schemeClr val="bg1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8100699-6A09-6846-9BA5-B393D52E37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79223" y="-961"/>
            <a:ext cx="2512777" cy="3543083"/>
          </a:xfrm>
          <a:custGeom>
            <a:avLst/>
            <a:gdLst>
              <a:gd name="connsiteX0" fmla="*/ 0 w 3367839"/>
              <a:gd name="connsiteY0" fmla="*/ 0 h 3543083"/>
              <a:gd name="connsiteX1" fmla="*/ 3367839 w 3367839"/>
              <a:gd name="connsiteY1" fmla="*/ 0 h 3543083"/>
              <a:gd name="connsiteX2" fmla="*/ 3367839 w 3367839"/>
              <a:gd name="connsiteY2" fmla="*/ 3543083 h 3543083"/>
              <a:gd name="connsiteX3" fmla="*/ 855062 w 3367839"/>
              <a:gd name="connsiteY3" fmla="*/ 3543083 h 3543083"/>
              <a:gd name="connsiteX4" fmla="*/ 2060767 w 3367839"/>
              <a:gd name="connsiteY4" fmla="*/ 7556 h 3543083"/>
              <a:gd name="connsiteX5" fmla="*/ 0 w 3367839"/>
              <a:gd name="connsiteY5" fmla="*/ 7556 h 3543083"/>
              <a:gd name="connsiteX0" fmla="*/ 2282825 w 3367839"/>
              <a:gd name="connsiteY0" fmla="*/ 0 h 3603408"/>
              <a:gd name="connsiteX1" fmla="*/ 3367839 w 3367839"/>
              <a:gd name="connsiteY1" fmla="*/ 60325 h 3603408"/>
              <a:gd name="connsiteX2" fmla="*/ 3367839 w 3367839"/>
              <a:gd name="connsiteY2" fmla="*/ 3603408 h 3603408"/>
              <a:gd name="connsiteX3" fmla="*/ 855062 w 3367839"/>
              <a:gd name="connsiteY3" fmla="*/ 3603408 h 3603408"/>
              <a:gd name="connsiteX4" fmla="*/ 2060767 w 3367839"/>
              <a:gd name="connsiteY4" fmla="*/ 67881 h 3603408"/>
              <a:gd name="connsiteX5" fmla="*/ 0 w 3367839"/>
              <a:gd name="connsiteY5" fmla="*/ 67881 h 3603408"/>
              <a:gd name="connsiteX6" fmla="*/ 2282825 w 3367839"/>
              <a:gd name="connsiteY6" fmla="*/ 0 h 3603408"/>
              <a:gd name="connsiteX0" fmla="*/ 0 w 3367839"/>
              <a:gd name="connsiteY0" fmla="*/ 267778 h 3803305"/>
              <a:gd name="connsiteX1" fmla="*/ 3367839 w 3367839"/>
              <a:gd name="connsiteY1" fmla="*/ 260222 h 3803305"/>
              <a:gd name="connsiteX2" fmla="*/ 3367839 w 3367839"/>
              <a:gd name="connsiteY2" fmla="*/ 3803305 h 3803305"/>
              <a:gd name="connsiteX3" fmla="*/ 855062 w 3367839"/>
              <a:gd name="connsiteY3" fmla="*/ 3803305 h 3803305"/>
              <a:gd name="connsiteX4" fmla="*/ 2060767 w 3367839"/>
              <a:gd name="connsiteY4" fmla="*/ 267778 h 3803305"/>
              <a:gd name="connsiteX5" fmla="*/ 0 w 3367839"/>
              <a:gd name="connsiteY5" fmla="*/ 267778 h 3803305"/>
              <a:gd name="connsiteX0" fmla="*/ 1205705 w 2512777"/>
              <a:gd name="connsiteY0" fmla="*/ 7556 h 3543083"/>
              <a:gd name="connsiteX1" fmla="*/ 2512777 w 2512777"/>
              <a:gd name="connsiteY1" fmla="*/ 0 h 3543083"/>
              <a:gd name="connsiteX2" fmla="*/ 2512777 w 2512777"/>
              <a:gd name="connsiteY2" fmla="*/ 3543083 h 3543083"/>
              <a:gd name="connsiteX3" fmla="*/ 0 w 2512777"/>
              <a:gd name="connsiteY3" fmla="*/ 3543083 h 3543083"/>
              <a:gd name="connsiteX4" fmla="*/ 1205705 w 2512777"/>
              <a:gd name="connsiteY4" fmla="*/ 7556 h 3543083"/>
              <a:gd name="connsiteX0" fmla="*/ 1208880 w 2512777"/>
              <a:gd name="connsiteY0" fmla="*/ 1206 h 3543083"/>
              <a:gd name="connsiteX1" fmla="*/ 2512777 w 2512777"/>
              <a:gd name="connsiteY1" fmla="*/ 0 h 3543083"/>
              <a:gd name="connsiteX2" fmla="*/ 2512777 w 2512777"/>
              <a:gd name="connsiteY2" fmla="*/ 3543083 h 3543083"/>
              <a:gd name="connsiteX3" fmla="*/ 0 w 2512777"/>
              <a:gd name="connsiteY3" fmla="*/ 3543083 h 3543083"/>
              <a:gd name="connsiteX4" fmla="*/ 1208880 w 2512777"/>
              <a:gd name="connsiteY4" fmla="*/ 1206 h 354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777" h="3543083">
                <a:moveTo>
                  <a:pt x="1208880" y="1206"/>
                </a:moveTo>
                <a:lnTo>
                  <a:pt x="2512777" y="0"/>
                </a:lnTo>
                <a:lnTo>
                  <a:pt x="2512777" y="3543083"/>
                </a:lnTo>
                <a:lnTo>
                  <a:pt x="0" y="3543083"/>
                </a:lnTo>
                <a:lnTo>
                  <a:pt x="1208880" y="1206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E87D412-1CF1-1242-B30F-FC1F595D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90411" cy="1325563"/>
          </a:xfrm>
        </p:spPr>
        <p:txBody>
          <a:bodyPr/>
          <a:lstStyle>
            <a:lvl1pPr>
              <a:defRPr>
                <a:solidFill>
                  <a:srgbClr val="263B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CD3DD15-B7A2-AC4B-81C5-4A9952A09B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45847" y="3663951"/>
            <a:ext cx="3646155" cy="3194050"/>
          </a:xfrm>
          <a:custGeom>
            <a:avLst/>
            <a:gdLst>
              <a:gd name="connsiteX0" fmla="*/ 1089253 w 3646155"/>
              <a:gd name="connsiteY0" fmla="*/ 0 h 3194050"/>
              <a:gd name="connsiteX1" fmla="*/ 3646155 w 3646155"/>
              <a:gd name="connsiteY1" fmla="*/ 0 h 3194050"/>
              <a:gd name="connsiteX2" fmla="*/ 3646155 w 3646155"/>
              <a:gd name="connsiteY2" fmla="*/ 3194050 h 3194050"/>
              <a:gd name="connsiteX3" fmla="*/ 0 w 3646155"/>
              <a:gd name="connsiteY3" fmla="*/ 3194050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6155" h="3194050">
                <a:moveTo>
                  <a:pt x="1089253" y="0"/>
                </a:moveTo>
                <a:lnTo>
                  <a:pt x="3646155" y="0"/>
                </a:lnTo>
                <a:lnTo>
                  <a:pt x="3646155" y="3194050"/>
                </a:lnTo>
                <a:lnTo>
                  <a:pt x="0" y="3194050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9571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BDEB7E-8A75-8E40-AA85-C34E00840BAC}"/>
              </a:ext>
            </a:extLst>
          </p:cNvPr>
          <p:cNvSpPr txBox="1"/>
          <p:nvPr userDrawn="1"/>
        </p:nvSpPr>
        <p:spPr>
          <a:xfrm>
            <a:off x="1979530" y="3440740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Merriweather Light" panose="02060503050406030704" pitchFamily="18" charset="-52"/>
                <a:ea typeface="Merriweather Bold" panose="02060503050406030704" pitchFamily="18" charset="-52"/>
                <a:cs typeface="Open Sans" panose="020B0606030504020204" pitchFamily="34" charset="0"/>
              </a:rPr>
              <a:t>Description Here</a:t>
            </a:r>
            <a:endParaRPr lang="ru-RU" sz="2200">
              <a:solidFill>
                <a:schemeClr val="bg1"/>
              </a:solidFill>
              <a:latin typeface="Merriweather Light" panose="02060503050406030704" pitchFamily="18" charset="-52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8100699-6A09-6846-9BA5-B393D52E37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27583" y="-960"/>
            <a:ext cx="4864418" cy="6858960"/>
          </a:xfrm>
          <a:custGeom>
            <a:avLst/>
            <a:gdLst>
              <a:gd name="connsiteX0" fmla="*/ 0 w 3367839"/>
              <a:gd name="connsiteY0" fmla="*/ 0 h 3543083"/>
              <a:gd name="connsiteX1" fmla="*/ 3367839 w 3367839"/>
              <a:gd name="connsiteY1" fmla="*/ 0 h 3543083"/>
              <a:gd name="connsiteX2" fmla="*/ 3367839 w 3367839"/>
              <a:gd name="connsiteY2" fmla="*/ 3543083 h 3543083"/>
              <a:gd name="connsiteX3" fmla="*/ 855062 w 3367839"/>
              <a:gd name="connsiteY3" fmla="*/ 3543083 h 3543083"/>
              <a:gd name="connsiteX4" fmla="*/ 2060767 w 3367839"/>
              <a:gd name="connsiteY4" fmla="*/ 7556 h 3543083"/>
              <a:gd name="connsiteX5" fmla="*/ 0 w 3367839"/>
              <a:gd name="connsiteY5" fmla="*/ 7556 h 3543083"/>
              <a:gd name="connsiteX0" fmla="*/ 91845 w 3367839"/>
              <a:gd name="connsiteY0" fmla="*/ 0 h 3562764"/>
              <a:gd name="connsiteX1" fmla="*/ 3367839 w 3367839"/>
              <a:gd name="connsiteY1" fmla="*/ 19681 h 3562764"/>
              <a:gd name="connsiteX2" fmla="*/ 3367839 w 3367839"/>
              <a:gd name="connsiteY2" fmla="*/ 3562764 h 3562764"/>
              <a:gd name="connsiteX3" fmla="*/ 855062 w 3367839"/>
              <a:gd name="connsiteY3" fmla="*/ 3562764 h 3562764"/>
              <a:gd name="connsiteX4" fmla="*/ 2060767 w 3367839"/>
              <a:gd name="connsiteY4" fmla="*/ 27237 h 3562764"/>
              <a:gd name="connsiteX5" fmla="*/ 0 w 3367839"/>
              <a:gd name="connsiteY5" fmla="*/ 27237 h 3562764"/>
              <a:gd name="connsiteX6" fmla="*/ 91845 w 3367839"/>
              <a:gd name="connsiteY6" fmla="*/ 0 h 3562764"/>
              <a:gd name="connsiteX0" fmla="*/ 0 w 3367839"/>
              <a:gd name="connsiteY0" fmla="*/ 267778 h 3803305"/>
              <a:gd name="connsiteX1" fmla="*/ 3367839 w 3367839"/>
              <a:gd name="connsiteY1" fmla="*/ 260222 h 3803305"/>
              <a:gd name="connsiteX2" fmla="*/ 3367839 w 3367839"/>
              <a:gd name="connsiteY2" fmla="*/ 3803305 h 3803305"/>
              <a:gd name="connsiteX3" fmla="*/ 855062 w 3367839"/>
              <a:gd name="connsiteY3" fmla="*/ 3803305 h 3803305"/>
              <a:gd name="connsiteX4" fmla="*/ 2060767 w 3367839"/>
              <a:gd name="connsiteY4" fmla="*/ 267778 h 3803305"/>
              <a:gd name="connsiteX5" fmla="*/ 0 w 3367839"/>
              <a:gd name="connsiteY5" fmla="*/ 267778 h 3803305"/>
              <a:gd name="connsiteX0" fmla="*/ 1205705 w 2512777"/>
              <a:gd name="connsiteY0" fmla="*/ 7556 h 3543083"/>
              <a:gd name="connsiteX1" fmla="*/ 2512777 w 2512777"/>
              <a:gd name="connsiteY1" fmla="*/ 0 h 3543083"/>
              <a:gd name="connsiteX2" fmla="*/ 2512777 w 2512777"/>
              <a:gd name="connsiteY2" fmla="*/ 3543083 h 3543083"/>
              <a:gd name="connsiteX3" fmla="*/ 0 w 2512777"/>
              <a:gd name="connsiteY3" fmla="*/ 3543083 h 3543083"/>
              <a:gd name="connsiteX4" fmla="*/ 1205705 w 2512777"/>
              <a:gd name="connsiteY4" fmla="*/ 7556 h 3543083"/>
              <a:gd name="connsiteX0" fmla="*/ 1208985 w 2512777"/>
              <a:gd name="connsiteY0" fmla="*/ 0 h 3548648"/>
              <a:gd name="connsiteX1" fmla="*/ 2512777 w 2512777"/>
              <a:gd name="connsiteY1" fmla="*/ 5565 h 3548648"/>
              <a:gd name="connsiteX2" fmla="*/ 2512777 w 2512777"/>
              <a:gd name="connsiteY2" fmla="*/ 3548648 h 3548648"/>
              <a:gd name="connsiteX3" fmla="*/ 0 w 2512777"/>
              <a:gd name="connsiteY3" fmla="*/ 3548648 h 3548648"/>
              <a:gd name="connsiteX4" fmla="*/ 1208985 w 2512777"/>
              <a:gd name="connsiteY4" fmla="*/ 0 h 3548648"/>
              <a:gd name="connsiteX0" fmla="*/ 1208985 w 2512777"/>
              <a:gd name="connsiteY0" fmla="*/ 995 h 3543083"/>
              <a:gd name="connsiteX1" fmla="*/ 2512777 w 2512777"/>
              <a:gd name="connsiteY1" fmla="*/ 0 h 3543083"/>
              <a:gd name="connsiteX2" fmla="*/ 2512777 w 2512777"/>
              <a:gd name="connsiteY2" fmla="*/ 3543083 h 3543083"/>
              <a:gd name="connsiteX3" fmla="*/ 0 w 2512777"/>
              <a:gd name="connsiteY3" fmla="*/ 3543083 h 3543083"/>
              <a:gd name="connsiteX4" fmla="*/ 1208985 w 2512777"/>
              <a:gd name="connsiteY4" fmla="*/ 995 h 354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777" h="3543083">
                <a:moveTo>
                  <a:pt x="1208985" y="995"/>
                </a:moveTo>
                <a:lnTo>
                  <a:pt x="2512777" y="0"/>
                </a:lnTo>
                <a:lnTo>
                  <a:pt x="2512777" y="3543083"/>
                </a:lnTo>
                <a:lnTo>
                  <a:pt x="0" y="3543083"/>
                </a:lnTo>
                <a:lnTo>
                  <a:pt x="1208985" y="995"/>
                </a:lnTo>
                <a:close/>
              </a:path>
            </a:pathLst>
          </a:custGeom>
          <a:pattFill prst="dkHorz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E87D412-1CF1-1242-B30F-FC1F595D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0150" cy="1325563"/>
          </a:xfrm>
        </p:spPr>
        <p:txBody>
          <a:bodyPr/>
          <a:lstStyle>
            <a:lvl1pPr>
              <a:defRPr>
                <a:solidFill>
                  <a:srgbClr val="263B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2BF28D-FA6A-BC43-86C5-6D92E7BE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812"/>
            <a:ext cx="7499465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9879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-Point Star 17">
            <a:extLst>
              <a:ext uri="{FF2B5EF4-FFF2-40B4-BE49-F238E27FC236}">
                <a16:creationId xmlns:a16="http://schemas.microsoft.com/office/drawing/2014/main" id="{3586396C-86D9-CD49-9D71-8272CB0325C9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-3888" y="17"/>
            <a:ext cx="10457187" cy="6857983"/>
          </a:xfrm>
          <a:custGeom>
            <a:avLst/>
            <a:gdLst>
              <a:gd name="connsiteX0" fmla="*/ 7 w 6856230"/>
              <a:gd name="connsiteY0" fmla="*/ 2619516 h 6858000"/>
              <a:gd name="connsiteX1" fmla="*/ 2618861 w 6856230"/>
              <a:gd name="connsiteY1" fmla="*/ 2619535 h 6858000"/>
              <a:gd name="connsiteX2" fmla="*/ 3428115 w 6856230"/>
              <a:gd name="connsiteY2" fmla="*/ 0 h 6858000"/>
              <a:gd name="connsiteX3" fmla="*/ 4237369 w 6856230"/>
              <a:gd name="connsiteY3" fmla="*/ 2619535 h 6858000"/>
              <a:gd name="connsiteX4" fmla="*/ 6856223 w 6856230"/>
              <a:gd name="connsiteY4" fmla="*/ 2619516 h 6858000"/>
              <a:gd name="connsiteX5" fmla="*/ 4737515 w 6856230"/>
              <a:gd name="connsiteY5" fmla="*/ 4238459 h 6858000"/>
              <a:gd name="connsiteX6" fmla="*/ 5546802 w 6856230"/>
              <a:gd name="connsiteY6" fmla="*/ 6857983 h 6858000"/>
              <a:gd name="connsiteX7" fmla="*/ 3428115 w 6856230"/>
              <a:gd name="connsiteY7" fmla="*/ 5239010 h 6858000"/>
              <a:gd name="connsiteX8" fmla="*/ 1309428 w 6856230"/>
              <a:gd name="connsiteY8" fmla="*/ 6857983 h 6858000"/>
              <a:gd name="connsiteX9" fmla="*/ 2118715 w 6856230"/>
              <a:gd name="connsiteY9" fmla="*/ 4238459 h 6858000"/>
              <a:gd name="connsiteX10" fmla="*/ 7 w 6856230"/>
              <a:gd name="connsiteY10" fmla="*/ 2619516 h 6858000"/>
              <a:gd name="connsiteX0" fmla="*/ 0 w 6856216"/>
              <a:gd name="connsiteY0" fmla="*/ 2619516 h 6857983"/>
              <a:gd name="connsiteX1" fmla="*/ 2618854 w 6856216"/>
              <a:gd name="connsiteY1" fmla="*/ 2619535 h 6857983"/>
              <a:gd name="connsiteX2" fmla="*/ 3428108 w 6856216"/>
              <a:gd name="connsiteY2" fmla="*/ 0 h 6857983"/>
              <a:gd name="connsiteX3" fmla="*/ 4237362 w 6856216"/>
              <a:gd name="connsiteY3" fmla="*/ 2619535 h 6857983"/>
              <a:gd name="connsiteX4" fmla="*/ 6856216 w 6856216"/>
              <a:gd name="connsiteY4" fmla="*/ 2619516 h 6857983"/>
              <a:gd name="connsiteX5" fmla="*/ 4737508 w 6856216"/>
              <a:gd name="connsiteY5" fmla="*/ 4238459 h 6857983"/>
              <a:gd name="connsiteX6" fmla="*/ 5546795 w 6856216"/>
              <a:gd name="connsiteY6" fmla="*/ 6857983 h 6857983"/>
              <a:gd name="connsiteX7" fmla="*/ 1309421 w 6856216"/>
              <a:gd name="connsiteY7" fmla="*/ 6857983 h 6857983"/>
              <a:gd name="connsiteX8" fmla="*/ 2118708 w 6856216"/>
              <a:gd name="connsiteY8" fmla="*/ 4238459 h 6857983"/>
              <a:gd name="connsiteX9" fmla="*/ 0 w 6856216"/>
              <a:gd name="connsiteY9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22385 h 6857983"/>
              <a:gd name="connsiteX4" fmla="*/ 6856216 w 10460362"/>
              <a:gd name="connsiteY4" fmla="*/ 2619516 h 6857983"/>
              <a:gd name="connsiteX5" fmla="*/ 4737508 w 10460362"/>
              <a:gd name="connsiteY5" fmla="*/ 4238459 h 6857983"/>
              <a:gd name="connsiteX6" fmla="*/ 5546795 w 10460362"/>
              <a:gd name="connsiteY6" fmla="*/ 6857983 h 6857983"/>
              <a:gd name="connsiteX7" fmla="*/ 1309421 w 10460362"/>
              <a:gd name="connsiteY7" fmla="*/ 6857983 h 6857983"/>
              <a:gd name="connsiteX8" fmla="*/ 2118708 w 10460362"/>
              <a:gd name="connsiteY8" fmla="*/ 4238459 h 6857983"/>
              <a:gd name="connsiteX9" fmla="*/ 0 w 10460362"/>
              <a:gd name="connsiteY9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22385 h 6857983"/>
              <a:gd name="connsiteX4" fmla="*/ 6856216 w 10460362"/>
              <a:gd name="connsiteY4" fmla="*/ 2619516 h 6857983"/>
              <a:gd name="connsiteX5" fmla="*/ 4737508 w 10460362"/>
              <a:gd name="connsiteY5" fmla="*/ 4238459 h 6857983"/>
              <a:gd name="connsiteX6" fmla="*/ 5546795 w 10460362"/>
              <a:gd name="connsiteY6" fmla="*/ 6857983 h 6857983"/>
              <a:gd name="connsiteX7" fmla="*/ 1309421 w 10460362"/>
              <a:gd name="connsiteY7" fmla="*/ 6857983 h 6857983"/>
              <a:gd name="connsiteX8" fmla="*/ 2118708 w 10460362"/>
              <a:gd name="connsiteY8" fmla="*/ 4238459 h 6857983"/>
              <a:gd name="connsiteX9" fmla="*/ 0 w 10460362"/>
              <a:gd name="connsiteY9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6856216 w 10460362"/>
              <a:gd name="connsiteY4" fmla="*/ 2619516 h 6857983"/>
              <a:gd name="connsiteX5" fmla="*/ 4737508 w 10460362"/>
              <a:gd name="connsiteY5" fmla="*/ 4238459 h 6857983"/>
              <a:gd name="connsiteX6" fmla="*/ 5546795 w 10460362"/>
              <a:gd name="connsiteY6" fmla="*/ 6857983 h 6857983"/>
              <a:gd name="connsiteX7" fmla="*/ 1309421 w 10460362"/>
              <a:gd name="connsiteY7" fmla="*/ 6857983 h 6857983"/>
              <a:gd name="connsiteX8" fmla="*/ 2118708 w 10460362"/>
              <a:gd name="connsiteY8" fmla="*/ 4238459 h 6857983"/>
              <a:gd name="connsiteX9" fmla="*/ 0 w 10460362"/>
              <a:gd name="connsiteY9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6856216 w 10460362"/>
              <a:gd name="connsiteY4" fmla="*/ 2619516 h 6857983"/>
              <a:gd name="connsiteX5" fmla="*/ 5546795 w 10460362"/>
              <a:gd name="connsiteY5" fmla="*/ 6857983 h 6857983"/>
              <a:gd name="connsiteX6" fmla="*/ 1309421 w 10460362"/>
              <a:gd name="connsiteY6" fmla="*/ 6857983 h 6857983"/>
              <a:gd name="connsiteX7" fmla="*/ 2118708 w 10460362"/>
              <a:gd name="connsiteY7" fmla="*/ 4238459 h 6857983"/>
              <a:gd name="connsiteX8" fmla="*/ 0 w 10460362"/>
              <a:gd name="connsiteY8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5546795 w 10460362"/>
              <a:gd name="connsiteY4" fmla="*/ 6857983 h 6857983"/>
              <a:gd name="connsiteX5" fmla="*/ 1309421 w 10460362"/>
              <a:gd name="connsiteY5" fmla="*/ 6857983 h 6857983"/>
              <a:gd name="connsiteX6" fmla="*/ 2118708 w 10460362"/>
              <a:gd name="connsiteY6" fmla="*/ 4238459 h 6857983"/>
              <a:gd name="connsiteX7" fmla="*/ 0 w 10460362"/>
              <a:gd name="connsiteY7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10448995 w 10460362"/>
              <a:gd name="connsiteY4" fmla="*/ 6845283 h 6857983"/>
              <a:gd name="connsiteX5" fmla="*/ 1309421 w 10460362"/>
              <a:gd name="connsiteY5" fmla="*/ 6857983 h 6857983"/>
              <a:gd name="connsiteX6" fmla="*/ 2118708 w 10460362"/>
              <a:gd name="connsiteY6" fmla="*/ 4238459 h 6857983"/>
              <a:gd name="connsiteX7" fmla="*/ 0 w 10460362"/>
              <a:gd name="connsiteY7" fmla="*/ 2619516 h 6857983"/>
              <a:gd name="connsiteX0" fmla="*/ 0 w 10468045"/>
              <a:gd name="connsiteY0" fmla="*/ 2619516 h 6870683"/>
              <a:gd name="connsiteX1" fmla="*/ 2618854 w 10468045"/>
              <a:gd name="connsiteY1" fmla="*/ 2619535 h 6870683"/>
              <a:gd name="connsiteX2" fmla="*/ 3428108 w 10468045"/>
              <a:gd name="connsiteY2" fmla="*/ 0 h 6870683"/>
              <a:gd name="connsiteX3" fmla="*/ 10460362 w 10468045"/>
              <a:gd name="connsiteY3" fmla="*/ 16035 h 6870683"/>
              <a:gd name="connsiteX4" fmla="*/ 10468045 w 10468045"/>
              <a:gd name="connsiteY4" fmla="*/ 6870683 h 6870683"/>
              <a:gd name="connsiteX5" fmla="*/ 1309421 w 10468045"/>
              <a:gd name="connsiteY5" fmla="*/ 6857983 h 6870683"/>
              <a:gd name="connsiteX6" fmla="*/ 2118708 w 10468045"/>
              <a:gd name="connsiteY6" fmla="*/ 4238459 h 6870683"/>
              <a:gd name="connsiteX7" fmla="*/ 0 w 10468045"/>
              <a:gd name="connsiteY7" fmla="*/ 2619516 h 68706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10347395 w 10460362"/>
              <a:gd name="connsiteY4" fmla="*/ 6734158 h 6857983"/>
              <a:gd name="connsiteX5" fmla="*/ 1309421 w 10460362"/>
              <a:gd name="connsiteY5" fmla="*/ 6857983 h 6857983"/>
              <a:gd name="connsiteX6" fmla="*/ 2118708 w 10460362"/>
              <a:gd name="connsiteY6" fmla="*/ 4238459 h 6857983"/>
              <a:gd name="connsiteX7" fmla="*/ 0 w 10460362"/>
              <a:gd name="connsiteY7" fmla="*/ 2619516 h 6857983"/>
              <a:gd name="connsiteX0" fmla="*/ 0 w 10460362"/>
              <a:gd name="connsiteY0" fmla="*/ 2619516 h 6857983"/>
              <a:gd name="connsiteX1" fmla="*/ 2618854 w 10460362"/>
              <a:gd name="connsiteY1" fmla="*/ 2619535 h 6857983"/>
              <a:gd name="connsiteX2" fmla="*/ 3428108 w 10460362"/>
              <a:gd name="connsiteY2" fmla="*/ 0 h 6857983"/>
              <a:gd name="connsiteX3" fmla="*/ 10460362 w 10460362"/>
              <a:gd name="connsiteY3" fmla="*/ 16035 h 6857983"/>
              <a:gd name="connsiteX4" fmla="*/ 10452170 w 10460362"/>
              <a:gd name="connsiteY4" fmla="*/ 6854808 h 6857983"/>
              <a:gd name="connsiteX5" fmla="*/ 1309421 w 10460362"/>
              <a:gd name="connsiteY5" fmla="*/ 6857983 h 6857983"/>
              <a:gd name="connsiteX6" fmla="*/ 2118708 w 10460362"/>
              <a:gd name="connsiteY6" fmla="*/ 4238459 h 6857983"/>
              <a:gd name="connsiteX7" fmla="*/ 0 w 10460362"/>
              <a:gd name="connsiteY7" fmla="*/ 2619516 h 6857983"/>
              <a:gd name="connsiteX0" fmla="*/ 0 w 10457187"/>
              <a:gd name="connsiteY0" fmla="*/ 2619516 h 6857983"/>
              <a:gd name="connsiteX1" fmla="*/ 2618854 w 10457187"/>
              <a:gd name="connsiteY1" fmla="*/ 2619535 h 6857983"/>
              <a:gd name="connsiteX2" fmla="*/ 3428108 w 10457187"/>
              <a:gd name="connsiteY2" fmla="*/ 0 h 6857983"/>
              <a:gd name="connsiteX3" fmla="*/ 10457187 w 10457187"/>
              <a:gd name="connsiteY3" fmla="*/ 6510 h 6857983"/>
              <a:gd name="connsiteX4" fmla="*/ 10452170 w 10457187"/>
              <a:gd name="connsiteY4" fmla="*/ 6854808 h 6857983"/>
              <a:gd name="connsiteX5" fmla="*/ 1309421 w 10457187"/>
              <a:gd name="connsiteY5" fmla="*/ 6857983 h 6857983"/>
              <a:gd name="connsiteX6" fmla="*/ 2118708 w 10457187"/>
              <a:gd name="connsiteY6" fmla="*/ 4238459 h 6857983"/>
              <a:gd name="connsiteX7" fmla="*/ 0 w 10457187"/>
              <a:gd name="connsiteY7" fmla="*/ 2619516 h 685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7187" h="6857983">
                <a:moveTo>
                  <a:pt x="0" y="2619516"/>
                </a:moveTo>
                <a:lnTo>
                  <a:pt x="2618854" y="2619535"/>
                </a:lnTo>
                <a:lnTo>
                  <a:pt x="3428108" y="0"/>
                </a:lnTo>
                <a:lnTo>
                  <a:pt x="10457187" y="6510"/>
                </a:lnTo>
                <a:cubicBezTo>
                  <a:pt x="10454456" y="2286101"/>
                  <a:pt x="10454901" y="4575217"/>
                  <a:pt x="10452170" y="6854808"/>
                </a:cubicBezTo>
                <a:lnTo>
                  <a:pt x="1309421" y="6857983"/>
                </a:lnTo>
                <a:lnTo>
                  <a:pt x="2118708" y="4238459"/>
                </a:lnTo>
                <a:lnTo>
                  <a:pt x="0" y="2619516"/>
                </a:lnTo>
                <a:close/>
              </a:path>
            </a:pathLst>
          </a:cu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60E225F0-01E3-6F4A-BF1A-1F700C310C63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3597076" y="0"/>
            <a:ext cx="6856230" cy="6858000"/>
          </a:xfrm>
          <a:prstGeom prst="star5">
            <a:avLst/>
          </a:prstGeom>
          <a:solidFill>
            <a:srgbClr val="394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FF59878-53E2-E14B-B711-49DABE8A9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598" y="6373127"/>
            <a:ext cx="837436" cy="1763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73043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5AC591-F68E-E849-96D7-42D7A4EDA9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7598" y="6373127"/>
            <a:ext cx="837436" cy="1763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C876A5-CE71-3941-90FA-A793B7349838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7050E7E-4623-FD43-8A31-FFBB77C16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80200" y="0"/>
            <a:ext cx="5509721" cy="6858000"/>
          </a:xfrm>
          <a:custGeom>
            <a:avLst/>
            <a:gdLst>
              <a:gd name="connsiteX0" fmla="*/ 0 w 5509721"/>
              <a:gd name="connsiteY0" fmla="*/ 6857675 h 6858000"/>
              <a:gd name="connsiteX1" fmla="*/ 350958 w 5509721"/>
              <a:gd name="connsiteY1" fmla="*/ 6858000 h 6858000"/>
              <a:gd name="connsiteX2" fmla="*/ 0 w 5509721"/>
              <a:gd name="connsiteY2" fmla="*/ 6858000 h 6858000"/>
              <a:gd name="connsiteX3" fmla="*/ 0 w 5509721"/>
              <a:gd name="connsiteY3" fmla="*/ 0 h 6858000"/>
              <a:gd name="connsiteX4" fmla="*/ 5509721 w 5509721"/>
              <a:gd name="connsiteY4" fmla="*/ 0 h 6858000"/>
              <a:gd name="connsiteX5" fmla="*/ 5509721 w 5509721"/>
              <a:gd name="connsiteY5" fmla="*/ 6858000 h 6858000"/>
              <a:gd name="connsiteX6" fmla="*/ 350958 w 5509721"/>
              <a:gd name="connsiteY6" fmla="*/ 6858000 h 6858000"/>
              <a:gd name="connsiteX7" fmla="*/ 1160212 w 5509721"/>
              <a:gd name="connsiteY7" fmla="*/ 4238465 h 6858000"/>
              <a:gd name="connsiteX8" fmla="*/ 3779066 w 5509721"/>
              <a:gd name="connsiteY8" fmla="*/ 4238484 h 6858000"/>
              <a:gd name="connsiteX9" fmla="*/ 1660358 w 5509721"/>
              <a:gd name="connsiteY9" fmla="*/ 2619541 h 6858000"/>
              <a:gd name="connsiteX10" fmla="*/ 2469645 w 5509721"/>
              <a:gd name="connsiteY10" fmla="*/ 17 h 6858000"/>
              <a:gd name="connsiteX11" fmla="*/ 0 w 5509721"/>
              <a:gd name="connsiteY11" fmla="*/ 8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9721" h="6858000">
                <a:moveTo>
                  <a:pt x="0" y="6857675"/>
                </a:moveTo>
                <a:lnTo>
                  <a:pt x="350958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5509721" y="0"/>
                </a:lnTo>
                <a:lnTo>
                  <a:pt x="5509721" y="6858000"/>
                </a:lnTo>
                <a:lnTo>
                  <a:pt x="350958" y="6858000"/>
                </a:lnTo>
                <a:lnTo>
                  <a:pt x="1160212" y="4238465"/>
                </a:lnTo>
                <a:lnTo>
                  <a:pt x="3779066" y="4238484"/>
                </a:lnTo>
                <a:lnTo>
                  <a:pt x="1660358" y="2619541"/>
                </a:lnTo>
                <a:lnTo>
                  <a:pt x="2469645" y="17"/>
                </a:lnTo>
                <a:lnTo>
                  <a:pt x="0" y="875"/>
                </a:lnTo>
                <a:close/>
              </a:path>
            </a:pathLst>
          </a:custGeom>
          <a:pattFill prst="pct5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177014-C584-874E-AB2C-DE6EF2FD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9465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0813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IMAGE OVERLAP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BFAB3F-6B3E-AA43-B172-BDE4790BD9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3200" cy="6858000"/>
          </a:xfrm>
          <a:noFill/>
        </p:spPr>
        <p:txBody>
          <a:bodyPr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D89A2B2-FB6D-604B-A920-B76B2B286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598" y="6373127"/>
            <a:ext cx="837436" cy="176302"/>
          </a:xfrm>
          <a:prstGeom prst="rect">
            <a:avLst/>
          </a:prstGeom>
        </p:spPr>
      </p:pic>
      <p:sp>
        <p:nvSpPr>
          <p:cNvPr id="8" name="Rectangle 33">
            <a:extLst>
              <a:ext uri="{FF2B5EF4-FFF2-40B4-BE49-F238E27FC236}">
                <a16:creationId xmlns:a16="http://schemas.microsoft.com/office/drawing/2014/main" id="{D6174223-45FF-4E45-9FBC-292A813D5101}"/>
              </a:ext>
            </a:extLst>
          </p:cNvPr>
          <p:cNvSpPr/>
          <p:nvPr userDrawn="1"/>
        </p:nvSpPr>
        <p:spPr>
          <a:xfrm>
            <a:off x="-150" y="0"/>
            <a:ext cx="8650800" cy="6858000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8636236"/>
              <a:gd name="connsiteY0" fmla="*/ 0 h 6861908"/>
              <a:gd name="connsiteX1" fmla="*/ 8636236 w 8636236"/>
              <a:gd name="connsiteY1" fmla="*/ 0 h 6861908"/>
              <a:gd name="connsiteX2" fmla="*/ 6297482 w 8636236"/>
              <a:gd name="connsiteY2" fmla="*/ 6858000 h 6861908"/>
              <a:gd name="connsiteX3" fmla="*/ 3870072 w 8636236"/>
              <a:gd name="connsiteY3" fmla="*/ 6861908 h 6861908"/>
              <a:gd name="connsiteX4" fmla="*/ 0 w 8636236"/>
              <a:gd name="connsiteY4" fmla="*/ 0 h 6861908"/>
              <a:gd name="connsiteX0" fmla="*/ 747 w 8636983"/>
              <a:gd name="connsiteY0" fmla="*/ 0 h 6897097"/>
              <a:gd name="connsiteX1" fmla="*/ 8636983 w 8636983"/>
              <a:gd name="connsiteY1" fmla="*/ 0 h 6897097"/>
              <a:gd name="connsiteX2" fmla="*/ 6298229 w 8636983"/>
              <a:gd name="connsiteY2" fmla="*/ 6858000 h 6897097"/>
              <a:gd name="connsiteX3" fmla="*/ 0 w 8636983"/>
              <a:gd name="connsiteY3" fmla="*/ 6897097 h 6897097"/>
              <a:gd name="connsiteX4" fmla="*/ 747 w 8636983"/>
              <a:gd name="connsiteY4" fmla="*/ 0 h 6897097"/>
              <a:gd name="connsiteX0" fmla="*/ 0 w 8652120"/>
              <a:gd name="connsiteY0" fmla="*/ 3177 h 6897097"/>
              <a:gd name="connsiteX1" fmla="*/ 8652120 w 8652120"/>
              <a:gd name="connsiteY1" fmla="*/ 0 h 6897097"/>
              <a:gd name="connsiteX2" fmla="*/ 6313366 w 8652120"/>
              <a:gd name="connsiteY2" fmla="*/ 6858000 h 6897097"/>
              <a:gd name="connsiteX3" fmla="*/ 15137 w 8652120"/>
              <a:gd name="connsiteY3" fmla="*/ 6897097 h 6897097"/>
              <a:gd name="connsiteX4" fmla="*/ 0 w 8652120"/>
              <a:gd name="connsiteY4" fmla="*/ 3177 h 6897097"/>
              <a:gd name="connsiteX0" fmla="*/ 0 w 8652120"/>
              <a:gd name="connsiteY0" fmla="*/ 3177 h 6862152"/>
              <a:gd name="connsiteX1" fmla="*/ 8652120 w 8652120"/>
              <a:gd name="connsiteY1" fmla="*/ 0 h 6862152"/>
              <a:gd name="connsiteX2" fmla="*/ 6313366 w 8652120"/>
              <a:gd name="connsiteY2" fmla="*/ 6858000 h 6862152"/>
              <a:gd name="connsiteX3" fmla="*/ 2429 w 8652120"/>
              <a:gd name="connsiteY3" fmla="*/ 6862152 h 6862152"/>
              <a:gd name="connsiteX4" fmla="*/ 0 w 8652120"/>
              <a:gd name="connsiteY4" fmla="*/ 3177 h 6862152"/>
              <a:gd name="connsiteX0" fmla="*/ 0 w 8652120"/>
              <a:gd name="connsiteY0" fmla="*/ 3177 h 6877012"/>
              <a:gd name="connsiteX1" fmla="*/ 8652120 w 8652120"/>
              <a:gd name="connsiteY1" fmla="*/ 0 h 6877012"/>
              <a:gd name="connsiteX2" fmla="*/ 6310191 w 8652120"/>
              <a:gd name="connsiteY2" fmla="*/ 6877012 h 6877012"/>
              <a:gd name="connsiteX3" fmla="*/ 2429 w 8652120"/>
              <a:gd name="connsiteY3" fmla="*/ 6862152 h 6877012"/>
              <a:gd name="connsiteX4" fmla="*/ 0 w 8652120"/>
              <a:gd name="connsiteY4" fmla="*/ 3177 h 6877012"/>
              <a:gd name="connsiteX0" fmla="*/ 0 w 8652120"/>
              <a:gd name="connsiteY0" fmla="*/ 3177 h 6864338"/>
              <a:gd name="connsiteX1" fmla="*/ 8652120 w 8652120"/>
              <a:gd name="connsiteY1" fmla="*/ 0 h 6864338"/>
              <a:gd name="connsiteX2" fmla="*/ 6313366 w 8652120"/>
              <a:gd name="connsiteY2" fmla="*/ 6864338 h 6864338"/>
              <a:gd name="connsiteX3" fmla="*/ 2429 w 8652120"/>
              <a:gd name="connsiteY3" fmla="*/ 6862152 h 6864338"/>
              <a:gd name="connsiteX4" fmla="*/ 0 w 8652120"/>
              <a:gd name="connsiteY4" fmla="*/ 3177 h 686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2120" h="6864338">
                <a:moveTo>
                  <a:pt x="0" y="3177"/>
                </a:moveTo>
                <a:lnTo>
                  <a:pt x="8652120" y="0"/>
                </a:lnTo>
                <a:lnTo>
                  <a:pt x="6313366" y="6864338"/>
                </a:lnTo>
                <a:lnTo>
                  <a:pt x="2429" y="6862152"/>
                </a:lnTo>
                <a:cubicBezTo>
                  <a:pt x="-2617" y="4564179"/>
                  <a:pt x="5046" y="2301150"/>
                  <a:pt x="0" y="3177"/>
                </a:cubicBezTo>
                <a:close/>
              </a:path>
            </a:pathLst>
          </a:cu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30193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3CD70-F7A6-6B4B-B750-C0C01F20A846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5EEAA0-076E-ED47-B945-5B9910FE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9465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B5773B-298E-AB4B-B6BB-5856600D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2013EF-7B46-EB43-9CBD-3958E652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2" y="1856238"/>
            <a:ext cx="9951208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B5773B-298E-AB4B-B6BB-5856600D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3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134434E-CF0B-F949-B54D-62047BE5F4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751867" cy="6858000"/>
          </a:xfrm>
          <a:custGeom>
            <a:avLst/>
            <a:gdLst>
              <a:gd name="connsiteX0" fmla="*/ 5651865 w 7751867"/>
              <a:gd name="connsiteY0" fmla="*/ 5395614 h 6858000"/>
              <a:gd name="connsiteX1" fmla="*/ 7751867 w 7751867"/>
              <a:gd name="connsiteY1" fmla="*/ 6087875 h 6858000"/>
              <a:gd name="connsiteX2" fmla="*/ 7497997 w 7751867"/>
              <a:gd name="connsiteY2" fmla="*/ 6858000 h 6858000"/>
              <a:gd name="connsiteX3" fmla="*/ 5169793 w 7751867"/>
              <a:gd name="connsiteY3" fmla="*/ 6858000 h 6858000"/>
              <a:gd name="connsiteX4" fmla="*/ 3769158 w 7751867"/>
              <a:gd name="connsiteY4" fmla="*/ 2679966 h 6858000"/>
              <a:gd name="connsiteX5" fmla="*/ 6184555 w 7751867"/>
              <a:gd name="connsiteY5" fmla="*/ 3476196 h 6858000"/>
              <a:gd name="connsiteX6" fmla="*/ 5069752 w 7751867"/>
              <a:gd name="connsiteY6" fmla="*/ 6858000 h 6858000"/>
              <a:gd name="connsiteX7" fmla="*/ 2391880 w 7751867"/>
              <a:gd name="connsiteY7" fmla="*/ 6858000 h 6858000"/>
              <a:gd name="connsiteX8" fmla="*/ 1342814 w 7751867"/>
              <a:gd name="connsiteY8" fmla="*/ 1557652 h 6858000"/>
              <a:gd name="connsiteX9" fmla="*/ 3758211 w 7751867"/>
              <a:gd name="connsiteY9" fmla="*/ 2353882 h 6858000"/>
              <a:gd name="connsiteX10" fmla="*/ 2273440 w 7751867"/>
              <a:gd name="connsiteY10" fmla="*/ 6858000 h 6858000"/>
              <a:gd name="connsiteX11" fmla="*/ 0 w 7751867"/>
              <a:gd name="connsiteY11" fmla="*/ 6858000 h 6858000"/>
              <a:gd name="connsiteX12" fmla="*/ 0 w 7751867"/>
              <a:gd name="connsiteY12" fmla="*/ 5631138 h 6858000"/>
              <a:gd name="connsiteX13" fmla="*/ 0 w 7751867"/>
              <a:gd name="connsiteY13" fmla="*/ 0 h 6858000"/>
              <a:gd name="connsiteX14" fmla="*/ 1753167 w 7751867"/>
              <a:gd name="connsiteY14" fmla="*/ 0 h 6858000"/>
              <a:gd name="connsiteX15" fmla="*/ 0 w 7751867"/>
              <a:gd name="connsiteY15" fmla="*/ 5318312 h 6858000"/>
              <a:gd name="connsiteX0" fmla="*/ 5651865 w 7751867"/>
              <a:gd name="connsiteY0" fmla="*/ 5395614 h 6858000"/>
              <a:gd name="connsiteX1" fmla="*/ 7751867 w 7751867"/>
              <a:gd name="connsiteY1" fmla="*/ 6087875 h 6858000"/>
              <a:gd name="connsiteX2" fmla="*/ 7497997 w 7751867"/>
              <a:gd name="connsiteY2" fmla="*/ 6858000 h 6858000"/>
              <a:gd name="connsiteX3" fmla="*/ 5169793 w 7751867"/>
              <a:gd name="connsiteY3" fmla="*/ 6858000 h 6858000"/>
              <a:gd name="connsiteX4" fmla="*/ 5651865 w 7751867"/>
              <a:gd name="connsiteY4" fmla="*/ 5395614 h 6858000"/>
              <a:gd name="connsiteX5" fmla="*/ 3769158 w 7751867"/>
              <a:gd name="connsiteY5" fmla="*/ 2679966 h 6858000"/>
              <a:gd name="connsiteX6" fmla="*/ 6184555 w 7751867"/>
              <a:gd name="connsiteY6" fmla="*/ 3476196 h 6858000"/>
              <a:gd name="connsiteX7" fmla="*/ 5069752 w 7751867"/>
              <a:gd name="connsiteY7" fmla="*/ 6858000 h 6858000"/>
              <a:gd name="connsiteX8" fmla="*/ 2391880 w 7751867"/>
              <a:gd name="connsiteY8" fmla="*/ 6858000 h 6858000"/>
              <a:gd name="connsiteX9" fmla="*/ 3769158 w 7751867"/>
              <a:gd name="connsiteY9" fmla="*/ 2679966 h 6858000"/>
              <a:gd name="connsiteX10" fmla="*/ 1615864 w 7751867"/>
              <a:gd name="connsiteY10" fmla="*/ 732152 h 6858000"/>
              <a:gd name="connsiteX11" fmla="*/ 3758211 w 7751867"/>
              <a:gd name="connsiteY11" fmla="*/ 2353882 h 6858000"/>
              <a:gd name="connsiteX12" fmla="*/ 2273440 w 7751867"/>
              <a:gd name="connsiteY12" fmla="*/ 6858000 h 6858000"/>
              <a:gd name="connsiteX13" fmla="*/ 0 w 7751867"/>
              <a:gd name="connsiteY13" fmla="*/ 6858000 h 6858000"/>
              <a:gd name="connsiteX14" fmla="*/ 0 w 7751867"/>
              <a:gd name="connsiteY14" fmla="*/ 5631138 h 6858000"/>
              <a:gd name="connsiteX15" fmla="*/ 1615864 w 7751867"/>
              <a:gd name="connsiteY15" fmla="*/ 732152 h 6858000"/>
              <a:gd name="connsiteX16" fmla="*/ 0 w 7751867"/>
              <a:gd name="connsiteY16" fmla="*/ 0 h 6858000"/>
              <a:gd name="connsiteX17" fmla="*/ 1753167 w 7751867"/>
              <a:gd name="connsiteY17" fmla="*/ 0 h 6858000"/>
              <a:gd name="connsiteX18" fmla="*/ 0 w 7751867"/>
              <a:gd name="connsiteY18" fmla="*/ 5318312 h 6858000"/>
              <a:gd name="connsiteX19" fmla="*/ 0 w 7751867"/>
              <a:gd name="connsiteY19" fmla="*/ 0 h 6858000"/>
              <a:gd name="connsiteX0" fmla="*/ 5651865 w 7751867"/>
              <a:gd name="connsiteY0" fmla="*/ 5395614 h 6858000"/>
              <a:gd name="connsiteX1" fmla="*/ 7751867 w 7751867"/>
              <a:gd name="connsiteY1" fmla="*/ 6087875 h 6858000"/>
              <a:gd name="connsiteX2" fmla="*/ 7497997 w 7751867"/>
              <a:gd name="connsiteY2" fmla="*/ 6858000 h 6858000"/>
              <a:gd name="connsiteX3" fmla="*/ 5169793 w 7751867"/>
              <a:gd name="connsiteY3" fmla="*/ 6858000 h 6858000"/>
              <a:gd name="connsiteX4" fmla="*/ 5651865 w 7751867"/>
              <a:gd name="connsiteY4" fmla="*/ 5395614 h 6858000"/>
              <a:gd name="connsiteX5" fmla="*/ 3769158 w 7751867"/>
              <a:gd name="connsiteY5" fmla="*/ 2679966 h 6858000"/>
              <a:gd name="connsiteX6" fmla="*/ 6184555 w 7751867"/>
              <a:gd name="connsiteY6" fmla="*/ 3476196 h 6858000"/>
              <a:gd name="connsiteX7" fmla="*/ 5069752 w 7751867"/>
              <a:gd name="connsiteY7" fmla="*/ 6858000 h 6858000"/>
              <a:gd name="connsiteX8" fmla="*/ 2391880 w 7751867"/>
              <a:gd name="connsiteY8" fmla="*/ 6858000 h 6858000"/>
              <a:gd name="connsiteX9" fmla="*/ 3769158 w 7751867"/>
              <a:gd name="connsiteY9" fmla="*/ 2679966 h 6858000"/>
              <a:gd name="connsiteX10" fmla="*/ 1615864 w 7751867"/>
              <a:gd name="connsiteY10" fmla="*/ 732152 h 6858000"/>
              <a:gd name="connsiteX11" fmla="*/ 4075711 w 7751867"/>
              <a:gd name="connsiteY11" fmla="*/ 1388682 h 6858000"/>
              <a:gd name="connsiteX12" fmla="*/ 2273440 w 7751867"/>
              <a:gd name="connsiteY12" fmla="*/ 6858000 h 6858000"/>
              <a:gd name="connsiteX13" fmla="*/ 0 w 7751867"/>
              <a:gd name="connsiteY13" fmla="*/ 6858000 h 6858000"/>
              <a:gd name="connsiteX14" fmla="*/ 0 w 7751867"/>
              <a:gd name="connsiteY14" fmla="*/ 5631138 h 6858000"/>
              <a:gd name="connsiteX15" fmla="*/ 1615864 w 7751867"/>
              <a:gd name="connsiteY15" fmla="*/ 732152 h 6858000"/>
              <a:gd name="connsiteX16" fmla="*/ 0 w 7751867"/>
              <a:gd name="connsiteY16" fmla="*/ 0 h 6858000"/>
              <a:gd name="connsiteX17" fmla="*/ 1753167 w 7751867"/>
              <a:gd name="connsiteY17" fmla="*/ 0 h 6858000"/>
              <a:gd name="connsiteX18" fmla="*/ 0 w 7751867"/>
              <a:gd name="connsiteY18" fmla="*/ 5318312 h 6858000"/>
              <a:gd name="connsiteX19" fmla="*/ 0 w 7751867"/>
              <a:gd name="connsiteY19" fmla="*/ 0 h 6858000"/>
              <a:gd name="connsiteX0" fmla="*/ 5651865 w 7751867"/>
              <a:gd name="connsiteY0" fmla="*/ 5395614 h 6858000"/>
              <a:gd name="connsiteX1" fmla="*/ 7751867 w 7751867"/>
              <a:gd name="connsiteY1" fmla="*/ 6087875 h 6858000"/>
              <a:gd name="connsiteX2" fmla="*/ 7497997 w 7751867"/>
              <a:gd name="connsiteY2" fmla="*/ 6858000 h 6858000"/>
              <a:gd name="connsiteX3" fmla="*/ 5169793 w 7751867"/>
              <a:gd name="connsiteY3" fmla="*/ 6858000 h 6858000"/>
              <a:gd name="connsiteX4" fmla="*/ 5651865 w 7751867"/>
              <a:gd name="connsiteY4" fmla="*/ 5395614 h 6858000"/>
              <a:gd name="connsiteX5" fmla="*/ 3769158 w 7751867"/>
              <a:gd name="connsiteY5" fmla="*/ 2679966 h 6858000"/>
              <a:gd name="connsiteX6" fmla="*/ 6184555 w 7751867"/>
              <a:gd name="connsiteY6" fmla="*/ 3476196 h 6858000"/>
              <a:gd name="connsiteX7" fmla="*/ 5069752 w 7751867"/>
              <a:gd name="connsiteY7" fmla="*/ 6858000 h 6858000"/>
              <a:gd name="connsiteX8" fmla="*/ 2391880 w 7751867"/>
              <a:gd name="connsiteY8" fmla="*/ 6858000 h 6858000"/>
              <a:gd name="connsiteX9" fmla="*/ 3769158 w 7751867"/>
              <a:gd name="connsiteY9" fmla="*/ 2679966 h 6858000"/>
              <a:gd name="connsiteX10" fmla="*/ 1615864 w 7751867"/>
              <a:gd name="connsiteY10" fmla="*/ 732152 h 6858000"/>
              <a:gd name="connsiteX11" fmla="*/ 4050311 w 7751867"/>
              <a:gd name="connsiteY11" fmla="*/ 1452182 h 6858000"/>
              <a:gd name="connsiteX12" fmla="*/ 2273440 w 7751867"/>
              <a:gd name="connsiteY12" fmla="*/ 6858000 h 6858000"/>
              <a:gd name="connsiteX13" fmla="*/ 0 w 7751867"/>
              <a:gd name="connsiteY13" fmla="*/ 6858000 h 6858000"/>
              <a:gd name="connsiteX14" fmla="*/ 0 w 7751867"/>
              <a:gd name="connsiteY14" fmla="*/ 5631138 h 6858000"/>
              <a:gd name="connsiteX15" fmla="*/ 1615864 w 7751867"/>
              <a:gd name="connsiteY15" fmla="*/ 732152 h 6858000"/>
              <a:gd name="connsiteX16" fmla="*/ 0 w 7751867"/>
              <a:gd name="connsiteY16" fmla="*/ 0 h 6858000"/>
              <a:gd name="connsiteX17" fmla="*/ 1753167 w 7751867"/>
              <a:gd name="connsiteY17" fmla="*/ 0 h 6858000"/>
              <a:gd name="connsiteX18" fmla="*/ 0 w 7751867"/>
              <a:gd name="connsiteY18" fmla="*/ 5318312 h 6858000"/>
              <a:gd name="connsiteX19" fmla="*/ 0 w 7751867"/>
              <a:gd name="connsiteY1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51867" h="6858000">
                <a:moveTo>
                  <a:pt x="5651865" y="5395614"/>
                </a:moveTo>
                <a:lnTo>
                  <a:pt x="7751867" y="6087875"/>
                </a:lnTo>
                <a:lnTo>
                  <a:pt x="7497997" y="6858000"/>
                </a:lnTo>
                <a:lnTo>
                  <a:pt x="5169793" y="6858000"/>
                </a:lnTo>
                <a:lnTo>
                  <a:pt x="5651865" y="5395614"/>
                </a:lnTo>
                <a:close/>
                <a:moveTo>
                  <a:pt x="3769158" y="2679966"/>
                </a:moveTo>
                <a:lnTo>
                  <a:pt x="6184555" y="3476196"/>
                </a:lnTo>
                <a:lnTo>
                  <a:pt x="5069752" y="6858000"/>
                </a:lnTo>
                <a:lnTo>
                  <a:pt x="2391880" y="6858000"/>
                </a:lnTo>
                <a:lnTo>
                  <a:pt x="3769158" y="2679966"/>
                </a:lnTo>
                <a:close/>
                <a:moveTo>
                  <a:pt x="1615864" y="732152"/>
                </a:moveTo>
                <a:lnTo>
                  <a:pt x="4050311" y="1452182"/>
                </a:lnTo>
                <a:lnTo>
                  <a:pt x="2273440" y="6858000"/>
                </a:lnTo>
                <a:lnTo>
                  <a:pt x="0" y="6858000"/>
                </a:lnTo>
                <a:lnTo>
                  <a:pt x="0" y="5631138"/>
                </a:lnTo>
                <a:lnTo>
                  <a:pt x="1615864" y="732152"/>
                </a:lnTo>
                <a:close/>
                <a:moveTo>
                  <a:pt x="0" y="0"/>
                </a:moveTo>
                <a:lnTo>
                  <a:pt x="1753167" y="0"/>
                </a:lnTo>
                <a:lnTo>
                  <a:pt x="0" y="5318312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B5773B-298E-AB4B-B6BB-5856600D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850" y="365125"/>
            <a:ext cx="4425950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510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F58538C3-3F4D-824D-8FD3-60C4B2374D81}"/>
              </a:ext>
            </a:extLst>
          </p:cNvPr>
          <p:cNvSpPr/>
          <p:nvPr userDrawn="1"/>
        </p:nvSpPr>
        <p:spPr>
          <a:xfrm>
            <a:off x="4862325" y="1980619"/>
            <a:ext cx="7329674" cy="3884922"/>
          </a:xfrm>
          <a:custGeom>
            <a:avLst/>
            <a:gdLst>
              <a:gd name="connsiteX0" fmla="*/ 1324858 w 7329674"/>
              <a:gd name="connsiteY0" fmla="*/ 0 h 3884922"/>
              <a:gd name="connsiteX1" fmla="*/ 7329674 w 7329674"/>
              <a:gd name="connsiteY1" fmla="*/ 0 h 3884922"/>
              <a:gd name="connsiteX2" fmla="*/ 7329674 w 7329674"/>
              <a:gd name="connsiteY2" fmla="*/ 3884922 h 3884922"/>
              <a:gd name="connsiteX3" fmla="*/ 0 w 7329674"/>
              <a:gd name="connsiteY3" fmla="*/ 3884922 h 38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9674" h="3884922">
                <a:moveTo>
                  <a:pt x="1324858" y="0"/>
                </a:moveTo>
                <a:lnTo>
                  <a:pt x="7329674" y="0"/>
                </a:lnTo>
                <a:lnTo>
                  <a:pt x="7329674" y="3884922"/>
                </a:lnTo>
                <a:lnTo>
                  <a:pt x="0" y="3884922"/>
                </a:lnTo>
                <a:close/>
              </a:path>
            </a:pathLst>
          </a:custGeom>
          <a:solidFill>
            <a:srgbClr val="394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81EBB-8216-1E42-A60C-4645DAF0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C0A3288-E723-964E-95C5-7E2C57F20D6E}"/>
              </a:ext>
            </a:extLst>
          </p:cNvPr>
          <p:cNvSpPr/>
          <p:nvPr userDrawn="1"/>
        </p:nvSpPr>
        <p:spPr>
          <a:xfrm>
            <a:off x="1" y="1708060"/>
            <a:ext cx="6095999" cy="3692529"/>
          </a:xfrm>
          <a:custGeom>
            <a:avLst/>
            <a:gdLst>
              <a:gd name="connsiteX0" fmla="*/ 0 w 6560897"/>
              <a:gd name="connsiteY0" fmla="*/ 0 h 3974132"/>
              <a:gd name="connsiteX1" fmla="*/ 6560897 w 6560897"/>
              <a:gd name="connsiteY1" fmla="*/ 0 h 3974132"/>
              <a:gd name="connsiteX2" fmla="*/ 5205617 w 6560897"/>
              <a:gd name="connsiteY2" fmla="*/ 3974132 h 3974132"/>
              <a:gd name="connsiteX3" fmla="*/ 0 w 6560897"/>
              <a:gd name="connsiteY3" fmla="*/ 3974132 h 397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0897" h="3974132">
                <a:moveTo>
                  <a:pt x="0" y="0"/>
                </a:moveTo>
                <a:lnTo>
                  <a:pt x="6560897" y="0"/>
                </a:lnTo>
                <a:lnTo>
                  <a:pt x="5205617" y="3974132"/>
                </a:lnTo>
                <a:lnTo>
                  <a:pt x="0" y="397413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BBB2A-7266-624B-B583-B1AD4BA07E75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5FB09D-41A3-7940-892D-9D5F58CEA0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D1081855-AB29-7641-8708-880BA535F4DE}"/>
              </a:ext>
            </a:extLst>
          </p:cNvPr>
          <p:cNvSpPr/>
          <p:nvPr userDrawn="1"/>
        </p:nvSpPr>
        <p:spPr>
          <a:xfrm>
            <a:off x="-150" y="0"/>
            <a:ext cx="8650800" cy="6858000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8636236"/>
              <a:gd name="connsiteY0" fmla="*/ 0 h 6861908"/>
              <a:gd name="connsiteX1" fmla="*/ 8636236 w 8636236"/>
              <a:gd name="connsiteY1" fmla="*/ 0 h 6861908"/>
              <a:gd name="connsiteX2" fmla="*/ 6297482 w 8636236"/>
              <a:gd name="connsiteY2" fmla="*/ 6858000 h 6861908"/>
              <a:gd name="connsiteX3" fmla="*/ 3870072 w 8636236"/>
              <a:gd name="connsiteY3" fmla="*/ 6861908 h 6861908"/>
              <a:gd name="connsiteX4" fmla="*/ 0 w 8636236"/>
              <a:gd name="connsiteY4" fmla="*/ 0 h 6861908"/>
              <a:gd name="connsiteX0" fmla="*/ 747 w 8636983"/>
              <a:gd name="connsiteY0" fmla="*/ 0 h 6897097"/>
              <a:gd name="connsiteX1" fmla="*/ 8636983 w 8636983"/>
              <a:gd name="connsiteY1" fmla="*/ 0 h 6897097"/>
              <a:gd name="connsiteX2" fmla="*/ 6298229 w 8636983"/>
              <a:gd name="connsiteY2" fmla="*/ 6858000 h 6897097"/>
              <a:gd name="connsiteX3" fmla="*/ 0 w 8636983"/>
              <a:gd name="connsiteY3" fmla="*/ 6897097 h 6897097"/>
              <a:gd name="connsiteX4" fmla="*/ 747 w 8636983"/>
              <a:gd name="connsiteY4" fmla="*/ 0 h 6897097"/>
              <a:gd name="connsiteX0" fmla="*/ 0 w 8652120"/>
              <a:gd name="connsiteY0" fmla="*/ 3177 h 6897097"/>
              <a:gd name="connsiteX1" fmla="*/ 8652120 w 8652120"/>
              <a:gd name="connsiteY1" fmla="*/ 0 h 6897097"/>
              <a:gd name="connsiteX2" fmla="*/ 6313366 w 8652120"/>
              <a:gd name="connsiteY2" fmla="*/ 6858000 h 6897097"/>
              <a:gd name="connsiteX3" fmla="*/ 15137 w 8652120"/>
              <a:gd name="connsiteY3" fmla="*/ 6897097 h 6897097"/>
              <a:gd name="connsiteX4" fmla="*/ 0 w 8652120"/>
              <a:gd name="connsiteY4" fmla="*/ 3177 h 6897097"/>
              <a:gd name="connsiteX0" fmla="*/ 0 w 8652120"/>
              <a:gd name="connsiteY0" fmla="*/ 3177 h 6862152"/>
              <a:gd name="connsiteX1" fmla="*/ 8652120 w 8652120"/>
              <a:gd name="connsiteY1" fmla="*/ 0 h 6862152"/>
              <a:gd name="connsiteX2" fmla="*/ 6313366 w 8652120"/>
              <a:gd name="connsiteY2" fmla="*/ 6858000 h 6862152"/>
              <a:gd name="connsiteX3" fmla="*/ 2429 w 8652120"/>
              <a:gd name="connsiteY3" fmla="*/ 6862152 h 6862152"/>
              <a:gd name="connsiteX4" fmla="*/ 0 w 8652120"/>
              <a:gd name="connsiteY4" fmla="*/ 3177 h 6862152"/>
              <a:gd name="connsiteX0" fmla="*/ 0 w 8652120"/>
              <a:gd name="connsiteY0" fmla="*/ 3177 h 6877012"/>
              <a:gd name="connsiteX1" fmla="*/ 8652120 w 8652120"/>
              <a:gd name="connsiteY1" fmla="*/ 0 h 6877012"/>
              <a:gd name="connsiteX2" fmla="*/ 6310191 w 8652120"/>
              <a:gd name="connsiteY2" fmla="*/ 6877012 h 6877012"/>
              <a:gd name="connsiteX3" fmla="*/ 2429 w 8652120"/>
              <a:gd name="connsiteY3" fmla="*/ 6862152 h 6877012"/>
              <a:gd name="connsiteX4" fmla="*/ 0 w 8652120"/>
              <a:gd name="connsiteY4" fmla="*/ 3177 h 6877012"/>
              <a:gd name="connsiteX0" fmla="*/ 0 w 8652120"/>
              <a:gd name="connsiteY0" fmla="*/ 3177 h 6864338"/>
              <a:gd name="connsiteX1" fmla="*/ 8652120 w 8652120"/>
              <a:gd name="connsiteY1" fmla="*/ 0 h 6864338"/>
              <a:gd name="connsiteX2" fmla="*/ 6313366 w 8652120"/>
              <a:gd name="connsiteY2" fmla="*/ 6864338 h 6864338"/>
              <a:gd name="connsiteX3" fmla="*/ 2429 w 8652120"/>
              <a:gd name="connsiteY3" fmla="*/ 6862152 h 6864338"/>
              <a:gd name="connsiteX4" fmla="*/ 0 w 8652120"/>
              <a:gd name="connsiteY4" fmla="*/ 3177 h 686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2120" h="6864338">
                <a:moveTo>
                  <a:pt x="0" y="3177"/>
                </a:moveTo>
                <a:lnTo>
                  <a:pt x="8652120" y="0"/>
                </a:lnTo>
                <a:lnTo>
                  <a:pt x="6313366" y="6864338"/>
                </a:lnTo>
                <a:lnTo>
                  <a:pt x="2429" y="6862152"/>
                </a:lnTo>
                <a:cubicBezTo>
                  <a:pt x="-2617" y="4564179"/>
                  <a:pt x="5046" y="2301150"/>
                  <a:pt x="0" y="3177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rgbClr val="263B8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6EC7A-3DD9-C442-9999-7ABB017DD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440" y="3227032"/>
            <a:ext cx="548971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BA53504-916B-844C-80CD-51ECD44EC96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54440" y="1571270"/>
            <a:ext cx="5489714" cy="1655762"/>
          </a:xfrm>
        </p:spPr>
        <p:txBody>
          <a:bodyPr/>
          <a:lstStyle>
            <a:lvl1pPr>
              <a:defRPr>
                <a:solidFill>
                  <a:srgbClr val="263B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07859" y="5428790"/>
            <a:ext cx="2256639" cy="587864"/>
            <a:chOff x="1046163" y="703263"/>
            <a:chExt cx="1133475" cy="295275"/>
          </a:xfrm>
        </p:grpSpPr>
        <p:sp>
          <p:nvSpPr>
            <p:cNvPr id="10" name="Freeform 3974"/>
            <p:cNvSpPr>
              <a:spLocks/>
            </p:cNvSpPr>
            <p:nvPr/>
          </p:nvSpPr>
          <p:spPr bwMode="auto">
            <a:xfrm>
              <a:off x="1046163" y="703263"/>
              <a:ext cx="176212" cy="1666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6" y="25"/>
                </a:cxn>
                <a:cxn ang="0">
                  <a:pos x="21" y="0"/>
                </a:cxn>
                <a:cxn ang="0">
                  <a:pos x="33" y="40"/>
                </a:cxn>
                <a:cxn ang="0">
                  <a:pos x="0" y="65"/>
                </a:cxn>
                <a:cxn ang="0">
                  <a:pos x="43" y="65"/>
                </a:cxn>
                <a:cxn ang="0">
                  <a:pos x="56" y="105"/>
                </a:cxn>
                <a:cxn ang="0">
                  <a:pos x="69" y="65"/>
                </a:cxn>
                <a:cxn ang="0">
                  <a:pos x="111" y="65"/>
                </a:cxn>
                <a:cxn ang="0">
                  <a:pos x="77" y="40"/>
                </a:cxn>
                <a:cxn ang="0">
                  <a:pos x="90" y="0"/>
                </a:cxn>
              </a:cxnLst>
              <a:rect l="0" t="0" r="r" b="b"/>
              <a:pathLst>
                <a:path w="111" h="105">
                  <a:moveTo>
                    <a:pt x="90" y="0"/>
                  </a:moveTo>
                  <a:lnTo>
                    <a:pt x="56" y="25"/>
                  </a:lnTo>
                  <a:lnTo>
                    <a:pt x="21" y="0"/>
                  </a:lnTo>
                  <a:lnTo>
                    <a:pt x="33" y="40"/>
                  </a:lnTo>
                  <a:lnTo>
                    <a:pt x="0" y="65"/>
                  </a:lnTo>
                  <a:lnTo>
                    <a:pt x="43" y="65"/>
                  </a:lnTo>
                  <a:lnTo>
                    <a:pt x="56" y="105"/>
                  </a:lnTo>
                  <a:lnTo>
                    <a:pt x="69" y="65"/>
                  </a:lnTo>
                  <a:lnTo>
                    <a:pt x="111" y="65"/>
                  </a:lnTo>
                  <a:lnTo>
                    <a:pt x="77" y="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975"/>
            <p:cNvSpPr>
              <a:spLocks/>
            </p:cNvSpPr>
            <p:nvPr/>
          </p:nvSpPr>
          <p:spPr bwMode="auto">
            <a:xfrm>
              <a:off x="1135063" y="703263"/>
              <a:ext cx="184150" cy="16668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7" y="40"/>
                </a:cxn>
                <a:cxn ang="0">
                  <a:pos x="88" y="40"/>
                </a:cxn>
                <a:cxn ang="0">
                  <a:pos x="55" y="65"/>
                </a:cxn>
                <a:cxn ang="0">
                  <a:pos x="67" y="105"/>
                </a:cxn>
                <a:cxn ang="0">
                  <a:pos x="34" y="80"/>
                </a:cxn>
                <a:cxn ang="0">
                  <a:pos x="0" y="105"/>
                </a:cxn>
                <a:cxn ang="0">
                  <a:pos x="86" y="105"/>
                </a:cxn>
                <a:cxn ang="0">
                  <a:pos x="116" y="0"/>
                </a:cxn>
                <a:cxn ang="0">
                  <a:pos x="34" y="0"/>
                </a:cxn>
              </a:cxnLst>
              <a:rect l="0" t="0" r="r" b="b"/>
              <a:pathLst>
                <a:path w="116" h="105">
                  <a:moveTo>
                    <a:pt x="34" y="0"/>
                  </a:moveTo>
                  <a:lnTo>
                    <a:pt x="47" y="40"/>
                  </a:lnTo>
                  <a:lnTo>
                    <a:pt x="88" y="40"/>
                  </a:lnTo>
                  <a:lnTo>
                    <a:pt x="55" y="65"/>
                  </a:lnTo>
                  <a:lnTo>
                    <a:pt x="67" y="105"/>
                  </a:lnTo>
                  <a:lnTo>
                    <a:pt x="34" y="80"/>
                  </a:lnTo>
                  <a:lnTo>
                    <a:pt x="0" y="105"/>
                  </a:lnTo>
                  <a:lnTo>
                    <a:pt x="86" y="105"/>
                  </a:lnTo>
                  <a:lnTo>
                    <a:pt x="1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976"/>
            <p:cNvSpPr>
              <a:spLocks noEditPoints="1"/>
            </p:cNvSpPr>
            <p:nvPr/>
          </p:nvSpPr>
          <p:spPr bwMode="auto">
            <a:xfrm>
              <a:off x="1657350" y="706438"/>
              <a:ext cx="174625" cy="1619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0" y="4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37" y="0"/>
                </a:cxn>
                <a:cxn ang="0">
                  <a:pos x="49" y="1"/>
                </a:cxn>
                <a:cxn ang="0">
                  <a:pos x="59" y="3"/>
                </a:cxn>
                <a:cxn ang="0">
                  <a:pos x="73" y="10"/>
                </a:cxn>
                <a:cxn ang="0">
                  <a:pos x="79" y="19"/>
                </a:cxn>
                <a:cxn ang="0">
                  <a:pos x="82" y="28"/>
                </a:cxn>
                <a:cxn ang="0">
                  <a:pos x="83" y="41"/>
                </a:cxn>
                <a:cxn ang="0">
                  <a:pos x="81" y="52"/>
                </a:cxn>
                <a:cxn ang="0">
                  <a:pos x="79" y="59"/>
                </a:cxn>
                <a:cxn ang="0">
                  <a:pos x="68" y="70"/>
                </a:cxn>
                <a:cxn ang="0">
                  <a:pos x="55" y="75"/>
                </a:cxn>
                <a:cxn ang="0">
                  <a:pos x="46" y="76"/>
                </a:cxn>
                <a:cxn ang="0">
                  <a:pos x="42" y="76"/>
                </a:cxn>
                <a:cxn ang="0">
                  <a:pos x="16" y="77"/>
                </a:cxn>
                <a:cxn ang="0">
                  <a:pos x="14" y="76"/>
                </a:cxn>
                <a:cxn ang="0">
                  <a:pos x="14" y="43"/>
                </a:cxn>
                <a:cxn ang="0">
                  <a:pos x="27" y="65"/>
                </a:cxn>
                <a:cxn ang="0">
                  <a:pos x="30" y="71"/>
                </a:cxn>
                <a:cxn ang="0">
                  <a:pos x="41" y="71"/>
                </a:cxn>
                <a:cxn ang="0">
                  <a:pos x="56" y="67"/>
                </a:cxn>
                <a:cxn ang="0">
                  <a:pos x="61" y="63"/>
                </a:cxn>
                <a:cxn ang="0">
                  <a:pos x="67" y="52"/>
                </a:cxn>
                <a:cxn ang="0">
                  <a:pos x="68" y="39"/>
                </a:cxn>
                <a:cxn ang="0">
                  <a:pos x="66" y="22"/>
                </a:cxn>
                <a:cxn ang="0">
                  <a:pos x="64" y="18"/>
                </a:cxn>
                <a:cxn ang="0">
                  <a:pos x="58" y="10"/>
                </a:cxn>
                <a:cxn ang="0">
                  <a:pos x="51" y="7"/>
                </a:cxn>
                <a:cxn ang="0">
                  <a:pos x="40" y="5"/>
                </a:cxn>
                <a:cxn ang="0">
                  <a:pos x="28" y="7"/>
                </a:cxn>
                <a:cxn ang="0">
                  <a:pos x="27" y="39"/>
                </a:cxn>
              </a:cxnLst>
              <a:rect l="0" t="0" r="r" b="b"/>
              <a:pathLst>
                <a:path w="83" h="77">
                  <a:moveTo>
                    <a:pt x="14" y="43"/>
                  </a:moveTo>
                  <a:cubicBezTo>
                    <a:pt x="14" y="32"/>
                    <a:pt x="14" y="22"/>
                    <a:pt x="14" y="12"/>
                  </a:cubicBezTo>
                  <a:cubicBezTo>
                    <a:pt x="14" y="11"/>
                    <a:pt x="14" y="10"/>
                    <a:pt x="14" y="9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" y="0"/>
                    <a:pt x="25" y="0"/>
                    <a:pt x="37" y="0"/>
                  </a:cubicBezTo>
                  <a:cubicBezTo>
                    <a:pt x="39" y="0"/>
                    <a:pt x="41" y="0"/>
                    <a:pt x="44" y="0"/>
                  </a:cubicBezTo>
                  <a:cubicBezTo>
                    <a:pt x="45" y="0"/>
                    <a:pt x="47" y="1"/>
                    <a:pt x="49" y="1"/>
                  </a:cubicBezTo>
                  <a:cubicBezTo>
                    <a:pt x="49" y="1"/>
                    <a:pt x="50" y="1"/>
                    <a:pt x="51" y="1"/>
                  </a:cubicBezTo>
                  <a:cubicBezTo>
                    <a:pt x="53" y="1"/>
                    <a:pt x="56" y="2"/>
                    <a:pt x="59" y="3"/>
                  </a:cubicBezTo>
                  <a:cubicBezTo>
                    <a:pt x="61" y="3"/>
                    <a:pt x="64" y="4"/>
                    <a:pt x="66" y="5"/>
                  </a:cubicBezTo>
                  <a:cubicBezTo>
                    <a:pt x="69" y="6"/>
                    <a:pt x="71" y="8"/>
                    <a:pt x="73" y="10"/>
                  </a:cubicBezTo>
                  <a:cubicBezTo>
                    <a:pt x="75" y="12"/>
                    <a:pt x="76" y="13"/>
                    <a:pt x="77" y="15"/>
                  </a:cubicBezTo>
                  <a:cubicBezTo>
                    <a:pt x="78" y="17"/>
                    <a:pt x="79" y="18"/>
                    <a:pt x="79" y="19"/>
                  </a:cubicBezTo>
                  <a:cubicBezTo>
                    <a:pt x="80" y="21"/>
                    <a:pt x="80" y="22"/>
                    <a:pt x="81" y="23"/>
                  </a:cubicBezTo>
                  <a:cubicBezTo>
                    <a:pt x="81" y="25"/>
                    <a:pt x="82" y="26"/>
                    <a:pt x="82" y="28"/>
                  </a:cubicBezTo>
                  <a:cubicBezTo>
                    <a:pt x="82" y="30"/>
                    <a:pt x="82" y="31"/>
                    <a:pt x="82" y="33"/>
                  </a:cubicBezTo>
                  <a:cubicBezTo>
                    <a:pt x="83" y="36"/>
                    <a:pt x="83" y="38"/>
                    <a:pt x="83" y="41"/>
                  </a:cubicBezTo>
                  <a:cubicBezTo>
                    <a:pt x="83" y="43"/>
                    <a:pt x="83" y="44"/>
                    <a:pt x="82" y="45"/>
                  </a:cubicBezTo>
                  <a:cubicBezTo>
                    <a:pt x="82" y="48"/>
                    <a:pt x="82" y="50"/>
                    <a:pt x="81" y="52"/>
                  </a:cubicBezTo>
                  <a:cubicBezTo>
                    <a:pt x="81" y="53"/>
                    <a:pt x="80" y="55"/>
                    <a:pt x="80" y="56"/>
                  </a:cubicBezTo>
                  <a:cubicBezTo>
                    <a:pt x="79" y="57"/>
                    <a:pt x="79" y="58"/>
                    <a:pt x="79" y="59"/>
                  </a:cubicBezTo>
                  <a:cubicBezTo>
                    <a:pt x="78" y="60"/>
                    <a:pt x="77" y="62"/>
                    <a:pt x="75" y="64"/>
                  </a:cubicBezTo>
                  <a:cubicBezTo>
                    <a:pt x="73" y="66"/>
                    <a:pt x="71" y="68"/>
                    <a:pt x="68" y="70"/>
                  </a:cubicBezTo>
                  <a:cubicBezTo>
                    <a:pt x="66" y="71"/>
                    <a:pt x="63" y="72"/>
                    <a:pt x="60" y="73"/>
                  </a:cubicBezTo>
                  <a:cubicBezTo>
                    <a:pt x="58" y="74"/>
                    <a:pt x="57" y="74"/>
                    <a:pt x="55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2" y="75"/>
                    <a:pt x="49" y="76"/>
                    <a:pt x="46" y="76"/>
                  </a:cubicBezTo>
                  <a:cubicBezTo>
                    <a:pt x="45" y="76"/>
                    <a:pt x="43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0" y="77"/>
                    <a:pt x="38" y="77"/>
                    <a:pt x="36" y="77"/>
                  </a:cubicBezTo>
                  <a:cubicBezTo>
                    <a:pt x="29" y="77"/>
                    <a:pt x="23" y="77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5" y="77"/>
                    <a:pt x="14" y="76"/>
                    <a:pt x="14" y="76"/>
                  </a:cubicBezTo>
                  <a:cubicBezTo>
                    <a:pt x="14" y="74"/>
                    <a:pt x="14" y="74"/>
                    <a:pt x="14" y="74"/>
                  </a:cubicBezTo>
                  <a:lnTo>
                    <a:pt x="14" y="43"/>
                  </a:lnTo>
                  <a:close/>
                  <a:moveTo>
                    <a:pt x="27" y="39"/>
                  </a:moveTo>
                  <a:cubicBezTo>
                    <a:pt x="27" y="47"/>
                    <a:pt x="27" y="56"/>
                    <a:pt x="27" y="65"/>
                  </a:cubicBezTo>
                  <a:cubicBezTo>
                    <a:pt x="27" y="66"/>
                    <a:pt x="27" y="68"/>
                    <a:pt x="28" y="69"/>
                  </a:cubicBezTo>
                  <a:cubicBezTo>
                    <a:pt x="28" y="70"/>
                    <a:pt x="29" y="71"/>
                    <a:pt x="30" y="71"/>
                  </a:cubicBezTo>
                  <a:cubicBezTo>
                    <a:pt x="31" y="71"/>
                    <a:pt x="33" y="72"/>
                    <a:pt x="35" y="72"/>
                  </a:cubicBezTo>
                  <a:cubicBezTo>
                    <a:pt x="37" y="72"/>
                    <a:pt x="39" y="71"/>
                    <a:pt x="41" y="71"/>
                  </a:cubicBezTo>
                  <a:cubicBezTo>
                    <a:pt x="44" y="71"/>
                    <a:pt x="47" y="70"/>
                    <a:pt x="50" y="69"/>
                  </a:cubicBezTo>
                  <a:cubicBezTo>
                    <a:pt x="52" y="69"/>
                    <a:pt x="54" y="68"/>
                    <a:pt x="56" y="67"/>
                  </a:cubicBezTo>
                  <a:cubicBezTo>
                    <a:pt x="56" y="67"/>
                    <a:pt x="57" y="67"/>
                    <a:pt x="57" y="66"/>
                  </a:cubicBezTo>
                  <a:cubicBezTo>
                    <a:pt x="58" y="65"/>
                    <a:pt x="59" y="64"/>
                    <a:pt x="61" y="63"/>
                  </a:cubicBezTo>
                  <a:cubicBezTo>
                    <a:pt x="62" y="61"/>
                    <a:pt x="64" y="59"/>
                    <a:pt x="65" y="57"/>
                  </a:cubicBezTo>
                  <a:cubicBezTo>
                    <a:pt x="65" y="56"/>
                    <a:pt x="66" y="54"/>
                    <a:pt x="67" y="52"/>
                  </a:cubicBezTo>
                  <a:cubicBezTo>
                    <a:pt x="67" y="50"/>
                    <a:pt x="68" y="48"/>
                    <a:pt x="68" y="46"/>
                  </a:cubicBezTo>
                  <a:cubicBezTo>
                    <a:pt x="68" y="44"/>
                    <a:pt x="68" y="42"/>
                    <a:pt x="68" y="39"/>
                  </a:cubicBezTo>
                  <a:cubicBezTo>
                    <a:pt x="68" y="35"/>
                    <a:pt x="68" y="30"/>
                    <a:pt x="67" y="26"/>
                  </a:cubicBezTo>
                  <a:cubicBezTo>
                    <a:pt x="67" y="24"/>
                    <a:pt x="66" y="23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5" y="19"/>
                    <a:pt x="64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1" y="13"/>
                    <a:pt x="60" y="12"/>
                    <a:pt x="58" y="10"/>
                  </a:cubicBezTo>
                  <a:cubicBezTo>
                    <a:pt x="57" y="10"/>
                    <a:pt x="55" y="9"/>
                    <a:pt x="54" y="8"/>
                  </a:cubicBezTo>
                  <a:cubicBezTo>
                    <a:pt x="53" y="7"/>
                    <a:pt x="52" y="7"/>
                    <a:pt x="51" y="7"/>
                  </a:cubicBezTo>
                  <a:cubicBezTo>
                    <a:pt x="49" y="6"/>
                    <a:pt x="47" y="6"/>
                    <a:pt x="45" y="5"/>
                  </a:cubicBezTo>
                  <a:cubicBezTo>
                    <a:pt x="43" y="5"/>
                    <a:pt x="42" y="5"/>
                    <a:pt x="40" y="5"/>
                  </a:cubicBezTo>
                  <a:cubicBezTo>
                    <a:pt x="37" y="4"/>
                    <a:pt x="33" y="5"/>
                    <a:pt x="30" y="5"/>
                  </a:cubicBezTo>
                  <a:cubicBezTo>
                    <a:pt x="29" y="6"/>
                    <a:pt x="28" y="6"/>
                    <a:pt x="28" y="7"/>
                  </a:cubicBezTo>
                  <a:cubicBezTo>
                    <a:pt x="28" y="9"/>
                    <a:pt x="27" y="11"/>
                    <a:pt x="27" y="12"/>
                  </a:cubicBezTo>
                  <a:cubicBezTo>
                    <a:pt x="27" y="21"/>
                    <a:pt x="27" y="30"/>
                    <a:pt x="27" y="39"/>
                  </a:cubicBezTo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977"/>
            <p:cNvSpPr>
              <a:spLocks noEditPoints="1"/>
            </p:cNvSpPr>
            <p:nvPr/>
          </p:nvSpPr>
          <p:spPr bwMode="auto">
            <a:xfrm>
              <a:off x="2008188" y="706438"/>
              <a:ext cx="171450" cy="161925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19" y="56"/>
                </a:cxn>
                <a:cxn ang="0">
                  <a:pos x="15" y="64"/>
                </a:cxn>
                <a:cxn ang="0">
                  <a:pos x="10" y="75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1" y="75"/>
                </a:cxn>
                <a:cxn ang="0">
                  <a:pos x="3" y="69"/>
                </a:cxn>
                <a:cxn ang="0">
                  <a:pos x="8" y="59"/>
                </a:cxn>
                <a:cxn ang="0">
                  <a:pos x="12" y="51"/>
                </a:cxn>
                <a:cxn ang="0">
                  <a:pos x="15" y="44"/>
                </a:cxn>
                <a:cxn ang="0">
                  <a:pos x="19" y="36"/>
                </a:cxn>
                <a:cxn ang="0">
                  <a:pos x="22" y="28"/>
                </a:cxn>
                <a:cxn ang="0">
                  <a:pos x="26" y="21"/>
                </a:cxn>
                <a:cxn ang="0">
                  <a:pos x="29" y="13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46" y="1"/>
                </a:cxn>
                <a:cxn ang="0">
                  <a:pos x="48" y="6"/>
                </a:cxn>
                <a:cxn ang="0">
                  <a:pos x="52" y="13"/>
                </a:cxn>
                <a:cxn ang="0">
                  <a:pos x="58" y="26"/>
                </a:cxn>
                <a:cxn ang="0">
                  <a:pos x="60" y="31"/>
                </a:cxn>
                <a:cxn ang="0">
                  <a:pos x="64" y="40"/>
                </a:cxn>
                <a:cxn ang="0">
                  <a:pos x="69" y="48"/>
                </a:cxn>
                <a:cxn ang="0">
                  <a:pos x="73" y="58"/>
                </a:cxn>
                <a:cxn ang="0">
                  <a:pos x="77" y="66"/>
                </a:cxn>
                <a:cxn ang="0">
                  <a:pos x="80" y="73"/>
                </a:cxn>
                <a:cxn ang="0">
                  <a:pos x="81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9" y="57"/>
                </a:cxn>
                <a:cxn ang="0">
                  <a:pos x="54" y="51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2" y="43"/>
                </a:cxn>
                <a:cxn ang="0">
                  <a:pos x="50" y="37"/>
                </a:cxn>
                <a:cxn ang="0">
                  <a:pos x="48" y="33"/>
                </a:cxn>
                <a:cxn ang="0">
                  <a:pos x="44" y="26"/>
                </a:cxn>
                <a:cxn ang="0">
                  <a:pos x="41" y="18"/>
                </a:cxn>
                <a:cxn ang="0">
                  <a:pos x="39" y="14"/>
                </a:cxn>
                <a:cxn ang="0">
                  <a:pos x="38" y="15"/>
                </a:cxn>
                <a:cxn ang="0">
                  <a:pos x="34" y="23"/>
                </a:cxn>
                <a:cxn ang="0">
                  <a:pos x="29" y="33"/>
                </a:cxn>
                <a:cxn ang="0">
                  <a:pos x="24" y="45"/>
                </a:cxn>
                <a:cxn ang="0">
                  <a:pos x="25" y="46"/>
                </a:cxn>
              </a:cxnLst>
              <a:rect l="0" t="0" r="r" b="b"/>
              <a:pathLst>
                <a:path w="82" h="77">
                  <a:moveTo>
                    <a:pt x="38" y="51"/>
                  </a:moveTo>
                  <a:cubicBezTo>
                    <a:pt x="33" y="51"/>
                    <a:pt x="28" y="51"/>
                    <a:pt x="22" y="51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20" y="54"/>
                    <a:pt x="19" y="55"/>
                    <a:pt x="19" y="56"/>
                  </a:cubicBezTo>
                  <a:cubicBezTo>
                    <a:pt x="18" y="57"/>
                    <a:pt x="18" y="58"/>
                    <a:pt x="18" y="58"/>
                  </a:cubicBezTo>
                  <a:cubicBezTo>
                    <a:pt x="17" y="60"/>
                    <a:pt x="16" y="62"/>
                    <a:pt x="15" y="64"/>
                  </a:cubicBezTo>
                  <a:cubicBezTo>
                    <a:pt x="14" y="66"/>
                    <a:pt x="13" y="68"/>
                    <a:pt x="13" y="70"/>
                  </a:cubicBezTo>
                  <a:cubicBezTo>
                    <a:pt x="12" y="71"/>
                    <a:pt x="11" y="73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7"/>
                    <a:pt x="9" y="77"/>
                    <a:pt x="8" y="77"/>
                  </a:cubicBezTo>
                  <a:cubicBezTo>
                    <a:pt x="6" y="77"/>
                    <a:pt x="4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4"/>
                    <a:pt x="2" y="73"/>
                    <a:pt x="2" y="72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4" y="68"/>
                    <a:pt x="5" y="66"/>
                    <a:pt x="6" y="64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7"/>
                    <a:pt x="10" y="56"/>
                    <a:pt x="10" y="54"/>
                  </a:cubicBezTo>
                  <a:cubicBezTo>
                    <a:pt x="11" y="53"/>
                    <a:pt x="11" y="52"/>
                    <a:pt x="12" y="51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4" y="47"/>
                    <a:pt x="14" y="46"/>
                    <a:pt x="15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17" y="39"/>
                    <a:pt x="18" y="38"/>
                    <a:pt x="19" y="36"/>
                  </a:cubicBezTo>
                  <a:cubicBezTo>
                    <a:pt x="19" y="35"/>
                    <a:pt x="20" y="33"/>
                    <a:pt x="21" y="32"/>
                  </a:cubicBezTo>
                  <a:cubicBezTo>
                    <a:pt x="21" y="31"/>
                    <a:pt x="22" y="29"/>
                    <a:pt x="22" y="28"/>
                  </a:cubicBezTo>
                  <a:cubicBezTo>
                    <a:pt x="23" y="28"/>
                    <a:pt x="23" y="27"/>
                    <a:pt x="23" y="26"/>
                  </a:cubicBezTo>
                  <a:cubicBezTo>
                    <a:pt x="24" y="25"/>
                    <a:pt x="25" y="23"/>
                    <a:pt x="26" y="21"/>
                  </a:cubicBezTo>
                  <a:cubicBezTo>
                    <a:pt x="26" y="20"/>
                    <a:pt x="27" y="18"/>
                    <a:pt x="28" y="17"/>
                  </a:cubicBezTo>
                  <a:cubicBezTo>
                    <a:pt x="28" y="16"/>
                    <a:pt x="29" y="15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2" y="6"/>
                    <a:pt x="31" y="5"/>
                    <a:pt x="29" y="4"/>
                  </a:cubicBezTo>
                  <a:cubicBezTo>
                    <a:pt x="27" y="4"/>
                    <a:pt x="24" y="3"/>
                    <a:pt x="22" y="3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9" y="0"/>
                    <a:pt x="37" y="0"/>
                    <a:pt x="44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4"/>
                    <a:pt x="48" y="5"/>
                    <a:pt x="48" y="6"/>
                  </a:cubicBezTo>
                  <a:cubicBezTo>
                    <a:pt x="49" y="7"/>
                    <a:pt x="50" y="9"/>
                    <a:pt x="51" y="11"/>
                  </a:cubicBezTo>
                  <a:cubicBezTo>
                    <a:pt x="51" y="11"/>
                    <a:pt x="51" y="12"/>
                    <a:pt x="52" y="13"/>
                  </a:cubicBezTo>
                  <a:cubicBezTo>
                    <a:pt x="52" y="15"/>
                    <a:pt x="53" y="17"/>
                    <a:pt x="54" y="19"/>
                  </a:cubicBezTo>
                  <a:cubicBezTo>
                    <a:pt x="56" y="21"/>
                    <a:pt x="57" y="24"/>
                    <a:pt x="58" y="26"/>
                  </a:cubicBezTo>
                  <a:cubicBezTo>
                    <a:pt x="58" y="27"/>
                    <a:pt x="59" y="28"/>
                    <a:pt x="59" y="29"/>
                  </a:cubicBezTo>
                  <a:cubicBezTo>
                    <a:pt x="60" y="30"/>
                    <a:pt x="60" y="31"/>
                    <a:pt x="60" y="31"/>
                  </a:cubicBezTo>
                  <a:cubicBezTo>
                    <a:pt x="61" y="33"/>
                    <a:pt x="62" y="35"/>
                    <a:pt x="63" y="37"/>
                  </a:cubicBezTo>
                  <a:cubicBezTo>
                    <a:pt x="64" y="38"/>
                    <a:pt x="64" y="39"/>
                    <a:pt x="64" y="40"/>
                  </a:cubicBezTo>
                  <a:cubicBezTo>
                    <a:pt x="65" y="40"/>
                    <a:pt x="65" y="41"/>
                    <a:pt x="65" y="42"/>
                  </a:cubicBezTo>
                  <a:cubicBezTo>
                    <a:pt x="66" y="44"/>
                    <a:pt x="68" y="46"/>
                    <a:pt x="69" y="48"/>
                  </a:cubicBezTo>
                  <a:cubicBezTo>
                    <a:pt x="69" y="50"/>
                    <a:pt x="70" y="51"/>
                    <a:pt x="71" y="53"/>
                  </a:cubicBezTo>
                  <a:cubicBezTo>
                    <a:pt x="71" y="54"/>
                    <a:pt x="72" y="56"/>
                    <a:pt x="73" y="58"/>
                  </a:cubicBezTo>
                  <a:cubicBezTo>
                    <a:pt x="74" y="59"/>
                    <a:pt x="74" y="60"/>
                    <a:pt x="74" y="60"/>
                  </a:cubicBezTo>
                  <a:cubicBezTo>
                    <a:pt x="75" y="62"/>
                    <a:pt x="76" y="64"/>
                    <a:pt x="77" y="66"/>
                  </a:cubicBezTo>
                  <a:cubicBezTo>
                    <a:pt x="78" y="67"/>
                    <a:pt x="78" y="69"/>
                    <a:pt x="79" y="70"/>
                  </a:cubicBezTo>
                  <a:cubicBezTo>
                    <a:pt x="80" y="71"/>
                    <a:pt x="80" y="72"/>
                    <a:pt x="80" y="73"/>
                  </a:cubicBezTo>
                  <a:cubicBezTo>
                    <a:pt x="81" y="74"/>
                    <a:pt x="81" y="75"/>
                    <a:pt x="82" y="75"/>
                  </a:cubicBezTo>
                  <a:cubicBezTo>
                    <a:pt x="82" y="76"/>
                    <a:pt x="82" y="77"/>
                    <a:pt x="81" y="77"/>
                  </a:cubicBezTo>
                  <a:cubicBezTo>
                    <a:pt x="77" y="77"/>
                    <a:pt x="73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3"/>
                    <a:pt x="65" y="72"/>
                    <a:pt x="64" y="70"/>
                  </a:cubicBezTo>
                  <a:cubicBezTo>
                    <a:pt x="64" y="68"/>
                    <a:pt x="63" y="66"/>
                    <a:pt x="62" y="65"/>
                  </a:cubicBezTo>
                  <a:cubicBezTo>
                    <a:pt x="61" y="63"/>
                    <a:pt x="61" y="61"/>
                    <a:pt x="60" y="60"/>
                  </a:cubicBezTo>
                  <a:cubicBezTo>
                    <a:pt x="59" y="59"/>
                    <a:pt x="59" y="58"/>
                    <a:pt x="59" y="57"/>
                  </a:cubicBezTo>
                  <a:cubicBezTo>
                    <a:pt x="58" y="56"/>
                    <a:pt x="57" y="54"/>
                    <a:pt x="56" y="53"/>
                  </a:cubicBezTo>
                  <a:cubicBezTo>
                    <a:pt x="56" y="52"/>
                    <a:pt x="55" y="51"/>
                    <a:pt x="54" y="51"/>
                  </a:cubicBezTo>
                  <a:cubicBezTo>
                    <a:pt x="49" y="51"/>
                    <a:pt x="44" y="51"/>
                    <a:pt x="38" y="51"/>
                  </a:cubicBezTo>
                  <a:moveTo>
                    <a:pt x="38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3" y="46"/>
                    <a:pt x="53" y="46"/>
                  </a:cubicBezTo>
                  <a:cubicBezTo>
                    <a:pt x="54" y="46"/>
                    <a:pt x="54" y="46"/>
                    <a:pt x="54" y="45"/>
                  </a:cubicBezTo>
                  <a:cubicBezTo>
                    <a:pt x="53" y="44"/>
                    <a:pt x="53" y="44"/>
                    <a:pt x="52" y="43"/>
                  </a:cubicBezTo>
                  <a:cubicBezTo>
                    <a:pt x="52" y="42"/>
                    <a:pt x="52" y="41"/>
                    <a:pt x="51" y="41"/>
                  </a:cubicBezTo>
                  <a:cubicBezTo>
                    <a:pt x="51" y="39"/>
                    <a:pt x="50" y="38"/>
                    <a:pt x="50" y="37"/>
                  </a:cubicBezTo>
                  <a:cubicBezTo>
                    <a:pt x="50" y="37"/>
                    <a:pt x="49" y="36"/>
                    <a:pt x="49" y="36"/>
                  </a:cubicBezTo>
                  <a:cubicBezTo>
                    <a:pt x="49" y="35"/>
                    <a:pt x="48" y="34"/>
                    <a:pt x="48" y="33"/>
                  </a:cubicBezTo>
                  <a:cubicBezTo>
                    <a:pt x="47" y="31"/>
                    <a:pt x="46" y="29"/>
                    <a:pt x="45" y="28"/>
                  </a:cubicBezTo>
                  <a:cubicBezTo>
                    <a:pt x="45" y="27"/>
                    <a:pt x="45" y="26"/>
                    <a:pt x="44" y="26"/>
                  </a:cubicBezTo>
                  <a:cubicBezTo>
                    <a:pt x="44" y="25"/>
                    <a:pt x="44" y="24"/>
                    <a:pt x="43" y="23"/>
                  </a:cubicBezTo>
                  <a:cubicBezTo>
                    <a:pt x="42" y="21"/>
                    <a:pt x="41" y="19"/>
                    <a:pt x="41" y="18"/>
                  </a:cubicBezTo>
                  <a:cubicBezTo>
                    <a:pt x="40" y="16"/>
                    <a:pt x="40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7" y="17"/>
                    <a:pt x="36" y="17"/>
                  </a:cubicBezTo>
                  <a:cubicBezTo>
                    <a:pt x="36" y="19"/>
                    <a:pt x="35" y="21"/>
                    <a:pt x="34" y="23"/>
                  </a:cubicBezTo>
                  <a:cubicBezTo>
                    <a:pt x="32" y="26"/>
                    <a:pt x="31" y="28"/>
                    <a:pt x="30" y="31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8" y="35"/>
                    <a:pt x="27" y="36"/>
                    <a:pt x="27" y="38"/>
                  </a:cubicBezTo>
                  <a:cubicBezTo>
                    <a:pt x="26" y="40"/>
                    <a:pt x="25" y="43"/>
                    <a:pt x="24" y="45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5" y="46"/>
                    <a:pt x="25" y="46"/>
                    <a:pt x="25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978"/>
            <p:cNvSpPr>
              <a:spLocks noEditPoints="1"/>
            </p:cNvSpPr>
            <p:nvPr/>
          </p:nvSpPr>
          <p:spPr bwMode="auto">
            <a:xfrm>
              <a:off x="1498600" y="706438"/>
              <a:ext cx="171450" cy="1619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7" y="4"/>
                </a:cxn>
                <a:cxn ang="0">
                  <a:pos x="51" y="12"/>
                </a:cxn>
                <a:cxn ang="0">
                  <a:pos x="53" y="17"/>
                </a:cxn>
                <a:cxn ang="0">
                  <a:pos x="57" y="24"/>
                </a:cxn>
                <a:cxn ang="0">
                  <a:pos x="61" y="33"/>
                </a:cxn>
                <a:cxn ang="0">
                  <a:pos x="68" y="47"/>
                </a:cxn>
                <a:cxn ang="0">
                  <a:pos x="70" y="51"/>
                </a:cxn>
                <a:cxn ang="0">
                  <a:pos x="73" y="59"/>
                </a:cxn>
                <a:cxn ang="0">
                  <a:pos x="77" y="66"/>
                </a:cxn>
                <a:cxn ang="0">
                  <a:pos x="79" y="71"/>
                </a:cxn>
                <a:cxn ang="0">
                  <a:pos x="81" y="76"/>
                </a:cxn>
                <a:cxn ang="0">
                  <a:pos x="80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9" y="58"/>
                </a:cxn>
                <a:cxn ang="0">
                  <a:pos x="56" y="52"/>
                </a:cxn>
                <a:cxn ang="0">
                  <a:pos x="54" y="51"/>
                </a:cxn>
                <a:cxn ang="0">
                  <a:pos x="22" y="51"/>
                </a:cxn>
                <a:cxn ang="0">
                  <a:pos x="18" y="58"/>
                </a:cxn>
                <a:cxn ang="0">
                  <a:pos x="14" y="66"/>
                </a:cxn>
                <a:cxn ang="0">
                  <a:pos x="11" y="72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2" y="72"/>
                </a:cxn>
                <a:cxn ang="0">
                  <a:pos x="4" y="67"/>
                </a:cxn>
                <a:cxn ang="0">
                  <a:pos x="8" y="60"/>
                </a:cxn>
                <a:cxn ang="0">
                  <a:pos x="11" y="52"/>
                </a:cxn>
                <a:cxn ang="0">
                  <a:pos x="14" y="46"/>
                </a:cxn>
                <a:cxn ang="0">
                  <a:pos x="18" y="37"/>
                </a:cxn>
                <a:cxn ang="0">
                  <a:pos x="22" y="29"/>
                </a:cxn>
                <a:cxn ang="0">
                  <a:pos x="25" y="22"/>
                </a:cxn>
                <a:cxn ang="0">
                  <a:pos x="29" y="14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1" y="41"/>
                </a:cxn>
                <a:cxn ang="0">
                  <a:pos x="48" y="34"/>
                </a:cxn>
                <a:cxn ang="0">
                  <a:pos x="45" y="27"/>
                </a:cxn>
                <a:cxn ang="0">
                  <a:pos x="41" y="19"/>
                </a:cxn>
                <a:cxn ang="0">
                  <a:pos x="38" y="14"/>
                </a:cxn>
                <a:cxn ang="0">
                  <a:pos x="36" y="17"/>
                </a:cxn>
                <a:cxn ang="0">
                  <a:pos x="32" y="27"/>
                </a:cxn>
                <a:cxn ang="0">
                  <a:pos x="28" y="36"/>
                </a:cxn>
                <a:cxn ang="0">
                  <a:pos x="23" y="45"/>
                </a:cxn>
                <a:cxn ang="0">
                  <a:pos x="24" y="46"/>
                </a:cxn>
              </a:cxnLst>
              <a:rect l="0" t="0" r="r" b="b"/>
              <a:pathLst>
                <a:path w="82" h="77">
                  <a:moveTo>
                    <a:pt x="33" y="0"/>
                  </a:moveTo>
                  <a:cubicBezTo>
                    <a:pt x="36" y="0"/>
                    <a:pt x="40" y="0"/>
                    <a:pt x="44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9" y="8"/>
                    <a:pt x="50" y="10"/>
                    <a:pt x="51" y="12"/>
                  </a:cubicBezTo>
                  <a:cubicBezTo>
                    <a:pt x="52" y="13"/>
                    <a:pt x="52" y="14"/>
                    <a:pt x="52" y="15"/>
                  </a:cubicBezTo>
                  <a:cubicBezTo>
                    <a:pt x="53" y="16"/>
                    <a:pt x="53" y="16"/>
                    <a:pt x="53" y="17"/>
                  </a:cubicBezTo>
                  <a:cubicBezTo>
                    <a:pt x="54" y="18"/>
                    <a:pt x="55" y="20"/>
                    <a:pt x="56" y="21"/>
                  </a:cubicBezTo>
                  <a:cubicBezTo>
                    <a:pt x="56" y="22"/>
                    <a:pt x="57" y="23"/>
                    <a:pt x="57" y="24"/>
                  </a:cubicBezTo>
                  <a:cubicBezTo>
                    <a:pt x="57" y="25"/>
                    <a:pt x="58" y="26"/>
                    <a:pt x="58" y="27"/>
                  </a:cubicBezTo>
                  <a:cubicBezTo>
                    <a:pt x="59" y="29"/>
                    <a:pt x="60" y="31"/>
                    <a:pt x="61" y="33"/>
                  </a:cubicBezTo>
                  <a:cubicBezTo>
                    <a:pt x="63" y="36"/>
                    <a:pt x="64" y="39"/>
                    <a:pt x="65" y="42"/>
                  </a:cubicBezTo>
                  <a:cubicBezTo>
                    <a:pt x="66" y="43"/>
                    <a:pt x="67" y="45"/>
                    <a:pt x="68" y="47"/>
                  </a:cubicBezTo>
                  <a:cubicBezTo>
                    <a:pt x="68" y="48"/>
                    <a:pt x="68" y="49"/>
                    <a:pt x="69" y="49"/>
                  </a:cubicBezTo>
                  <a:cubicBezTo>
                    <a:pt x="69" y="50"/>
                    <a:pt x="70" y="51"/>
                    <a:pt x="70" y="51"/>
                  </a:cubicBezTo>
                  <a:cubicBezTo>
                    <a:pt x="71" y="53"/>
                    <a:pt x="71" y="55"/>
                    <a:pt x="72" y="56"/>
                  </a:cubicBezTo>
                  <a:cubicBezTo>
                    <a:pt x="73" y="57"/>
                    <a:pt x="73" y="58"/>
                    <a:pt x="73" y="59"/>
                  </a:cubicBezTo>
                  <a:cubicBezTo>
                    <a:pt x="74" y="60"/>
                    <a:pt x="74" y="60"/>
                    <a:pt x="74" y="61"/>
                  </a:cubicBezTo>
                  <a:cubicBezTo>
                    <a:pt x="75" y="63"/>
                    <a:pt x="76" y="64"/>
                    <a:pt x="77" y="66"/>
                  </a:cubicBezTo>
                  <a:cubicBezTo>
                    <a:pt x="77" y="67"/>
                    <a:pt x="78" y="68"/>
                    <a:pt x="78" y="69"/>
                  </a:cubicBezTo>
                  <a:cubicBezTo>
                    <a:pt x="79" y="70"/>
                    <a:pt x="79" y="70"/>
                    <a:pt x="79" y="71"/>
                  </a:cubicBezTo>
                  <a:cubicBezTo>
                    <a:pt x="80" y="72"/>
                    <a:pt x="81" y="74"/>
                    <a:pt x="81" y="75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2" y="76"/>
                    <a:pt x="81" y="77"/>
                    <a:pt x="81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4"/>
                    <a:pt x="65" y="72"/>
                    <a:pt x="65" y="70"/>
                  </a:cubicBezTo>
                  <a:cubicBezTo>
                    <a:pt x="64" y="68"/>
                    <a:pt x="63" y="67"/>
                    <a:pt x="62" y="65"/>
                  </a:cubicBezTo>
                  <a:cubicBezTo>
                    <a:pt x="61" y="63"/>
                    <a:pt x="61" y="62"/>
                    <a:pt x="60" y="60"/>
                  </a:cubicBezTo>
                  <a:cubicBezTo>
                    <a:pt x="60" y="60"/>
                    <a:pt x="59" y="59"/>
                    <a:pt x="59" y="58"/>
                  </a:cubicBezTo>
                  <a:cubicBezTo>
                    <a:pt x="58" y="57"/>
                    <a:pt x="57" y="55"/>
                    <a:pt x="57" y="53"/>
                  </a:cubicBezTo>
                  <a:cubicBezTo>
                    <a:pt x="56" y="53"/>
                    <a:pt x="56" y="52"/>
                    <a:pt x="56" y="52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2"/>
                  </a:cubicBezTo>
                  <a:cubicBezTo>
                    <a:pt x="19" y="54"/>
                    <a:pt x="18" y="56"/>
                    <a:pt x="18" y="58"/>
                  </a:cubicBezTo>
                  <a:cubicBezTo>
                    <a:pt x="17" y="59"/>
                    <a:pt x="17" y="60"/>
                    <a:pt x="16" y="61"/>
                  </a:cubicBezTo>
                  <a:cubicBezTo>
                    <a:pt x="16" y="62"/>
                    <a:pt x="15" y="64"/>
                    <a:pt x="14" y="66"/>
                  </a:cubicBezTo>
                  <a:cubicBezTo>
                    <a:pt x="14" y="67"/>
                    <a:pt x="13" y="68"/>
                    <a:pt x="13" y="69"/>
                  </a:cubicBezTo>
                  <a:cubicBezTo>
                    <a:pt x="12" y="70"/>
                    <a:pt x="12" y="71"/>
                    <a:pt x="11" y="72"/>
                  </a:cubicBezTo>
                  <a:cubicBezTo>
                    <a:pt x="11" y="73"/>
                    <a:pt x="10" y="74"/>
                    <a:pt x="10" y="75"/>
                  </a:cubicBezTo>
                  <a:cubicBezTo>
                    <a:pt x="10" y="76"/>
                    <a:pt x="9" y="77"/>
                    <a:pt x="8" y="77"/>
                  </a:cubicBezTo>
                  <a:cubicBezTo>
                    <a:pt x="6" y="77"/>
                    <a:pt x="4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1" y="74"/>
                    <a:pt x="2" y="73"/>
                    <a:pt x="2" y="72"/>
                  </a:cubicBezTo>
                  <a:cubicBezTo>
                    <a:pt x="2" y="71"/>
                    <a:pt x="3" y="70"/>
                    <a:pt x="3" y="70"/>
                  </a:cubicBezTo>
                  <a:cubicBezTo>
                    <a:pt x="3" y="69"/>
                    <a:pt x="4" y="68"/>
                    <a:pt x="4" y="67"/>
                  </a:cubicBezTo>
                  <a:cubicBezTo>
                    <a:pt x="5" y="66"/>
                    <a:pt x="5" y="65"/>
                    <a:pt x="5" y="65"/>
                  </a:cubicBezTo>
                  <a:cubicBezTo>
                    <a:pt x="6" y="63"/>
                    <a:pt x="7" y="61"/>
                    <a:pt x="8" y="60"/>
                  </a:cubicBezTo>
                  <a:cubicBezTo>
                    <a:pt x="8" y="59"/>
                    <a:pt x="9" y="58"/>
                    <a:pt x="9" y="57"/>
                  </a:cubicBezTo>
                  <a:cubicBezTo>
                    <a:pt x="10" y="55"/>
                    <a:pt x="11" y="53"/>
                    <a:pt x="11" y="52"/>
                  </a:cubicBezTo>
                  <a:cubicBezTo>
                    <a:pt x="12" y="51"/>
                    <a:pt x="12" y="50"/>
                    <a:pt x="13" y="49"/>
                  </a:cubicBezTo>
                  <a:cubicBezTo>
                    <a:pt x="13" y="48"/>
                    <a:pt x="14" y="47"/>
                    <a:pt x="14" y="46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6" y="41"/>
                    <a:pt x="17" y="39"/>
                    <a:pt x="18" y="37"/>
                  </a:cubicBezTo>
                  <a:cubicBezTo>
                    <a:pt x="19" y="35"/>
                    <a:pt x="20" y="34"/>
                    <a:pt x="21" y="32"/>
                  </a:cubicBezTo>
                  <a:cubicBezTo>
                    <a:pt x="21" y="31"/>
                    <a:pt x="21" y="30"/>
                    <a:pt x="22" y="29"/>
                  </a:cubicBezTo>
                  <a:cubicBezTo>
                    <a:pt x="22" y="28"/>
                    <a:pt x="22" y="28"/>
                    <a:pt x="23" y="27"/>
                  </a:cubicBezTo>
                  <a:cubicBezTo>
                    <a:pt x="24" y="25"/>
                    <a:pt x="24" y="24"/>
                    <a:pt x="25" y="22"/>
                  </a:cubicBezTo>
                  <a:cubicBezTo>
                    <a:pt x="26" y="20"/>
                    <a:pt x="27" y="19"/>
                    <a:pt x="27" y="17"/>
                  </a:cubicBezTo>
                  <a:cubicBezTo>
                    <a:pt x="28" y="16"/>
                    <a:pt x="28" y="15"/>
                    <a:pt x="29" y="14"/>
                  </a:cubicBezTo>
                  <a:cubicBezTo>
                    <a:pt x="29" y="13"/>
                    <a:pt x="30" y="13"/>
                    <a:pt x="30" y="12"/>
                  </a:cubicBezTo>
                  <a:cubicBezTo>
                    <a:pt x="30" y="11"/>
                    <a:pt x="31" y="9"/>
                    <a:pt x="31" y="8"/>
                  </a:cubicBezTo>
                  <a:cubicBezTo>
                    <a:pt x="31" y="6"/>
                    <a:pt x="31" y="5"/>
                    <a:pt x="29" y="4"/>
                  </a:cubicBezTo>
                  <a:cubicBezTo>
                    <a:pt x="27" y="4"/>
                    <a:pt x="24" y="3"/>
                    <a:pt x="22" y="3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0"/>
                    <a:pt x="33" y="0"/>
                  </a:cubicBezTo>
                  <a:moveTo>
                    <a:pt x="38" y="46"/>
                  </a:move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6"/>
                    <a:pt x="52" y="46"/>
                  </a:cubicBezTo>
                  <a:cubicBezTo>
                    <a:pt x="52" y="46"/>
                    <a:pt x="53" y="46"/>
                    <a:pt x="53" y="46"/>
                  </a:cubicBezTo>
                  <a:cubicBezTo>
                    <a:pt x="54" y="46"/>
                    <a:pt x="54" y="46"/>
                    <a:pt x="53" y="45"/>
                  </a:cubicBezTo>
                  <a:cubicBezTo>
                    <a:pt x="53" y="44"/>
                    <a:pt x="52" y="42"/>
                    <a:pt x="51" y="41"/>
                  </a:cubicBezTo>
                  <a:cubicBezTo>
                    <a:pt x="51" y="40"/>
                    <a:pt x="50" y="39"/>
                    <a:pt x="50" y="38"/>
                  </a:cubicBezTo>
                  <a:cubicBezTo>
                    <a:pt x="49" y="36"/>
                    <a:pt x="49" y="35"/>
                    <a:pt x="48" y="34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6" y="30"/>
                    <a:pt x="46" y="28"/>
                    <a:pt x="45" y="27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3" y="22"/>
                    <a:pt x="42" y="21"/>
                    <a:pt x="41" y="19"/>
                  </a:cubicBezTo>
                  <a:cubicBezTo>
                    <a:pt x="40" y="17"/>
                    <a:pt x="40" y="16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7" y="16"/>
                    <a:pt x="36" y="17"/>
                  </a:cubicBezTo>
                  <a:cubicBezTo>
                    <a:pt x="36" y="19"/>
                    <a:pt x="35" y="20"/>
                    <a:pt x="34" y="22"/>
                  </a:cubicBezTo>
                  <a:cubicBezTo>
                    <a:pt x="33" y="24"/>
                    <a:pt x="32" y="26"/>
                    <a:pt x="32" y="27"/>
                  </a:cubicBezTo>
                  <a:cubicBezTo>
                    <a:pt x="31" y="30"/>
                    <a:pt x="30" y="32"/>
                    <a:pt x="29" y="34"/>
                  </a:cubicBezTo>
                  <a:cubicBezTo>
                    <a:pt x="28" y="34"/>
                    <a:pt x="28" y="35"/>
                    <a:pt x="28" y="36"/>
                  </a:cubicBezTo>
                  <a:cubicBezTo>
                    <a:pt x="27" y="37"/>
                    <a:pt x="26" y="39"/>
                    <a:pt x="25" y="41"/>
                  </a:cubicBezTo>
                  <a:cubicBezTo>
                    <a:pt x="25" y="42"/>
                    <a:pt x="24" y="44"/>
                    <a:pt x="23" y="45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979"/>
            <p:cNvSpPr>
              <a:spLocks/>
            </p:cNvSpPr>
            <p:nvPr/>
          </p:nvSpPr>
          <p:spPr bwMode="auto">
            <a:xfrm>
              <a:off x="1338263" y="703263"/>
              <a:ext cx="142875" cy="166688"/>
            </a:xfrm>
            <a:custGeom>
              <a:avLst/>
              <a:gdLst/>
              <a:ahLst/>
              <a:cxnLst>
                <a:cxn ang="0">
                  <a:pos x="35" y="79"/>
                </a:cxn>
                <a:cxn ang="0">
                  <a:pos x="27" y="77"/>
                </a:cxn>
                <a:cxn ang="0">
                  <a:pos x="18" y="72"/>
                </a:cxn>
                <a:cxn ang="0">
                  <a:pos x="10" y="66"/>
                </a:cxn>
                <a:cxn ang="0">
                  <a:pos x="4" y="57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6" y="13"/>
                </a:cxn>
                <a:cxn ang="0">
                  <a:pos x="16" y="4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47" y="0"/>
                </a:cxn>
                <a:cxn ang="0">
                  <a:pos x="59" y="4"/>
                </a:cxn>
                <a:cxn ang="0">
                  <a:pos x="65" y="9"/>
                </a:cxn>
                <a:cxn ang="0">
                  <a:pos x="67" y="17"/>
                </a:cxn>
                <a:cxn ang="0">
                  <a:pos x="56" y="17"/>
                </a:cxn>
                <a:cxn ang="0">
                  <a:pos x="54" y="15"/>
                </a:cxn>
                <a:cxn ang="0">
                  <a:pos x="39" y="5"/>
                </a:cxn>
                <a:cxn ang="0">
                  <a:pos x="28" y="7"/>
                </a:cxn>
                <a:cxn ang="0">
                  <a:pos x="24" y="9"/>
                </a:cxn>
                <a:cxn ang="0">
                  <a:pos x="18" y="17"/>
                </a:cxn>
                <a:cxn ang="0">
                  <a:pos x="15" y="27"/>
                </a:cxn>
                <a:cxn ang="0">
                  <a:pos x="14" y="34"/>
                </a:cxn>
                <a:cxn ang="0">
                  <a:pos x="17" y="51"/>
                </a:cxn>
                <a:cxn ang="0">
                  <a:pos x="20" y="59"/>
                </a:cxn>
                <a:cxn ang="0">
                  <a:pos x="30" y="69"/>
                </a:cxn>
                <a:cxn ang="0">
                  <a:pos x="39" y="72"/>
                </a:cxn>
                <a:cxn ang="0">
                  <a:pos x="46" y="73"/>
                </a:cxn>
                <a:cxn ang="0">
                  <a:pos x="63" y="72"/>
                </a:cxn>
                <a:cxn ang="0">
                  <a:pos x="68" y="72"/>
                </a:cxn>
                <a:cxn ang="0">
                  <a:pos x="67" y="76"/>
                </a:cxn>
                <a:cxn ang="0">
                  <a:pos x="57" y="78"/>
                </a:cxn>
                <a:cxn ang="0">
                  <a:pos x="43" y="79"/>
                </a:cxn>
              </a:cxnLst>
              <a:rect l="0" t="0" r="r" b="b"/>
              <a:pathLst>
                <a:path w="68" h="79">
                  <a:moveTo>
                    <a:pt x="43" y="79"/>
                  </a:moveTo>
                  <a:cubicBezTo>
                    <a:pt x="41" y="79"/>
                    <a:pt x="38" y="79"/>
                    <a:pt x="35" y="79"/>
                  </a:cubicBezTo>
                  <a:cubicBezTo>
                    <a:pt x="34" y="79"/>
                    <a:pt x="33" y="78"/>
                    <a:pt x="32" y="78"/>
                  </a:cubicBezTo>
                  <a:cubicBezTo>
                    <a:pt x="30" y="78"/>
                    <a:pt x="29" y="77"/>
                    <a:pt x="27" y="77"/>
                  </a:cubicBezTo>
                  <a:cubicBezTo>
                    <a:pt x="25" y="76"/>
                    <a:pt x="23" y="75"/>
                    <a:pt x="21" y="74"/>
                  </a:cubicBezTo>
                  <a:cubicBezTo>
                    <a:pt x="20" y="74"/>
                    <a:pt x="19" y="73"/>
                    <a:pt x="18" y="72"/>
                  </a:cubicBezTo>
                  <a:cubicBezTo>
                    <a:pt x="16" y="71"/>
                    <a:pt x="15" y="70"/>
                    <a:pt x="13" y="69"/>
                  </a:cubicBezTo>
                  <a:cubicBezTo>
                    <a:pt x="12" y="68"/>
                    <a:pt x="11" y="67"/>
                    <a:pt x="10" y="66"/>
                  </a:cubicBezTo>
                  <a:cubicBezTo>
                    <a:pt x="9" y="64"/>
                    <a:pt x="8" y="63"/>
                    <a:pt x="7" y="61"/>
                  </a:cubicBezTo>
                  <a:cubicBezTo>
                    <a:pt x="6" y="59"/>
                    <a:pt x="5" y="58"/>
                    <a:pt x="4" y="57"/>
                  </a:cubicBezTo>
                  <a:cubicBezTo>
                    <a:pt x="4" y="56"/>
                    <a:pt x="4" y="55"/>
                    <a:pt x="3" y="54"/>
                  </a:cubicBezTo>
                  <a:cubicBezTo>
                    <a:pt x="3" y="53"/>
                    <a:pt x="2" y="52"/>
                    <a:pt x="2" y="51"/>
                  </a:cubicBezTo>
                  <a:cubicBezTo>
                    <a:pt x="2" y="49"/>
                    <a:pt x="1" y="47"/>
                    <a:pt x="1" y="44"/>
                  </a:cubicBezTo>
                  <a:cubicBezTo>
                    <a:pt x="0" y="43"/>
                    <a:pt x="0" y="41"/>
                    <a:pt x="0" y="39"/>
                  </a:cubicBezTo>
                  <a:cubicBezTo>
                    <a:pt x="0" y="36"/>
                    <a:pt x="0" y="33"/>
                    <a:pt x="0" y="31"/>
                  </a:cubicBezTo>
                  <a:cubicBezTo>
                    <a:pt x="1" y="28"/>
                    <a:pt x="1" y="26"/>
                    <a:pt x="2" y="23"/>
                  </a:cubicBezTo>
                  <a:cubicBezTo>
                    <a:pt x="2" y="22"/>
                    <a:pt x="3" y="20"/>
                    <a:pt x="3" y="19"/>
                  </a:cubicBezTo>
                  <a:cubicBezTo>
                    <a:pt x="4" y="17"/>
                    <a:pt x="5" y="15"/>
                    <a:pt x="6" y="13"/>
                  </a:cubicBezTo>
                  <a:cubicBezTo>
                    <a:pt x="8" y="11"/>
                    <a:pt x="9" y="10"/>
                    <a:pt x="10" y="8"/>
                  </a:cubicBezTo>
                  <a:cubicBezTo>
                    <a:pt x="12" y="7"/>
                    <a:pt x="13" y="5"/>
                    <a:pt x="16" y="4"/>
                  </a:cubicBezTo>
                  <a:cubicBezTo>
                    <a:pt x="18" y="4"/>
                    <a:pt x="19" y="3"/>
                    <a:pt x="21" y="2"/>
                  </a:cubicBezTo>
                  <a:cubicBezTo>
                    <a:pt x="23" y="1"/>
                    <a:pt x="24" y="1"/>
                    <a:pt x="26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45" y="0"/>
                    <a:pt x="46" y="0"/>
                    <a:pt x="47" y="0"/>
                  </a:cubicBezTo>
                  <a:cubicBezTo>
                    <a:pt x="49" y="1"/>
                    <a:pt x="52" y="1"/>
                    <a:pt x="54" y="2"/>
                  </a:cubicBezTo>
                  <a:cubicBezTo>
                    <a:pt x="56" y="2"/>
                    <a:pt x="58" y="3"/>
                    <a:pt x="59" y="4"/>
                  </a:cubicBezTo>
                  <a:cubicBezTo>
                    <a:pt x="60" y="4"/>
                    <a:pt x="60" y="5"/>
                    <a:pt x="61" y="5"/>
                  </a:cubicBezTo>
                  <a:cubicBezTo>
                    <a:pt x="62" y="6"/>
                    <a:pt x="64" y="7"/>
                    <a:pt x="65" y="9"/>
                  </a:cubicBezTo>
                  <a:cubicBezTo>
                    <a:pt x="67" y="10"/>
                    <a:pt x="67" y="13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6"/>
                    <a:pt x="54" y="16"/>
                    <a:pt x="54" y="15"/>
                  </a:cubicBezTo>
                  <a:cubicBezTo>
                    <a:pt x="53" y="12"/>
                    <a:pt x="51" y="10"/>
                    <a:pt x="48" y="8"/>
                  </a:cubicBezTo>
                  <a:cubicBezTo>
                    <a:pt x="45" y="6"/>
                    <a:pt x="42" y="5"/>
                    <a:pt x="39" y="5"/>
                  </a:cubicBezTo>
                  <a:cubicBezTo>
                    <a:pt x="37" y="5"/>
                    <a:pt x="35" y="5"/>
                    <a:pt x="33" y="5"/>
                  </a:cubicBezTo>
                  <a:cubicBezTo>
                    <a:pt x="32" y="6"/>
                    <a:pt x="30" y="6"/>
                    <a:pt x="28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8"/>
                    <a:pt x="25" y="9"/>
                    <a:pt x="24" y="9"/>
                  </a:cubicBezTo>
                  <a:cubicBezTo>
                    <a:pt x="22" y="11"/>
                    <a:pt x="21" y="12"/>
                    <a:pt x="20" y="14"/>
                  </a:cubicBezTo>
                  <a:cubicBezTo>
                    <a:pt x="19" y="15"/>
                    <a:pt x="18" y="16"/>
                    <a:pt x="18" y="17"/>
                  </a:cubicBezTo>
                  <a:cubicBezTo>
                    <a:pt x="17" y="18"/>
                    <a:pt x="17" y="20"/>
                    <a:pt x="16" y="21"/>
                  </a:cubicBezTo>
                  <a:cubicBezTo>
                    <a:pt x="16" y="23"/>
                    <a:pt x="15" y="25"/>
                    <a:pt x="15" y="27"/>
                  </a:cubicBezTo>
                  <a:cubicBezTo>
                    <a:pt x="15" y="28"/>
                    <a:pt x="15" y="30"/>
                    <a:pt x="15" y="32"/>
                  </a:cubicBezTo>
                  <a:cubicBezTo>
                    <a:pt x="15" y="32"/>
                    <a:pt x="14" y="33"/>
                    <a:pt x="14" y="34"/>
                  </a:cubicBezTo>
                  <a:cubicBezTo>
                    <a:pt x="15" y="37"/>
                    <a:pt x="15" y="41"/>
                    <a:pt x="15" y="44"/>
                  </a:cubicBezTo>
                  <a:cubicBezTo>
                    <a:pt x="15" y="46"/>
                    <a:pt x="16" y="48"/>
                    <a:pt x="17" y="51"/>
                  </a:cubicBezTo>
                  <a:cubicBezTo>
                    <a:pt x="17" y="52"/>
                    <a:pt x="17" y="53"/>
                    <a:pt x="18" y="54"/>
                  </a:cubicBezTo>
                  <a:cubicBezTo>
                    <a:pt x="19" y="56"/>
                    <a:pt x="19" y="58"/>
                    <a:pt x="20" y="59"/>
                  </a:cubicBezTo>
                  <a:cubicBezTo>
                    <a:pt x="21" y="61"/>
                    <a:pt x="22" y="62"/>
                    <a:pt x="23" y="63"/>
                  </a:cubicBezTo>
                  <a:cubicBezTo>
                    <a:pt x="25" y="65"/>
                    <a:pt x="27" y="67"/>
                    <a:pt x="30" y="69"/>
                  </a:cubicBezTo>
                  <a:cubicBezTo>
                    <a:pt x="31" y="69"/>
                    <a:pt x="33" y="70"/>
                    <a:pt x="34" y="71"/>
                  </a:cubicBezTo>
                  <a:cubicBezTo>
                    <a:pt x="36" y="71"/>
                    <a:pt x="37" y="72"/>
                    <a:pt x="39" y="72"/>
                  </a:cubicBezTo>
                  <a:cubicBezTo>
                    <a:pt x="39" y="72"/>
                    <a:pt x="40" y="72"/>
                    <a:pt x="40" y="72"/>
                  </a:cubicBezTo>
                  <a:cubicBezTo>
                    <a:pt x="42" y="73"/>
                    <a:pt x="44" y="73"/>
                    <a:pt x="46" y="73"/>
                  </a:cubicBezTo>
                  <a:cubicBezTo>
                    <a:pt x="49" y="73"/>
                    <a:pt x="53" y="73"/>
                    <a:pt x="57" y="73"/>
                  </a:cubicBezTo>
                  <a:cubicBezTo>
                    <a:pt x="59" y="72"/>
                    <a:pt x="61" y="72"/>
                    <a:pt x="63" y="72"/>
                  </a:cubicBezTo>
                  <a:cubicBezTo>
                    <a:pt x="65" y="71"/>
                    <a:pt x="66" y="71"/>
                    <a:pt x="67" y="71"/>
                  </a:cubicBezTo>
                  <a:cubicBezTo>
                    <a:pt x="68" y="71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8" y="76"/>
                    <a:pt x="67" y="76"/>
                  </a:cubicBezTo>
                  <a:cubicBezTo>
                    <a:pt x="65" y="77"/>
                    <a:pt x="63" y="77"/>
                    <a:pt x="60" y="78"/>
                  </a:cubicBezTo>
                  <a:cubicBezTo>
                    <a:pt x="59" y="78"/>
                    <a:pt x="58" y="78"/>
                    <a:pt x="57" y="78"/>
                  </a:cubicBezTo>
                  <a:cubicBezTo>
                    <a:pt x="55" y="78"/>
                    <a:pt x="53" y="79"/>
                    <a:pt x="51" y="79"/>
                  </a:cubicBezTo>
                  <a:cubicBezTo>
                    <a:pt x="48" y="79"/>
                    <a:pt x="46" y="79"/>
                    <a:pt x="43" y="7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980"/>
            <p:cNvSpPr>
              <a:spLocks/>
            </p:cNvSpPr>
            <p:nvPr/>
          </p:nvSpPr>
          <p:spPr bwMode="auto">
            <a:xfrm>
              <a:off x="1852613" y="703263"/>
              <a:ext cx="142875" cy="1666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6" y="3"/>
                </a:cxn>
                <a:cxn ang="0">
                  <a:pos x="65" y="9"/>
                </a:cxn>
                <a:cxn ang="0">
                  <a:pos x="68" y="15"/>
                </a:cxn>
                <a:cxn ang="0">
                  <a:pos x="66" y="17"/>
                </a:cxn>
                <a:cxn ang="0">
                  <a:pos x="55" y="17"/>
                </a:cxn>
                <a:cxn ang="0">
                  <a:pos x="49" y="8"/>
                </a:cxn>
                <a:cxn ang="0">
                  <a:pos x="34" y="5"/>
                </a:cxn>
                <a:cxn ang="0">
                  <a:pos x="25" y="8"/>
                </a:cxn>
                <a:cxn ang="0">
                  <a:pos x="19" y="15"/>
                </a:cxn>
                <a:cxn ang="0">
                  <a:pos x="16" y="21"/>
                </a:cxn>
                <a:cxn ang="0">
                  <a:pos x="14" y="29"/>
                </a:cxn>
                <a:cxn ang="0">
                  <a:pos x="14" y="38"/>
                </a:cxn>
                <a:cxn ang="0">
                  <a:pos x="17" y="51"/>
                </a:cxn>
                <a:cxn ang="0">
                  <a:pos x="19" y="58"/>
                </a:cxn>
                <a:cxn ang="0">
                  <a:pos x="26" y="66"/>
                </a:cxn>
                <a:cxn ang="0">
                  <a:pos x="33" y="70"/>
                </a:cxn>
                <a:cxn ang="0">
                  <a:pos x="46" y="73"/>
                </a:cxn>
                <a:cxn ang="0">
                  <a:pos x="58" y="73"/>
                </a:cxn>
                <a:cxn ang="0">
                  <a:pos x="66" y="71"/>
                </a:cxn>
                <a:cxn ang="0">
                  <a:pos x="68" y="75"/>
                </a:cxn>
                <a:cxn ang="0">
                  <a:pos x="60" y="78"/>
                </a:cxn>
                <a:cxn ang="0">
                  <a:pos x="54" y="78"/>
                </a:cxn>
                <a:cxn ang="0">
                  <a:pos x="36" y="79"/>
                </a:cxn>
                <a:cxn ang="0">
                  <a:pos x="25" y="76"/>
                </a:cxn>
                <a:cxn ang="0">
                  <a:pos x="20" y="74"/>
                </a:cxn>
                <a:cxn ang="0">
                  <a:pos x="9" y="65"/>
                </a:cxn>
                <a:cxn ang="0">
                  <a:pos x="2" y="52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2" y="22"/>
                </a:cxn>
                <a:cxn ang="0">
                  <a:pos x="6" y="12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29" y="0"/>
                </a:cxn>
                <a:cxn ang="0">
                  <a:pos x="37" y="0"/>
                </a:cxn>
              </a:cxnLst>
              <a:rect l="0" t="0" r="r" b="b"/>
              <a:pathLst>
                <a:path w="68" h="79">
                  <a:moveTo>
                    <a:pt x="37" y="0"/>
                  </a:moveTo>
                  <a:cubicBezTo>
                    <a:pt x="40" y="0"/>
                    <a:pt x="43" y="0"/>
                    <a:pt x="45" y="0"/>
                  </a:cubicBezTo>
                  <a:cubicBezTo>
                    <a:pt x="48" y="0"/>
                    <a:pt x="50" y="1"/>
                    <a:pt x="52" y="1"/>
                  </a:cubicBezTo>
                  <a:cubicBezTo>
                    <a:pt x="54" y="2"/>
                    <a:pt x="55" y="2"/>
                    <a:pt x="56" y="3"/>
                  </a:cubicBezTo>
                  <a:cubicBezTo>
                    <a:pt x="58" y="3"/>
                    <a:pt x="60" y="4"/>
                    <a:pt x="62" y="6"/>
                  </a:cubicBezTo>
                  <a:cubicBezTo>
                    <a:pt x="63" y="7"/>
                    <a:pt x="64" y="8"/>
                    <a:pt x="65" y="9"/>
                  </a:cubicBezTo>
                  <a:cubicBezTo>
                    <a:pt x="66" y="10"/>
                    <a:pt x="67" y="12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7"/>
                    <a:pt x="54" y="16"/>
                    <a:pt x="53" y="16"/>
                  </a:cubicBezTo>
                  <a:cubicBezTo>
                    <a:pt x="53" y="13"/>
                    <a:pt x="51" y="10"/>
                    <a:pt x="49" y="8"/>
                  </a:cubicBezTo>
                  <a:cubicBezTo>
                    <a:pt x="47" y="7"/>
                    <a:pt x="46" y="7"/>
                    <a:pt x="45" y="6"/>
                  </a:cubicBezTo>
                  <a:cubicBezTo>
                    <a:pt x="41" y="5"/>
                    <a:pt x="38" y="5"/>
                    <a:pt x="34" y="5"/>
                  </a:cubicBezTo>
                  <a:cubicBezTo>
                    <a:pt x="32" y="5"/>
                    <a:pt x="31" y="6"/>
                    <a:pt x="29" y="6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3" y="9"/>
                    <a:pt x="22" y="11"/>
                    <a:pt x="21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8" y="16"/>
                    <a:pt x="18" y="17"/>
                    <a:pt x="17" y="18"/>
                  </a:cubicBezTo>
                  <a:cubicBezTo>
                    <a:pt x="17" y="19"/>
                    <a:pt x="16" y="20"/>
                    <a:pt x="16" y="21"/>
                  </a:cubicBezTo>
                  <a:cubicBezTo>
                    <a:pt x="16" y="23"/>
                    <a:pt x="15" y="24"/>
                    <a:pt x="15" y="26"/>
                  </a:cubicBezTo>
                  <a:cubicBezTo>
                    <a:pt x="15" y="27"/>
                    <a:pt x="15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3"/>
                    <a:pt x="14" y="36"/>
                    <a:pt x="14" y="38"/>
                  </a:cubicBezTo>
                  <a:cubicBezTo>
                    <a:pt x="14" y="41"/>
                    <a:pt x="15" y="43"/>
                    <a:pt x="15" y="45"/>
                  </a:cubicBezTo>
                  <a:cubicBezTo>
                    <a:pt x="15" y="48"/>
                    <a:pt x="16" y="49"/>
                    <a:pt x="17" y="51"/>
                  </a:cubicBezTo>
                  <a:cubicBezTo>
                    <a:pt x="17" y="53"/>
                    <a:pt x="17" y="54"/>
                    <a:pt x="18" y="55"/>
                  </a:cubicBezTo>
                  <a:cubicBezTo>
                    <a:pt x="18" y="56"/>
                    <a:pt x="19" y="57"/>
                    <a:pt x="19" y="58"/>
                  </a:cubicBezTo>
                  <a:cubicBezTo>
                    <a:pt x="20" y="59"/>
                    <a:pt x="21" y="60"/>
                    <a:pt x="21" y="61"/>
                  </a:cubicBezTo>
                  <a:cubicBezTo>
                    <a:pt x="23" y="63"/>
                    <a:pt x="24" y="65"/>
                    <a:pt x="26" y="66"/>
                  </a:cubicBezTo>
                  <a:cubicBezTo>
                    <a:pt x="27" y="67"/>
                    <a:pt x="28" y="68"/>
                    <a:pt x="30" y="69"/>
                  </a:cubicBezTo>
                  <a:cubicBezTo>
                    <a:pt x="31" y="70"/>
                    <a:pt x="32" y="70"/>
                    <a:pt x="33" y="70"/>
                  </a:cubicBezTo>
                  <a:cubicBezTo>
                    <a:pt x="34" y="71"/>
                    <a:pt x="35" y="71"/>
                    <a:pt x="36" y="72"/>
                  </a:cubicBezTo>
                  <a:cubicBezTo>
                    <a:pt x="39" y="72"/>
                    <a:pt x="43" y="73"/>
                    <a:pt x="46" y="73"/>
                  </a:cubicBezTo>
                  <a:cubicBezTo>
                    <a:pt x="49" y="73"/>
                    <a:pt x="52" y="73"/>
                    <a:pt x="54" y="73"/>
                  </a:cubicBezTo>
                  <a:cubicBezTo>
                    <a:pt x="55" y="73"/>
                    <a:pt x="57" y="73"/>
                    <a:pt x="58" y="73"/>
                  </a:cubicBezTo>
                  <a:cubicBezTo>
                    <a:pt x="60" y="72"/>
                    <a:pt x="62" y="72"/>
                    <a:pt x="65" y="71"/>
                  </a:cubicBezTo>
                  <a:cubicBezTo>
                    <a:pt x="65" y="71"/>
                    <a:pt x="66" y="71"/>
                    <a:pt x="66" y="71"/>
                  </a:cubicBezTo>
                  <a:cubicBezTo>
                    <a:pt x="67" y="70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7" y="76"/>
                    <a:pt x="67" y="76"/>
                  </a:cubicBezTo>
                  <a:cubicBezTo>
                    <a:pt x="65" y="77"/>
                    <a:pt x="62" y="77"/>
                    <a:pt x="60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7" y="78"/>
                    <a:pt x="56" y="78"/>
                    <a:pt x="54" y="78"/>
                  </a:cubicBezTo>
                  <a:cubicBezTo>
                    <a:pt x="52" y="79"/>
                    <a:pt x="51" y="79"/>
                    <a:pt x="50" y="79"/>
                  </a:cubicBezTo>
                  <a:cubicBezTo>
                    <a:pt x="45" y="79"/>
                    <a:pt x="40" y="79"/>
                    <a:pt x="36" y="79"/>
                  </a:cubicBezTo>
                  <a:cubicBezTo>
                    <a:pt x="34" y="79"/>
                    <a:pt x="32" y="78"/>
                    <a:pt x="30" y="78"/>
                  </a:cubicBezTo>
                  <a:cubicBezTo>
                    <a:pt x="28" y="77"/>
                    <a:pt x="27" y="77"/>
                    <a:pt x="25" y="76"/>
                  </a:cubicBezTo>
                  <a:cubicBezTo>
                    <a:pt x="24" y="76"/>
                    <a:pt x="23" y="75"/>
                    <a:pt x="22" y="75"/>
                  </a:cubicBezTo>
                  <a:cubicBezTo>
                    <a:pt x="21" y="75"/>
                    <a:pt x="21" y="74"/>
                    <a:pt x="20" y="74"/>
                  </a:cubicBezTo>
                  <a:cubicBezTo>
                    <a:pt x="18" y="73"/>
                    <a:pt x="16" y="71"/>
                    <a:pt x="14" y="70"/>
                  </a:cubicBezTo>
                  <a:cubicBezTo>
                    <a:pt x="12" y="68"/>
                    <a:pt x="10" y="67"/>
                    <a:pt x="9" y="65"/>
                  </a:cubicBezTo>
                  <a:cubicBezTo>
                    <a:pt x="8" y="63"/>
                    <a:pt x="7" y="61"/>
                    <a:pt x="6" y="60"/>
                  </a:cubicBezTo>
                  <a:cubicBezTo>
                    <a:pt x="4" y="57"/>
                    <a:pt x="3" y="55"/>
                    <a:pt x="2" y="52"/>
                  </a:cubicBezTo>
                  <a:cubicBezTo>
                    <a:pt x="2" y="51"/>
                    <a:pt x="1" y="49"/>
                    <a:pt x="1" y="48"/>
                  </a:cubicBezTo>
                  <a:cubicBezTo>
                    <a:pt x="1" y="47"/>
                    <a:pt x="1" y="46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34"/>
                    <a:pt x="0" y="31"/>
                    <a:pt x="0" y="29"/>
                  </a:cubicBezTo>
                  <a:cubicBezTo>
                    <a:pt x="1" y="27"/>
                    <a:pt x="1" y="24"/>
                    <a:pt x="2" y="22"/>
                  </a:cubicBezTo>
                  <a:cubicBezTo>
                    <a:pt x="2" y="21"/>
                    <a:pt x="2" y="19"/>
                    <a:pt x="3" y="18"/>
                  </a:cubicBezTo>
                  <a:cubicBezTo>
                    <a:pt x="4" y="16"/>
                    <a:pt x="5" y="14"/>
                    <a:pt x="6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1" y="7"/>
                    <a:pt x="13" y="5"/>
                    <a:pt x="15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2" y="2"/>
                    <a:pt x="23" y="1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1" y="0"/>
                    <a:pt x="32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981"/>
            <p:cNvSpPr>
              <a:spLocks noEditPoints="1"/>
            </p:cNvSpPr>
            <p:nvPr/>
          </p:nvSpPr>
          <p:spPr bwMode="auto">
            <a:xfrm>
              <a:off x="1131888" y="927100"/>
              <a:ext cx="1038225" cy="71438"/>
            </a:xfrm>
            <a:custGeom>
              <a:avLst/>
              <a:gdLst/>
              <a:ahLst/>
              <a:cxnLst>
                <a:cxn ang="0">
                  <a:pos x="491" y="9"/>
                </a:cxn>
                <a:cxn ang="0">
                  <a:pos x="489" y="23"/>
                </a:cxn>
                <a:cxn ang="0">
                  <a:pos x="476" y="13"/>
                </a:cxn>
                <a:cxn ang="0">
                  <a:pos x="479" y="13"/>
                </a:cxn>
                <a:cxn ang="0">
                  <a:pos x="476" y="25"/>
                </a:cxn>
                <a:cxn ang="0">
                  <a:pos x="457" y="8"/>
                </a:cxn>
                <a:cxn ang="0">
                  <a:pos x="461" y="3"/>
                </a:cxn>
                <a:cxn ang="0">
                  <a:pos x="450" y="10"/>
                </a:cxn>
                <a:cxn ang="0">
                  <a:pos x="448" y="26"/>
                </a:cxn>
                <a:cxn ang="0">
                  <a:pos x="436" y="20"/>
                </a:cxn>
                <a:cxn ang="0">
                  <a:pos x="429" y="26"/>
                </a:cxn>
                <a:cxn ang="0">
                  <a:pos x="421" y="8"/>
                </a:cxn>
                <a:cxn ang="0">
                  <a:pos x="427" y="12"/>
                </a:cxn>
                <a:cxn ang="0">
                  <a:pos x="411" y="23"/>
                </a:cxn>
                <a:cxn ang="0">
                  <a:pos x="400" y="19"/>
                </a:cxn>
                <a:cxn ang="0">
                  <a:pos x="391" y="25"/>
                </a:cxn>
                <a:cxn ang="0">
                  <a:pos x="380" y="8"/>
                </a:cxn>
                <a:cxn ang="0">
                  <a:pos x="374" y="11"/>
                </a:cxn>
                <a:cxn ang="0">
                  <a:pos x="385" y="10"/>
                </a:cxn>
                <a:cxn ang="0">
                  <a:pos x="361" y="24"/>
                </a:cxn>
                <a:cxn ang="0">
                  <a:pos x="347" y="7"/>
                </a:cxn>
                <a:cxn ang="0">
                  <a:pos x="348" y="10"/>
                </a:cxn>
                <a:cxn ang="0">
                  <a:pos x="358" y="11"/>
                </a:cxn>
                <a:cxn ang="0">
                  <a:pos x="330" y="15"/>
                </a:cxn>
                <a:cxn ang="0">
                  <a:pos x="327" y="7"/>
                </a:cxn>
                <a:cxn ang="0">
                  <a:pos x="304" y="21"/>
                </a:cxn>
                <a:cxn ang="0">
                  <a:pos x="305" y="3"/>
                </a:cxn>
                <a:cxn ang="0">
                  <a:pos x="279" y="13"/>
                </a:cxn>
                <a:cxn ang="0">
                  <a:pos x="278" y="21"/>
                </a:cxn>
                <a:cxn ang="0">
                  <a:pos x="276" y="13"/>
                </a:cxn>
                <a:cxn ang="0">
                  <a:pos x="263" y="12"/>
                </a:cxn>
                <a:cxn ang="0">
                  <a:pos x="261" y="20"/>
                </a:cxn>
                <a:cxn ang="0">
                  <a:pos x="259" y="16"/>
                </a:cxn>
                <a:cxn ang="0">
                  <a:pos x="250" y="14"/>
                </a:cxn>
                <a:cxn ang="0">
                  <a:pos x="248" y="10"/>
                </a:cxn>
                <a:cxn ang="0">
                  <a:pos x="244" y="6"/>
                </a:cxn>
                <a:cxn ang="0">
                  <a:pos x="199" y="21"/>
                </a:cxn>
                <a:cxn ang="0">
                  <a:pos x="189" y="19"/>
                </a:cxn>
                <a:cxn ang="0">
                  <a:pos x="201" y="27"/>
                </a:cxn>
                <a:cxn ang="0">
                  <a:pos x="183" y="23"/>
                </a:cxn>
                <a:cxn ang="0">
                  <a:pos x="175" y="7"/>
                </a:cxn>
                <a:cxn ang="0">
                  <a:pos x="162" y="14"/>
                </a:cxn>
                <a:cxn ang="0">
                  <a:pos x="159" y="10"/>
                </a:cxn>
                <a:cxn ang="0">
                  <a:pos x="138" y="26"/>
                </a:cxn>
                <a:cxn ang="0">
                  <a:pos x="141" y="1"/>
                </a:cxn>
                <a:cxn ang="0">
                  <a:pos x="113" y="13"/>
                </a:cxn>
                <a:cxn ang="0">
                  <a:pos x="117" y="28"/>
                </a:cxn>
                <a:cxn ang="0">
                  <a:pos x="102" y="26"/>
                </a:cxn>
                <a:cxn ang="0">
                  <a:pos x="94" y="8"/>
                </a:cxn>
                <a:cxn ang="0">
                  <a:pos x="101" y="12"/>
                </a:cxn>
                <a:cxn ang="0">
                  <a:pos x="83" y="23"/>
                </a:cxn>
                <a:cxn ang="0">
                  <a:pos x="84" y="0"/>
                </a:cxn>
                <a:cxn ang="0">
                  <a:pos x="66" y="11"/>
                </a:cxn>
                <a:cxn ang="0">
                  <a:pos x="71" y="1"/>
                </a:cxn>
                <a:cxn ang="0">
                  <a:pos x="70" y="24"/>
                </a:cxn>
                <a:cxn ang="0">
                  <a:pos x="56" y="25"/>
                </a:cxn>
                <a:cxn ang="0">
                  <a:pos x="41" y="8"/>
                </a:cxn>
                <a:cxn ang="0">
                  <a:pos x="45" y="3"/>
                </a:cxn>
                <a:cxn ang="0">
                  <a:pos x="34" y="7"/>
                </a:cxn>
                <a:cxn ang="0">
                  <a:pos x="24" y="10"/>
                </a:cxn>
                <a:cxn ang="0">
                  <a:pos x="8" y="24"/>
                </a:cxn>
                <a:cxn ang="0">
                  <a:pos x="15" y="24"/>
                </a:cxn>
                <a:cxn ang="0">
                  <a:pos x="5" y="3"/>
                </a:cxn>
              </a:cxnLst>
              <a:rect l="0" t="0" r="r" b="b"/>
              <a:pathLst>
                <a:path w="494" h="34">
                  <a:moveTo>
                    <a:pt x="482" y="25"/>
                  </a:moveTo>
                  <a:cubicBezTo>
                    <a:pt x="483" y="25"/>
                    <a:pt x="483" y="25"/>
                    <a:pt x="483" y="25"/>
                  </a:cubicBezTo>
                  <a:cubicBezTo>
                    <a:pt x="484" y="26"/>
                    <a:pt x="485" y="26"/>
                    <a:pt x="487" y="26"/>
                  </a:cubicBezTo>
                  <a:cubicBezTo>
                    <a:pt x="488" y="26"/>
                    <a:pt x="490" y="25"/>
                    <a:pt x="491" y="25"/>
                  </a:cubicBezTo>
                  <a:cubicBezTo>
                    <a:pt x="491" y="24"/>
                    <a:pt x="492" y="24"/>
                    <a:pt x="492" y="23"/>
                  </a:cubicBezTo>
                  <a:cubicBezTo>
                    <a:pt x="493" y="22"/>
                    <a:pt x="493" y="22"/>
                    <a:pt x="493" y="21"/>
                  </a:cubicBezTo>
                  <a:cubicBezTo>
                    <a:pt x="493" y="20"/>
                    <a:pt x="492" y="19"/>
                    <a:pt x="492" y="17"/>
                  </a:cubicBezTo>
                  <a:cubicBezTo>
                    <a:pt x="491" y="17"/>
                    <a:pt x="490" y="16"/>
                    <a:pt x="489" y="15"/>
                  </a:cubicBezTo>
                  <a:cubicBezTo>
                    <a:pt x="488" y="14"/>
                    <a:pt x="487" y="13"/>
                    <a:pt x="487" y="12"/>
                  </a:cubicBezTo>
                  <a:cubicBezTo>
                    <a:pt x="487" y="11"/>
                    <a:pt x="487" y="10"/>
                    <a:pt x="488" y="10"/>
                  </a:cubicBezTo>
                  <a:cubicBezTo>
                    <a:pt x="489" y="9"/>
                    <a:pt x="489" y="9"/>
                    <a:pt x="489" y="9"/>
                  </a:cubicBezTo>
                  <a:cubicBezTo>
                    <a:pt x="489" y="9"/>
                    <a:pt x="489" y="9"/>
                    <a:pt x="490" y="9"/>
                  </a:cubicBezTo>
                  <a:cubicBezTo>
                    <a:pt x="490" y="9"/>
                    <a:pt x="491" y="9"/>
                    <a:pt x="491" y="9"/>
                  </a:cubicBezTo>
                  <a:cubicBezTo>
                    <a:pt x="492" y="10"/>
                    <a:pt x="493" y="10"/>
                    <a:pt x="493" y="10"/>
                  </a:cubicBezTo>
                  <a:cubicBezTo>
                    <a:pt x="494" y="8"/>
                    <a:pt x="494" y="8"/>
                    <a:pt x="494" y="8"/>
                  </a:cubicBezTo>
                  <a:cubicBezTo>
                    <a:pt x="494" y="8"/>
                    <a:pt x="493" y="8"/>
                    <a:pt x="493" y="7"/>
                  </a:cubicBezTo>
                  <a:cubicBezTo>
                    <a:pt x="492" y="7"/>
                    <a:pt x="491" y="7"/>
                    <a:pt x="490" y="7"/>
                  </a:cubicBezTo>
                  <a:cubicBezTo>
                    <a:pt x="488" y="7"/>
                    <a:pt x="487" y="8"/>
                    <a:pt x="486" y="9"/>
                  </a:cubicBezTo>
                  <a:cubicBezTo>
                    <a:pt x="485" y="9"/>
                    <a:pt x="485" y="10"/>
                    <a:pt x="484" y="10"/>
                  </a:cubicBezTo>
                  <a:cubicBezTo>
                    <a:pt x="484" y="11"/>
                    <a:pt x="484" y="12"/>
                    <a:pt x="484" y="13"/>
                  </a:cubicBezTo>
                  <a:cubicBezTo>
                    <a:pt x="484" y="13"/>
                    <a:pt x="484" y="15"/>
                    <a:pt x="485" y="16"/>
                  </a:cubicBezTo>
                  <a:cubicBezTo>
                    <a:pt x="485" y="16"/>
                    <a:pt x="486" y="16"/>
                    <a:pt x="486" y="17"/>
                  </a:cubicBezTo>
                  <a:cubicBezTo>
                    <a:pt x="486" y="17"/>
                    <a:pt x="487" y="17"/>
                    <a:pt x="487" y="18"/>
                  </a:cubicBezTo>
                  <a:cubicBezTo>
                    <a:pt x="488" y="18"/>
                    <a:pt x="488" y="18"/>
                    <a:pt x="488" y="18"/>
                  </a:cubicBezTo>
                  <a:cubicBezTo>
                    <a:pt x="489" y="19"/>
                    <a:pt x="490" y="20"/>
                    <a:pt x="490" y="21"/>
                  </a:cubicBezTo>
                  <a:cubicBezTo>
                    <a:pt x="490" y="22"/>
                    <a:pt x="490" y="23"/>
                    <a:pt x="489" y="23"/>
                  </a:cubicBezTo>
                  <a:cubicBezTo>
                    <a:pt x="488" y="23"/>
                    <a:pt x="488" y="24"/>
                    <a:pt x="488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6" y="24"/>
                    <a:pt x="486" y="24"/>
                    <a:pt x="485" y="24"/>
                  </a:cubicBezTo>
                  <a:cubicBezTo>
                    <a:pt x="484" y="23"/>
                    <a:pt x="483" y="23"/>
                    <a:pt x="483" y="23"/>
                  </a:cubicBezTo>
                  <a:lnTo>
                    <a:pt x="482" y="25"/>
                  </a:lnTo>
                  <a:close/>
                  <a:moveTo>
                    <a:pt x="470" y="13"/>
                  </a:moveTo>
                  <a:cubicBezTo>
                    <a:pt x="470" y="13"/>
                    <a:pt x="471" y="12"/>
                    <a:pt x="471" y="12"/>
                  </a:cubicBezTo>
                  <a:cubicBezTo>
                    <a:pt x="471" y="11"/>
                    <a:pt x="472" y="11"/>
                    <a:pt x="472" y="10"/>
                  </a:cubicBezTo>
                  <a:cubicBezTo>
                    <a:pt x="472" y="10"/>
                    <a:pt x="473" y="10"/>
                    <a:pt x="473" y="9"/>
                  </a:cubicBezTo>
                  <a:cubicBezTo>
                    <a:pt x="474" y="9"/>
                    <a:pt x="474" y="9"/>
                    <a:pt x="475" y="9"/>
                  </a:cubicBezTo>
                  <a:cubicBezTo>
                    <a:pt x="475" y="9"/>
                    <a:pt x="476" y="9"/>
                    <a:pt x="476" y="10"/>
                  </a:cubicBezTo>
                  <a:cubicBezTo>
                    <a:pt x="476" y="10"/>
                    <a:pt x="477" y="10"/>
                    <a:pt x="477" y="11"/>
                  </a:cubicBezTo>
                  <a:cubicBezTo>
                    <a:pt x="477" y="12"/>
                    <a:pt x="476" y="12"/>
                    <a:pt x="476" y="13"/>
                  </a:cubicBezTo>
                  <a:cubicBezTo>
                    <a:pt x="476" y="14"/>
                    <a:pt x="475" y="15"/>
                    <a:pt x="474" y="15"/>
                  </a:cubicBezTo>
                  <a:cubicBezTo>
                    <a:pt x="472" y="16"/>
                    <a:pt x="471" y="16"/>
                    <a:pt x="469" y="17"/>
                  </a:cubicBezTo>
                  <a:cubicBezTo>
                    <a:pt x="470" y="16"/>
                    <a:pt x="470" y="14"/>
                    <a:pt x="470" y="13"/>
                  </a:cubicBezTo>
                  <a:moveTo>
                    <a:pt x="471" y="23"/>
                  </a:moveTo>
                  <a:cubicBezTo>
                    <a:pt x="470" y="22"/>
                    <a:pt x="470" y="22"/>
                    <a:pt x="470" y="22"/>
                  </a:cubicBezTo>
                  <a:cubicBezTo>
                    <a:pt x="470" y="21"/>
                    <a:pt x="470" y="21"/>
                    <a:pt x="470" y="21"/>
                  </a:cubicBezTo>
                  <a:cubicBezTo>
                    <a:pt x="469" y="20"/>
                    <a:pt x="469" y="20"/>
                    <a:pt x="469" y="20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71" y="18"/>
                    <a:pt x="472" y="18"/>
                    <a:pt x="473" y="17"/>
                  </a:cubicBezTo>
                  <a:cubicBezTo>
                    <a:pt x="474" y="17"/>
                    <a:pt x="475" y="17"/>
                    <a:pt x="476" y="16"/>
                  </a:cubicBezTo>
                  <a:cubicBezTo>
                    <a:pt x="477" y="16"/>
                    <a:pt x="477" y="16"/>
                    <a:pt x="478" y="15"/>
                  </a:cubicBezTo>
                  <a:cubicBezTo>
                    <a:pt x="478" y="15"/>
                    <a:pt x="479" y="14"/>
                    <a:pt x="479" y="13"/>
                  </a:cubicBezTo>
                  <a:cubicBezTo>
                    <a:pt x="480" y="13"/>
                    <a:pt x="480" y="12"/>
                    <a:pt x="480" y="11"/>
                  </a:cubicBezTo>
                  <a:cubicBezTo>
                    <a:pt x="480" y="11"/>
                    <a:pt x="480" y="10"/>
                    <a:pt x="480" y="10"/>
                  </a:cubicBezTo>
                  <a:cubicBezTo>
                    <a:pt x="479" y="8"/>
                    <a:pt x="478" y="7"/>
                    <a:pt x="475" y="7"/>
                  </a:cubicBezTo>
                  <a:cubicBezTo>
                    <a:pt x="474" y="7"/>
                    <a:pt x="472" y="8"/>
                    <a:pt x="471" y="9"/>
                  </a:cubicBezTo>
                  <a:cubicBezTo>
                    <a:pt x="470" y="9"/>
                    <a:pt x="469" y="10"/>
                    <a:pt x="469" y="11"/>
                  </a:cubicBezTo>
                  <a:cubicBezTo>
                    <a:pt x="468" y="11"/>
                    <a:pt x="468" y="12"/>
                    <a:pt x="467" y="13"/>
                  </a:cubicBezTo>
                  <a:cubicBezTo>
                    <a:pt x="467" y="14"/>
                    <a:pt x="467" y="15"/>
                    <a:pt x="466" y="16"/>
                  </a:cubicBezTo>
                  <a:cubicBezTo>
                    <a:pt x="466" y="17"/>
                    <a:pt x="466" y="18"/>
                    <a:pt x="466" y="18"/>
                  </a:cubicBezTo>
                  <a:cubicBezTo>
                    <a:pt x="466" y="19"/>
                    <a:pt x="466" y="19"/>
                    <a:pt x="466" y="20"/>
                  </a:cubicBezTo>
                  <a:cubicBezTo>
                    <a:pt x="466" y="20"/>
                    <a:pt x="466" y="21"/>
                    <a:pt x="466" y="21"/>
                  </a:cubicBezTo>
                  <a:cubicBezTo>
                    <a:pt x="467" y="23"/>
                    <a:pt x="468" y="24"/>
                    <a:pt x="470" y="25"/>
                  </a:cubicBezTo>
                  <a:cubicBezTo>
                    <a:pt x="470" y="26"/>
                    <a:pt x="471" y="26"/>
                    <a:pt x="473" y="26"/>
                  </a:cubicBezTo>
                  <a:cubicBezTo>
                    <a:pt x="474" y="26"/>
                    <a:pt x="475" y="25"/>
                    <a:pt x="476" y="25"/>
                  </a:cubicBezTo>
                  <a:cubicBezTo>
                    <a:pt x="478" y="24"/>
                    <a:pt x="478" y="23"/>
                    <a:pt x="479" y="23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6" y="23"/>
                    <a:pt x="475" y="24"/>
                    <a:pt x="473" y="24"/>
                  </a:cubicBezTo>
                  <a:cubicBezTo>
                    <a:pt x="472" y="24"/>
                    <a:pt x="471" y="23"/>
                    <a:pt x="471" y="23"/>
                  </a:cubicBezTo>
                  <a:moveTo>
                    <a:pt x="460" y="26"/>
                  </a:moveTo>
                  <a:cubicBezTo>
                    <a:pt x="462" y="25"/>
                    <a:pt x="462" y="24"/>
                    <a:pt x="463" y="24"/>
                  </a:cubicBezTo>
                  <a:cubicBezTo>
                    <a:pt x="462" y="23"/>
                    <a:pt x="462" y="23"/>
                    <a:pt x="462" y="23"/>
                  </a:cubicBezTo>
                  <a:cubicBezTo>
                    <a:pt x="462" y="23"/>
                    <a:pt x="461" y="24"/>
                    <a:pt x="461" y="24"/>
                  </a:cubicBezTo>
                  <a:cubicBezTo>
                    <a:pt x="461" y="24"/>
                    <a:pt x="460" y="24"/>
                    <a:pt x="460" y="23"/>
                  </a:cubicBezTo>
                  <a:cubicBezTo>
                    <a:pt x="460" y="23"/>
                    <a:pt x="460" y="23"/>
                    <a:pt x="460" y="23"/>
                  </a:cubicBezTo>
                  <a:cubicBezTo>
                    <a:pt x="463" y="8"/>
                    <a:pt x="463" y="8"/>
                    <a:pt x="463" y="8"/>
                  </a:cubicBezTo>
                  <a:cubicBezTo>
                    <a:pt x="462" y="7"/>
                    <a:pt x="462" y="7"/>
                    <a:pt x="462" y="7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7" y="9"/>
                    <a:pt x="457" y="9"/>
                    <a:pt x="457" y="9"/>
                  </a:cubicBezTo>
                  <a:cubicBezTo>
                    <a:pt x="459" y="10"/>
                    <a:pt x="459" y="10"/>
                    <a:pt x="459" y="10"/>
                  </a:cubicBezTo>
                  <a:cubicBezTo>
                    <a:pt x="458" y="20"/>
                    <a:pt x="458" y="20"/>
                    <a:pt x="458" y="20"/>
                  </a:cubicBezTo>
                  <a:cubicBezTo>
                    <a:pt x="457" y="22"/>
                    <a:pt x="457" y="23"/>
                    <a:pt x="457" y="24"/>
                  </a:cubicBezTo>
                  <a:cubicBezTo>
                    <a:pt x="457" y="25"/>
                    <a:pt x="458" y="26"/>
                    <a:pt x="459" y="26"/>
                  </a:cubicBezTo>
                  <a:cubicBezTo>
                    <a:pt x="460" y="26"/>
                    <a:pt x="460" y="26"/>
                    <a:pt x="460" y="26"/>
                  </a:cubicBezTo>
                  <a:moveTo>
                    <a:pt x="463" y="3"/>
                  </a:moveTo>
                  <a:cubicBezTo>
                    <a:pt x="464" y="2"/>
                    <a:pt x="464" y="2"/>
                    <a:pt x="464" y="1"/>
                  </a:cubicBezTo>
                  <a:cubicBezTo>
                    <a:pt x="464" y="0"/>
                    <a:pt x="463" y="0"/>
                    <a:pt x="463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1" y="0"/>
                    <a:pt x="461" y="0"/>
                    <a:pt x="460" y="0"/>
                  </a:cubicBezTo>
                  <a:cubicBezTo>
                    <a:pt x="460" y="1"/>
                    <a:pt x="460" y="1"/>
                    <a:pt x="460" y="2"/>
                  </a:cubicBezTo>
                  <a:cubicBezTo>
                    <a:pt x="460" y="3"/>
                    <a:pt x="460" y="3"/>
                    <a:pt x="461" y="3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2" y="4"/>
                    <a:pt x="463" y="3"/>
                    <a:pt x="463" y="3"/>
                  </a:cubicBezTo>
                  <a:moveTo>
                    <a:pt x="450" y="26"/>
                  </a:moveTo>
                  <a:cubicBezTo>
                    <a:pt x="451" y="25"/>
                    <a:pt x="453" y="24"/>
                    <a:pt x="453" y="24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3" y="23"/>
                    <a:pt x="452" y="23"/>
                    <a:pt x="452" y="23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0" y="24"/>
                    <a:pt x="450" y="24"/>
                    <a:pt x="450" y="24"/>
                  </a:cubicBezTo>
                  <a:cubicBezTo>
                    <a:pt x="449" y="24"/>
                    <a:pt x="449" y="24"/>
                    <a:pt x="449" y="23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3"/>
                    <a:pt x="449" y="22"/>
                    <a:pt x="449" y="22"/>
                  </a:cubicBezTo>
                  <a:cubicBezTo>
                    <a:pt x="449" y="21"/>
                    <a:pt x="449" y="21"/>
                    <a:pt x="449" y="19"/>
                  </a:cubicBezTo>
                  <a:cubicBezTo>
                    <a:pt x="450" y="10"/>
                    <a:pt x="450" y="10"/>
                    <a:pt x="450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5" y="7"/>
                    <a:pt x="455" y="7"/>
                    <a:pt x="455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51" y="3"/>
                    <a:pt x="451" y="3"/>
                    <a:pt x="451" y="3"/>
                  </a:cubicBezTo>
                  <a:cubicBezTo>
                    <a:pt x="449" y="3"/>
                    <a:pt x="449" y="3"/>
                    <a:pt x="449" y="3"/>
                  </a:cubicBezTo>
                  <a:cubicBezTo>
                    <a:pt x="449" y="5"/>
                    <a:pt x="448" y="7"/>
                    <a:pt x="447" y="7"/>
                  </a:cubicBezTo>
                  <a:cubicBezTo>
                    <a:pt x="445" y="8"/>
                    <a:pt x="445" y="8"/>
                    <a:pt x="445" y="8"/>
                  </a:cubicBezTo>
                  <a:cubicBezTo>
                    <a:pt x="445" y="10"/>
                    <a:pt x="445" y="10"/>
                    <a:pt x="445" y="10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6" y="21"/>
                    <a:pt x="446" y="21"/>
                    <a:pt x="446" y="21"/>
                  </a:cubicBezTo>
                  <a:cubicBezTo>
                    <a:pt x="445" y="22"/>
                    <a:pt x="445" y="23"/>
                    <a:pt x="445" y="23"/>
                  </a:cubicBezTo>
                  <a:cubicBezTo>
                    <a:pt x="445" y="23"/>
                    <a:pt x="445" y="23"/>
                    <a:pt x="445" y="23"/>
                  </a:cubicBezTo>
                  <a:cubicBezTo>
                    <a:pt x="445" y="25"/>
                    <a:pt x="446" y="26"/>
                    <a:pt x="448" y="26"/>
                  </a:cubicBezTo>
                  <a:cubicBezTo>
                    <a:pt x="449" y="26"/>
                    <a:pt x="449" y="26"/>
                    <a:pt x="450" y="26"/>
                  </a:cubicBezTo>
                  <a:moveTo>
                    <a:pt x="439" y="26"/>
                  </a:moveTo>
                  <a:cubicBezTo>
                    <a:pt x="440" y="25"/>
                    <a:pt x="441" y="24"/>
                    <a:pt x="441" y="24"/>
                  </a:cubicBezTo>
                  <a:cubicBezTo>
                    <a:pt x="441" y="23"/>
                    <a:pt x="441" y="23"/>
                    <a:pt x="441" y="23"/>
                  </a:cubicBezTo>
                  <a:cubicBezTo>
                    <a:pt x="440" y="23"/>
                    <a:pt x="440" y="24"/>
                    <a:pt x="439" y="24"/>
                  </a:cubicBezTo>
                  <a:cubicBezTo>
                    <a:pt x="439" y="24"/>
                    <a:pt x="439" y="24"/>
                    <a:pt x="439" y="23"/>
                  </a:cubicBezTo>
                  <a:cubicBezTo>
                    <a:pt x="439" y="23"/>
                    <a:pt x="439" y="23"/>
                    <a:pt x="439" y="23"/>
                  </a:cubicBezTo>
                  <a:cubicBezTo>
                    <a:pt x="441" y="8"/>
                    <a:pt x="441" y="8"/>
                    <a:pt x="441" y="8"/>
                  </a:cubicBezTo>
                  <a:cubicBezTo>
                    <a:pt x="440" y="7"/>
                    <a:pt x="440" y="7"/>
                    <a:pt x="440" y="7"/>
                  </a:cubicBezTo>
                  <a:cubicBezTo>
                    <a:pt x="435" y="8"/>
                    <a:pt x="435" y="8"/>
                    <a:pt x="435" y="8"/>
                  </a:cubicBezTo>
                  <a:cubicBezTo>
                    <a:pt x="435" y="9"/>
                    <a:pt x="435" y="9"/>
                    <a:pt x="435" y="9"/>
                  </a:cubicBezTo>
                  <a:cubicBezTo>
                    <a:pt x="437" y="10"/>
                    <a:pt x="437" y="10"/>
                    <a:pt x="437" y="10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6" y="22"/>
                    <a:pt x="436" y="23"/>
                    <a:pt x="436" y="24"/>
                  </a:cubicBezTo>
                  <a:cubicBezTo>
                    <a:pt x="436" y="25"/>
                    <a:pt x="436" y="26"/>
                    <a:pt x="437" y="26"/>
                  </a:cubicBezTo>
                  <a:cubicBezTo>
                    <a:pt x="438" y="26"/>
                    <a:pt x="438" y="26"/>
                    <a:pt x="439" y="26"/>
                  </a:cubicBezTo>
                  <a:moveTo>
                    <a:pt x="441" y="3"/>
                  </a:moveTo>
                  <a:cubicBezTo>
                    <a:pt x="442" y="2"/>
                    <a:pt x="442" y="2"/>
                    <a:pt x="442" y="1"/>
                  </a:cubicBezTo>
                  <a:cubicBezTo>
                    <a:pt x="442" y="0"/>
                    <a:pt x="442" y="0"/>
                    <a:pt x="441" y="0"/>
                  </a:cubicBezTo>
                  <a:cubicBezTo>
                    <a:pt x="441" y="0"/>
                    <a:pt x="440" y="0"/>
                    <a:pt x="440" y="0"/>
                  </a:cubicBezTo>
                  <a:cubicBezTo>
                    <a:pt x="440" y="0"/>
                    <a:pt x="439" y="0"/>
                    <a:pt x="439" y="0"/>
                  </a:cubicBezTo>
                  <a:cubicBezTo>
                    <a:pt x="438" y="1"/>
                    <a:pt x="438" y="1"/>
                    <a:pt x="438" y="2"/>
                  </a:cubicBezTo>
                  <a:cubicBezTo>
                    <a:pt x="438" y="3"/>
                    <a:pt x="438" y="3"/>
                    <a:pt x="439" y="3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40" y="4"/>
                    <a:pt x="441" y="3"/>
                    <a:pt x="441" y="3"/>
                  </a:cubicBezTo>
                  <a:moveTo>
                    <a:pt x="429" y="26"/>
                  </a:moveTo>
                  <a:cubicBezTo>
                    <a:pt x="430" y="25"/>
                    <a:pt x="431" y="25"/>
                    <a:pt x="431" y="24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24"/>
                    <a:pt x="429" y="24"/>
                    <a:pt x="429" y="24"/>
                  </a:cubicBezTo>
                  <a:cubicBezTo>
                    <a:pt x="429" y="23"/>
                    <a:pt x="429" y="23"/>
                    <a:pt x="429" y="23"/>
                  </a:cubicBezTo>
                  <a:cubicBezTo>
                    <a:pt x="429" y="23"/>
                    <a:pt x="429" y="21"/>
                    <a:pt x="429" y="18"/>
                  </a:cubicBezTo>
                  <a:cubicBezTo>
                    <a:pt x="430" y="17"/>
                    <a:pt x="430" y="16"/>
                    <a:pt x="430" y="15"/>
                  </a:cubicBezTo>
                  <a:cubicBezTo>
                    <a:pt x="430" y="14"/>
                    <a:pt x="430" y="13"/>
                    <a:pt x="430" y="12"/>
                  </a:cubicBezTo>
                  <a:cubicBezTo>
                    <a:pt x="430" y="10"/>
                    <a:pt x="430" y="9"/>
                    <a:pt x="429" y="8"/>
                  </a:cubicBezTo>
                  <a:cubicBezTo>
                    <a:pt x="429" y="8"/>
                    <a:pt x="429" y="8"/>
                    <a:pt x="428" y="7"/>
                  </a:cubicBezTo>
                  <a:cubicBezTo>
                    <a:pt x="428" y="7"/>
                    <a:pt x="427" y="7"/>
                    <a:pt x="427" y="7"/>
                  </a:cubicBezTo>
                  <a:cubicBezTo>
                    <a:pt x="426" y="7"/>
                    <a:pt x="426" y="7"/>
                    <a:pt x="425" y="7"/>
                  </a:cubicBezTo>
                  <a:cubicBezTo>
                    <a:pt x="423" y="8"/>
                    <a:pt x="422" y="9"/>
                    <a:pt x="420" y="11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0" y="7"/>
                    <a:pt x="420" y="7"/>
                    <a:pt x="420" y="7"/>
                  </a:cubicBezTo>
                  <a:cubicBezTo>
                    <a:pt x="416" y="8"/>
                    <a:pt x="416" y="8"/>
                    <a:pt x="416" y="8"/>
                  </a:cubicBezTo>
                  <a:cubicBezTo>
                    <a:pt x="416" y="9"/>
                    <a:pt x="416" y="9"/>
                    <a:pt x="416" y="9"/>
                  </a:cubicBezTo>
                  <a:cubicBezTo>
                    <a:pt x="417" y="10"/>
                    <a:pt x="417" y="10"/>
                    <a:pt x="417" y="10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420" y="14"/>
                    <a:pt x="420" y="14"/>
                    <a:pt x="420" y="14"/>
                  </a:cubicBezTo>
                  <a:cubicBezTo>
                    <a:pt x="421" y="13"/>
                    <a:pt x="422" y="12"/>
                    <a:pt x="423" y="11"/>
                  </a:cubicBezTo>
                  <a:cubicBezTo>
                    <a:pt x="423" y="10"/>
                    <a:pt x="424" y="10"/>
                    <a:pt x="424" y="10"/>
                  </a:cubicBezTo>
                  <a:cubicBezTo>
                    <a:pt x="425" y="10"/>
                    <a:pt x="425" y="10"/>
                    <a:pt x="426" y="10"/>
                  </a:cubicBezTo>
                  <a:cubicBezTo>
                    <a:pt x="426" y="10"/>
                    <a:pt x="426" y="10"/>
                    <a:pt x="427" y="10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27" y="11"/>
                    <a:pt x="427" y="12"/>
                    <a:pt x="427" y="12"/>
                  </a:cubicBezTo>
                  <a:cubicBezTo>
                    <a:pt x="427" y="13"/>
                    <a:pt x="427" y="14"/>
                    <a:pt x="427" y="15"/>
                  </a:cubicBezTo>
                  <a:cubicBezTo>
                    <a:pt x="427" y="16"/>
                    <a:pt x="427" y="17"/>
                    <a:pt x="426" y="18"/>
                  </a:cubicBezTo>
                  <a:cubicBezTo>
                    <a:pt x="426" y="19"/>
                    <a:pt x="426" y="20"/>
                    <a:pt x="426" y="20"/>
                  </a:cubicBezTo>
                  <a:cubicBezTo>
                    <a:pt x="426" y="22"/>
                    <a:pt x="426" y="22"/>
                    <a:pt x="426" y="22"/>
                  </a:cubicBezTo>
                  <a:cubicBezTo>
                    <a:pt x="426" y="22"/>
                    <a:pt x="426" y="23"/>
                    <a:pt x="425" y="24"/>
                  </a:cubicBezTo>
                  <a:cubicBezTo>
                    <a:pt x="425" y="25"/>
                    <a:pt x="426" y="26"/>
                    <a:pt x="427" y="26"/>
                  </a:cubicBezTo>
                  <a:cubicBezTo>
                    <a:pt x="428" y="26"/>
                    <a:pt x="428" y="26"/>
                    <a:pt x="429" y="26"/>
                  </a:cubicBezTo>
                  <a:moveTo>
                    <a:pt x="406" y="24"/>
                  </a:moveTo>
                  <a:cubicBezTo>
                    <a:pt x="406" y="25"/>
                    <a:pt x="406" y="25"/>
                    <a:pt x="406" y="25"/>
                  </a:cubicBezTo>
                  <a:cubicBezTo>
                    <a:pt x="407" y="26"/>
                    <a:pt x="407" y="26"/>
                    <a:pt x="408" y="26"/>
                  </a:cubicBezTo>
                  <a:cubicBezTo>
                    <a:pt x="409" y="26"/>
                    <a:pt x="409" y="25"/>
                    <a:pt x="410" y="25"/>
                  </a:cubicBezTo>
                  <a:cubicBezTo>
                    <a:pt x="411" y="24"/>
                    <a:pt x="411" y="24"/>
                    <a:pt x="412" y="24"/>
                  </a:cubicBezTo>
                  <a:cubicBezTo>
                    <a:pt x="411" y="23"/>
                    <a:pt x="411" y="23"/>
                    <a:pt x="411" y="23"/>
                  </a:cubicBezTo>
                  <a:cubicBezTo>
                    <a:pt x="410" y="23"/>
                    <a:pt x="410" y="24"/>
                    <a:pt x="409" y="24"/>
                  </a:cubicBezTo>
                  <a:cubicBezTo>
                    <a:pt x="409" y="24"/>
                    <a:pt x="409" y="24"/>
                    <a:pt x="409" y="23"/>
                  </a:cubicBezTo>
                  <a:cubicBezTo>
                    <a:pt x="409" y="23"/>
                    <a:pt x="409" y="23"/>
                    <a:pt x="409" y="23"/>
                  </a:cubicBezTo>
                  <a:cubicBezTo>
                    <a:pt x="411" y="7"/>
                    <a:pt x="411" y="7"/>
                    <a:pt x="411" y="7"/>
                  </a:cubicBezTo>
                  <a:cubicBezTo>
                    <a:pt x="408" y="7"/>
                    <a:pt x="408" y="7"/>
                    <a:pt x="408" y="7"/>
                  </a:cubicBezTo>
                  <a:cubicBezTo>
                    <a:pt x="406" y="22"/>
                    <a:pt x="406" y="22"/>
                    <a:pt x="406" y="22"/>
                  </a:cubicBezTo>
                  <a:cubicBezTo>
                    <a:pt x="406" y="22"/>
                    <a:pt x="405" y="23"/>
                    <a:pt x="404" y="23"/>
                  </a:cubicBezTo>
                  <a:cubicBezTo>
                    <a:pt x="404" y="23"/>
                    <a:pt x="404" y="23"/>
                    <a:pt x="403" y="24"/>
                  </a:cubicBezTo>
                  <a:cubicBezTo>
                    <a:pt x="403" y="24"/>
                    <a:pt x="402" y="24"/>
                    <a:pt x="402" y="24"/>
                  </a:cubicBezTo>
                  <a:cubicBezTo>
                    <a:pt x="401" y="24"/>
                    <a:pt x="401" y="23"/>
                    <a:pt x="400" y="23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400" y="22"/>
                    <a:pt x="400" y="22"/>
                    <a:pt x="400" y="21"/>
                  </a:cubicBezTo>
                  <a:cubicBezTo>
                    <a:pt x="400" y="20"/>
                    <a:pt x="400" y="20"/>
                    <a:pt x="400" y="19"/>
                  </a:cubicBezTo>
                  <a:cubicBezTo>
                    <a:pt x="401" y="8"/>
                    <a:pt x="401" y="8"/>
                    <a:pt x="401" y="8"/>
                  </a:cubicBezTo>
                  <a:cubicBezTo>
                    <a:pt x="401" y="7"/>
                    <a:pt x="401" y="7"/>
                    <a:pt x="401" y="7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7" y="19"/>
                    <a:pt x="397" y="19"/>
                    <a:pt x="397" y="19"/>
                  </a:cubicBezTo>
                  <a:cubicBezTo>
                    <a:pt x="397" y="19"/>
                    <a:pt x="397" y="20"/>
                    <a:pt x="397" y="20"/>
                  </a:cubicBezTo>
                  <a:cubicBezTo>
                    <a:pt x="397" y="21"/>
                    <a:pt x="397" y="21"/>
                    <a:pt x="397" y="22"/>
                  </a:cubicBezTo>
                  <a:cubicBezTo>
                    <a:pt x="397" y="22"/>
                    <a:pt x="397" y="23"/>
                    <a:pt x="397" y="24"/>
                  </a:cubicBezTo>
                  <a:cubicBezTo>
                    <a:pt x="398" y="25"/>
                    <a:pt x="399" y="26"/>
                    <a:pt x="401" y="26"/>
                  </a:cubicBezTo>
                  <a:cubicBezTo>
                    <a:pt x="403" y="26"/>
                    <a:pt x="404" y="25"/>
                    <a:pt x="406" y="24"/>
                  </a:cubicBezTo>
                  <a:cubicBezTo>
                    <a:pt x="406" y="24"/>
                    <a:pt x="406" y="24"/>
                    <a:pt x="406" y="24"/>
                  </a:cubicBezTo>
                  <a:moveTo>
                    <a:pt x="391" y="25"/>
                  </a:moveTo>
                  <a:cubicBezTo>
                    <a:pt x="392" y="24"/>
                    <a:pt x="392" y="24"/>
                    <a:pt x="392" y="24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3"/>
                    <a:pt x="391" y="24"/>
                    <a:pt x="390" y="24"/>
                  </a:cubicBezTo>
                  <a:cubicBezTo>
                    <a:pt x="390" y="23"/>
                    <a:pt x="390" y="23"/>
                    <a:pt x="390" y="23"/>
                  </a:cubicBezTo>
                  <a:cubicBezTo>
                    <a:pt x="390" y="23"/>
                    <a:pt x="390" y="23"/>
                    <a:pt x="390" y="22"/>
                  </a:cubicBezTo>
                  <a:cubicBezTo>
                    <a:pt x="390" y="21"/>
                    <a:pt x="390" y="19"/>
                    <a:pt x="391" y="15"/>
                  </a:cubicBezTo>
                  <a:cubicBezTo>
                    <a:pt x="391" y="14"/>
                    <a:pt x="391" y="13"/>
                    <a:pt x="391" y="12"/>
                  </a:cubicBezTo>
                  <a:cubicBezTo>
                    <a:pt x="391" y="10"/>
                    <a:pt x="391" y="9"/>
                    <a:pt x="390" y="8"/>
                  </a:cubicBezTo>
                  <a:cubicBezTo>
                    <a:pt x="390" y="8"/>
                    <a:pt x="390" y="8"/>
                    <a:pt x="389" y="7"/>
                  </a:cubicBezTo>
                  <a:cubicBezTo>
                    <a:pt x="389" y="7"/>
                    <a:pt x="388" y="7"/>
                    <a:pt x="388" y="7"/>
                  </a:cubicBezTo>
                  <a:cubicBezTo>
                    <a:pt x="387" y="7"/>
                    <a:pt x="387" y="7"/>
                    <a:pt x="386" y="7"/>
                  </a:cubicBezTo>
                  <a:cubicBezTo>
                    <a:pt x="384" y="8"/>
                    <a:pt x="383" y="9"/>
                    <a:pt x="382" y="11"/>
                  </a:cubicBezTo>
                  <a:cubicBezTo>
                    <a:pt x="381" y="10"/>
                    <a:pt x="381" y="9"/>
                    <a:pt x="380" y="8"/>
                  </a:cubicBezTo>
                  <a:cubicBezTo>
                    <a:pt x="380" y="8"/>
                    <a:pt x="380" y="8"/>
                    <a:pt x="379" y="7"/>
                  </a:cubicBezTo>
                  <a:cubicBezTo>
                    <a:pt x="379" y="7"/>
                    <a:pt x="379" y="7"/>
                    <a:pt x="378" y="7"/>
                  </a:cubicBezTo>
                  <a:cubicBezTo>
                    <a:pt x="377" y="7"/>
                    <a:pt x="377" y="7"/>
                    <a:pt x="376" y="7"/>
                  </a:cubicBezTo>
                  <a:cubicBezTo>
                    <a:pt x="375" y="8"/>
                    <a:pt x="373" y="9"/>
                    <a:pt x="372" y="11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67" y="8"/>
                    <a:pt x="367" y="8"/>
                    <a:pt x="367" y="8"/>
                  </a:cubicBezTo>
                  <a:cubicBezTo>
                    <a:pt x="367" y="9"/>
                    <a:pt x="367" y="9"/>
                    <a:pt x="367" y="9"/>
                  </a:cubicBezTo>
                  <a:cubicBezTo>
                    <a:pt x="369" y="10"/>
                    <a:pt x="369" y="10"/>
                    <a:pt x="369" y="10"/>
                  </a:cubicBezTo>
                  <a:cubicBezTo>
                    <a:pt x="367" y="26"/>
                    <a:pt x="367" y="26"/>
                    <a:pt x="367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1" y="14"/>
                    <a:pt x="371" y="14"/>
                    <a:pt x="371" y="14"/>
                  </a:cubicBezTo>
                  <a:cubicBezTo>
                    <a:pt x="372" y="13"/>
                    <a:pt x="373" y="12"/>
                    <a:pt x="374" y="11"/>
                  </a:cubicBezTo>
                  <a:cubicBezTo>
                    <a:pt x="374" y="10"/>
                    <a:pt x="375" y="10"/>
                    <a:pt x="375" y="10"/>
                  </a:cubicBezTo>
                  <a:cubicBezTo>
                    <a:pt x="376" y="10"/>
                    <a:pt x="376" y="10"/>
                    <a:pt x="377" y="10"/>
                  </a:cubicBezTo>
                  <a:cubicBezTo>
                    <a:pt x="377" y="10"/>
                    <a:pt x="378" y="10"/>
                    <a:pt x="378" y="10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2"/>
                    <a:pt x="378" y="13"/>
                  </a:cubicBezTo>
                  <a:cubicBezTo>
                    <a:pt x="378" y="14"/>
                    <a:pt x="378" y="15"/>
                    <a:pt x="378" y="17"/>
                  </a:cubicBezTo>
                  <a:cubicBezTo>
                    <a:pt x="378" y="19"/>
                    <a:pt x="378" y="19"/>
                    <a:pt x="378" y="19"/>
                  </a:cubicBezTo>
                  <a:cubicBezTo>
                    <a:pt x="377" y="26"/>
                    <a:pt x="377" y="26"/>
                    <a:pt x="377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6"/>
                    <a:pt x="381" y="15"/>
                    <a:pt x="381" y="14"/>
                  </a:cubicBezTo>
                  <a:cubicBezTo>
                    <a:pt x="382" y="12"/>
                    <a:pt x="383" y="12"/>
                    <a:pt x="384" y="11"/>
                  </a:cubicBezTo>
                  <a:cubicBezTo>
                    <a:pt x="384" y="10"/>
                    <a:pt x="385" y="10"/>
                    <a:pt x="385" y="10"/>
                  </a:cubicBezTo>
                  <a:cubicBezTo>
                    <a:pt x="386" y="10"/>
                    <a:pt x="386" y="10"/>
                    <a:pt x="387" y="10"/>
                  </a:cubicBezTo>
                  <a:cubicBezTo>
                    <a:pt x="387" y="10"/>
                    <a:pt x="387" y="10"/>
                    <a:pt x="388" y="10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8" y="11"/>
                    <a:pt x="388" y="12"/>
                    <a:pt x="388" y="13"/>
                  </a:cubicBezTo>
                  <a:cubicBezTo>
                    <a:pt x="388" y="13"/>
                    <a:pt x="388" y="15"/>
                    <a:pt x="388" y="17"/>
                  </a:cubicBezTo>
                  <a:cubicBezTo>
                    <a:pt x="387" y="20"/>
                    <a:pt x="387" y="20"/>
                    <a:pt x="387" y="20"/>
                  </a:cubicBezTo>
                  <a:cubicBezTo>
                    <a:pt x="387" y="22"/>
                    <a:pt x="387" y="23"/>
                    <a:pt x="387" y="24"/>
                  </a:cubicBezTo>
                  <a:cubicBezTo>
                    <a:pt x="387" y="25"/>
                    <a:pt x="387" y="26"/>
                    <a:pt x="389" y="26"/>
                  </a:cubicBezTo>
                  <a:cubicBezTo>
                    <a:pt x="389" y="26"/>
                    <a:pt x="390" y="25"/>
                    <a:pt x="391" y="25"/>
                  </a:cubicBezTo>
                  <a:moveTo>
                    <a:pt x="362" y="25"/>
                  </a:moveTo>
                  <a:cubicBezTo>
                    <a:pt x="362" y="24"/>
                    <a:pt x="363" y="24"/>
                    <a:pt x="363" y="24"/>
                  </a:cubicBezTo>
                  <a:cubicBezTo>
                    <a:pt x="362" y="23"/>
                    <a:pt x="362" y="23"/>
                    <a:pt x="362" y="23"/>
                  </a:cubicBezTo>
                  <a:cubicBezTo>
                    <a:pt x="362" y="23"/>
                    <a:pt x="361" y="24"/>
                    <a:pt x="361" y="24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23"/>
                    <a:pt x="360" y="23"/>
                    <a:pt x="360" y="22"/>
                  </a:cubicBezTo>
                  <a:cubicBezTo>
                    <a:pt x="360" y="21"/>
                    <a:pt x="361" y="19"/>
                    <a:pt x="361" y="15"/>
                  </a:cubicBezTo>
                  <a:cubicBezTo>
                    <a:pt x="362" y="14"/>
                    <a:pt x="362" y="13"/>
                    <a:pt x="362" y="12"/>
                  </a:cubicBezTo>
                  <a:cubicBezTo>
                    <a:pt x="362" y="10"/>
                    <a:pt x="361" y="9"/>
                    <a:pt x="361" y="8"/>
                  </a:cubicBezTo>
                  <a:cubicBezTo>
                    <a:pt x="360" y="8"/>
                    <a:pt x="360" y="8"/>
                    <a:pt x="360" y="7"/>
                  </a:cubicBezTo>
                  <a:cubicBezTo>
                    <a:pt x="359" y="7"/>
                    <a:pt x="359" y="7"/>
                    <a:pt x="358" y="7"/>
                  </a:cubicBezTo>
                  <a:cubicBezTo>
                    <a:pt x="358" y="7"/>
                    <a:pt x="357" y="7"/>
                    <a:pt x="356" y="7"/>
                  </a:cubicBezTo>
                  <a:cubicBezTo>
                    <a:pt x="355" y="8"/>
                    <a:pt x="353" y="9"/>
                    <a:pt x="352" y="11"/>
                  </a:cubicBezTo>
                  <a:cubicBezTo>
                    <a:pt x="352" y="10"/>
                    <a:pt x="351" y="9"/>
                    <a:pt x="351" y="8"/>
                  </a:cubicBezTo>
                  <a:cubicBezTo>
                    <a:pt x="351" y="8"/>
                    <a:pt x="350" y="8"/>
                    <a:pt x="350" y="7"/>
                  </a:cubicBezTo>
                  <a:cubicBezTo>
                    <a:pt x="349" y="7"/>
                    <a:pt x="349" y="7"/>
                    <a:pt x="348" y="7"/>
                  </a:cubicBezTo>
                  <a:cubicBezTo>
                    <a:pt x="348" y="7"/>
                    <a:pt x="347" y="7"/>
                    <a:pt x="347" y="7"/>
                  </a:cubicBezTo>
                  <a:cubicBezTo>
                    <a:pt x="345" y="8"/>
                    <a:pt x="343" y="9"/>
                    <a:pt x="342" y="11"/>
                  </a:cubicBezTo>
                  <a:cubicBezTo>
                    <a:pt x="342" y="8"/>
                    <a:pt x="342" y="8"/>
                    <a:pt x="342" y="8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37" y="9"/>
                    <a:pt x="337" y="9"/>
                    <a:pt x="337" y="9"/>
                  </a:cubicBezTo>
                  <a:cubicBezTo>
                    <a:pt x="339" y="10"/>
                    <a:pt x="339" y="10"/>
                    <a:pt x="339" y="10"/>
                  </a:cubicBezTo>
                  <a:cubicBezTo>
                    <a:pt x="337" y="26"/>
                    <a:pt x="337" y="26"/>
                    <a:pt x="337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2" y="14"/>
                    <a:pt x="342" y="14"/>
                    <a:pt x="342" y="14"/>
                  </a:cubicBezTo>
                  <a:cubicBezTo>
                    <a:pt x="342" y="13"/>
                    <a:pt x="343" y="12"/>
                    <a:pt x="344" y="11"/>
                  </a:cubicBezTo>
                  <a:cubicBezTo>
                    <a:pt x="345" y="10"/>
                    <a:pt x="345" y="10"/>
                    <a:pt x="346" y="10"/>
                  </a:cubicBezTo>
                  <a:cubicBezTo>
                    <a:pt x="346" y="10"/>
                    <a:pt x="347" y="10"/>
                    <a:pt x="347" y="10"/>
                  </a:cubicBezTo>
                  <a:cubicBezTo>
                    <a:pt x="348" y="10"/>
                    <a:pt x="348" y="10"/>
                    <a:pt x="348" y="10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49" y="11"/>
                    <a:pt x="349" y="12"/>
                    <a:pt x="349" y="13"/>
                  </a:cubicBezTo>
                  <a:cubicBezTo>
                    <a:pt x="349" y="14"/>
                    <a:pt x="349" y="15"/>
                    <a:pt x="348" y="17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50" y="26"/>
                    <a:pt x="350" y="26"/>
                    <a:pt x="350" y="26"/>
                  </a:cubicBezTo>
                  <a:cubicBezTo>
                    <a:pt x="351" y="18"/>
                    <a:pt x="351" y="18"/>
                    <a:pt x="351" y="18"/>
                  </a:cubicBezTo>
                  <a:cubicBezTo>
                    <a:pt x="352" y="16"/>
                    <a:pt x="352" y="15"/>
                    <a:pt x="352" y="14"/>
                  </a:cubicBezTo>
                  <a:cubicBezTo>
                    <a:pt x="353" y="12"/>
                    <a:pt x="353" y="12"/>
                    <a:pt x="354" y="11"/>
                  </a:cubicBezTo>
                  <a:cubicBezTo>
                    <a:pt x="355" y="10"/>
                    <a:pt x="355" y="10"/>
                    <a:pt x="356" y="10"/>
                  </a:cubicBezTo>
                  <a:cubicBezTo>
                    <a:pt x="356" y="10"/>
                    <a:pt x="357" y="10"/>
                    <a:pt x="357" y="10"/>
                  </a:cubicBezTo>
                  <a:cubicBezTo>
                    <a:pt x="358" y="10"/>
                    <a:pt x="358" y="10"/>
                    <a:pt x="358" y="10"/>
                  </a:cubicBezTo>
                  <a:cubicBezTo>
                    <a:pt x="358" y="11"/>
                    <a:pt x="358" y="11"/>
                    <a:pt x="358" y="11"/>
                  </a:cubicBezTo>
                  <a:cubicBezTo>
                    <a:pt x="359" y="11"/>
                    <a:pt x="359" y="12"/>
                    <a:pt x="359" y="13"/>
                  </a:cubicBezTo>
                  <a:cubicBezTo>
                    <a:pt x="359" y="13"/>
                    <a:pt x="358" y="15"/>
                    <a:pt x="358" y="17"/>
                  </a:cubicBezTo>
                  <a:cubicBezTo>
                    <a:pt x="358" y="20"/>
                    <a:pt x="358" y="20"/>
                    <a:pt x="358" y="20"/>
                  </a:cubicBezTo>
                  <a:cubicBezTo>
                    <a:pt x="357" y="22"/>
                    <a:pt x="357" y="23"/>
                    <a:pt x="357" y="24"/>
                  </a:cubicBezTo>
                  <a:cubicBezTo>
                    <a:pt x="357" y="25"/>
                    <a:pt x="358" y="26"/>
                    <a:pt x="359" y="26"/>
                  </a:cubicBezTo>
                  <a:cubicBezTo>
                    <a:pt x="360" y="26"/>
                    <a:pt x="361" y="25"/>
                    <a:pt x="362" y="25"/>
                  </a:cubicBezTo>
                  <a:moveTo>
                    <a:pt x="321" y="18"/>
                  </a:moveTo>
                  <a:cubicBezTo>
                    <a:pt x="321" y="16"/>
                    <a:pt x="322" y="14"/>
                    <a:pt x="323" y="12"/>
                  </a:cubicBezTo>
                  <a:cubicBezTo>
                    <a:pt x="323" y="12"/>
                    <a:pt x="323" y="11"/>
                    <a:pt x="324" y="11"/>
                  </a:cubicBezTo>
                  <a:cubicBezTo>
                    <a:pt x="324" y="10"/>
                    <a:pt x="324" y="10"/>
                    <a:pt x="325" y="10"/>
                  </a:cubicBezTo>
                  <a:cubicBezTo>
                    <a:pt x="325" y="9"/>
                    <a:pt x="326" y="9"/>
                    <a:pt x="327" y="9"/>
                  </a:cubicBezTo>
                  <a:cubicBezTo>
                    <a:pt x="327" y="9"/>
                    <a:pt x="328" y="9"/>
                    <a:pt x="328" y="9"/>
                  </a:cubicBezTo>
                  <a:cubicBezTo>
                    <a:pt x="329" y="10"/>
                    <a:pt x="330" y="12"/>
                    <a:pt x="330" y="15"/>
                  </a:cubicBezTo>
                  <a:cubicBezTo>
                    <a:pt x="330" y="17"/>
                    <a:pt x="330" y="19"/>
                    <a:pt x="329" y="21"/>
                  </a:cubicBezTo>
                  <a:cubicBezTo>
                    <a:pt x="329" y="21"/>
                    <a:pt x="328" y="22"/>
                    <a:pt x="328" y="22"/>
                  </a:cubicBezTo>
                  <a:cubicBezTo>
                    <a:pt x="328" y="23"/>
                    <a:pt x="327" y="23"/>
                    <a:pt x="327" y="23"/>
                  </a:cubicBezTo>
                  <a:cubicBezTo>
                    <a:pt x="326" y="24"/>
                    <a:pt x="326" y="24"/>
                    <a:pt x="325" y="24"/>
                  </a:cubicBezTo>
                  <a:cubicBezTo>
                    <a:pt x="324" y="24"/>
                    <a:pt x="324" y="24"/>
                    <a:pt x="323" y="24"/>
                  </a:cubicBezTo>
                  <a:cubicBezTo>
                    <a:pt x="322" y="23"/>
                    <a:pt x="321" y="21"/>
                    <a:pt x="321" y="18"/>
                  </a:cubicBezTo>
                  <a:moveTo>
                    <a:pt x="324" y="26"/>
                  </a:moveTo>
                  <a:cubicBezTo>
                    <a:pt x="325" y="26"/>
                    <a:pt x="326" y="26"/>
                    <a:pt x="327" y="25"/>
                  </a:cubicBezTo>
                  <a:cubicBezTo>
                    <a:pt x="329" y="25"/>
                    <a:pt x="330" y="24"/>
                    <a:pt x="331" y="22"/>
                  </a:cubicBezTo>
                  <a:cubicBezTo>
                    <a:pt x="333" y="20"/>
                    <a:pt x="333" y="18"/>
                    <a:pt x="333" y="15"/>
                  </a:cubicBezTo>
                  <a:cubicBezTo>
                    <a:pt x="333" y="12"/>
                    <a:pt x="333" y="10"/>
                    <a:pt x="332" y="9"/>
                  </a:cubicBezTo>
                  <a:cubicBezTo>
                    <a:pt x="331" y="8"/>
                    <a:pt x="331" y="8"/>
                    <a:pt x="330" y="8"/>
                  </a:cubicBezTo>
                  <a:cubicBezTo>
                    <a:pt x="329" y="7"/>
                    <a:pt x="328" y="7"/>
                    <a:pt x="327" y="7"/>
                  </a:cubicBezTo>
                  <a:cubicBezTo>
                    <a:pt x="326" y="7"/>
                    <a:pt x="325" y="7"/>
                    <a:pt x="325" y="8"/>
                  </a:cubicBezTo>
                  <a:cubicBezTo>
                    <a:pt x="323" y="8"/>
                    <a:pt x="322" y="9"/>
                    <a:pt x="321" y="11"/>
                  </a:cubicBezTo>
                  <a:cubicBezTo>
                    <a:pt x="319" y="13"/>
                    <a:pt x="318" y="16"/>
                    <a:pt x="318" y="18"/>
                  </a:cubicBezTo>
                  <a:cubicBezTo>
                    <a:pt x="318" y="22"/>
                    <a:pt x="319" y="24"/>
                    <a:pt x="322" y="25"/>
                  </a:cubicBezTo>
                  <a:cubicBezTo>
                    <a:pt x="323" y="26"/>
                    <a:pt x="323" y="26"/>
                    <a:pt x="324" y="26"/>
                  </a:cubicBezTo>
                  <a:moveTo>
                    <a:pt x="313" y="25"/>
                  </a:moveTo>
                  <a:cubicBezTo>
                    <a:pt x="314" y="25"/>
                    <a:pt x="314" y="24"/>
                    <a:pt x="314" y="24"/>
                  </a:cubicBezTo>
                  <a:cubicBezTo>
                    <a:pt x="315" y="19"/>
                    <a:pt x="315" y="19"/>
                    <a:pt x="315" y="19"/>
                  </a:cubicBezTo>
                  <a:cubicBezTo>
                    <a:pt x="313" y="19"/>
                    <a:pt x="313" y="19"/>
                    <a:pt x="313" y="19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10" y="24"/>
                    <a:pt x="309" y="24"/>
                    <a:pt x="308" y="24"/>
                  </a:cubicBezTo>
                  <a:cubicBezTo>
                    <a:pt x="306" y="24"/>
                    <a:pt x="305" y="23"/>
                    <a:pt x="304" y="21"/>
                  </a:cubicBezTo>
                  <a:cubicBezTo>
                    <a:pt x="303" y="20"/>
                    <a:pt x="302" y="18"/>
                    <a:pt x="302" y="15"/>
                  </a:cubicBezTo>
                  <a:cubicBezTo>
                    <a:pt x="302" y="12"/>
                    <a:pt x="303" y="10"/>
                    <a:pt x="304" y="7"/>
                  </a:cubicBezTo>
                  <a:cubicBezTo>
                    <a:pt x="304" y="7"/>
                    <a:pt x="305" y="6"/>
                    <a:pt x="306" y="5"/>
                  </a:cubicBezTo>
                  <a:cubicBezTo>
                    <a:pt x="306" y="5"/>
                    <a:pt x="307" y="4"/>
                    <a:pt x="308" y="4"/>
                  </a:cubicBezTo>
                  <a:cubicBezTo>
                    <a:pt x="308" y="3"/>
                    <a:pt x="309" y="3"/>
                    <a:pt x="310" y="3"/>
                  </a:cubicBezTo>
                  <a:cubicBezTo>
                    <a:pt x="311" y="3"/>
                    <a:pt x="311" y="3"/>
                    <a:pt x="312" y="3"/>
                  </a:cubicBezTo>
                  <a:cubicBezTo>
                    <a:pt x="313" y="3"/>
                    <a:pt x="313" y="3"/>
                    <a:pt x="314" y="4"/>
                  </a:cubicBezTo>
                  <a:cubicBezTo>
                    <a:pt x="314" y="8"/>
                    <a:pt x="314" y="8"/>
                    <a:pt x="314" y="8"/>
                  </a:cubicBezTo>
                  <a:cubicBezTo>
                    <a:pt x="316" y="8"/>
                    <a:pt x="316" y="8"/>
                    <a:pt x="316" y="8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5" y="1"/>
                    <a:pt x="313" y="1"/>
                    <a:pt x="311" y="1"/>
                  </a:cubicBezTo>
                  <a:cubicBezTo>
                    <a:pt x="309" y="1"/>
                    <a:pt x="307" y="2"/>
                    <a:pt x="305" y="3"/>
                  </a:cubicBezTo>
                  <a:cubicBezTo>
                    <a:pt x="304" y="4"/>
                    <a:pt x="303" y="4"/>
                    <a:pt x="302" y="5"/>
                  </a:cubicBezTo>
                  <a:cubicBezTo>
                    <a:pt x="302" y="6"/>
                    <a:pt x="301" y="7"/>
                    <a:pt x="301" y="8"/>
                  </a:cubicBezTo>
                  <a:cubicBezTo>
                    <a:pt x="300" y="9"/>
                    <a:pt x="300" y="10"/>
                    <a:pt x="299" y="11"/>
                  </a:cubicBezTo>
                  <a:cubicBezTo>
                    <a:pt x="299" y="13"/>
                    <a:pt x="299" y="14"/>
                    <a:pt x="299" y="16"/>
                  </a:cubicBezTo>
                  <a:cubicBezTo>
                    <a:pt x="299" y="17"/>
                    <a:pt x="299" y="19"/>
                    <a:pt x="300" y="20"/>
                  </a:cubicBezTo>
                  <a:cubicBezTo>
                    <a:pt x="300" y="21"/>
                    <a:pt x="301" y="22"/>
                    <a:pt x="301" y="23"/>
                  </a:cubicBezTo>
                  <a:cubicBezTo>
                    <a:pt x="301" y="23"/>
                    <a:pt x="302" y="24"/>
                    <a:pt x="302" y="24"/>
                  </a:cubicBezTo>
                  <a:cubicBezTo>
                    <a:pt x="303" y="25"/>
                    <a:pt x="304" y="25"/>
                    <a:pt x="305" y="25"/>
                  </a:cubicBezTo>
                  <a:cubicBezTo>
                    <a:pt x="305" y="26"/>
                    <a:pt x="306" y="26"/>
                    <a:pt x="307" y="26"/>
                  </a:cubicBezTo>
                  <a:cubicBezTo>
                    <a:pt x="308" y="26"/>
                    <a:pt x="309" y="26"/>
                    <a:pt x="310" y="26"/>
                  </a:cubicBezTo>
                  <a:cubicBezTo>
                    <a:pt x="310" y="25"/>
                    <a:pt x="311" y="25"/>
                    <a:pt x="312" y="25"/>
                  </a:cubicBezTo>
                  <a:cubicBezTo>
                    <a:pt x="312" y="25"/>
                    <a:pt x="313" y="25"/>
                    <a:pt x="313" y="25"/>
                  </a:cubicBezTo>
                  <a:moveTo>
                    <a:pt x="279" y="13"/>
                  </a:moveTo>
                  <a:cubicBezTo>
                    <a:pt x="279" y="13"/>
                    <a:pt x="279" y="12"/>
                    <a:pt x="280" y="12"/>
                  </a:cubicBezTo>
                  <a:cubicBezTo>
                    <a:pt x="280" y="11"/>
                    <a:pt x="280" y="11"/>
                    <a:pt x="281" y="10"/>
                  </a:cubicBezTo>
                  <a:cubicBezTo>
                    <a:pt x="281" y="10"/>
                    <a:pt x="281" y="10"/>
                    <a:pt x="282" y="9"/>
                  </a:cubicBezTo>
                  <a:cubicBezTo>
                    <a:pt x="282" y="9"/>
                    <a:pt x="283" y="9"/>
                    <a:pt x="283" y="9"/>
                  </a:cubicBezTo>
                  <a:cubicBezTo>
                    <a:pt x="284" y="9"/>
                    <a:pt x="284" y="9"/>
                    <a:pt x="285" y="10"/>
                  </a:cubicBezTo>
                  <a:cubicBezTo>
                    <a:pt x="285" y="10"/>
                    <a:pt x="285" y="10"/>
                    <a:pt x="285" y="11"/>
                  </a:cubicBezTo>
                  <a:cubicBezTo>
                    <a:pt x="285" y="12"/>
                    <a:pt x="285" y="12"/>
                    <a:pt x="285" y="13"/>
                  </a:cubicBezTo>
                  <a:cubicBezTo>
                    <a:pt x="284" y="14"/>
                    <a:pt x="284" y="15"/>
                    <a:pt x="283" y="15"/>
                  </a:cubicBezTo>
                  <a:cubicBezTo>
                    <a:pt x="281" y="16"/>
                    <a:pt x="280" y="16"/>
                    <a:pt x="278" y="17"/>
                  </a:cubicBezTo>
                  <a:cubicBezTo>
                    <a:pt x="278" y="16"/>
                    <a:pt x="279" y="14"/>
                    <a:pt x="279" y="13"/>
                  </a:cubicBezTo>
                  <a:moveTo>
                    <a:pt x="279" y="23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8" y="19"/>
                    <a:pt x="278" y="19"/>
                    <a:pt x="278" y="19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81" y="18"/>
                    <a:pt x="282" y="17"/>
                  </a:cubicBezTo>
                  <a:cubicBezTo>
                    <a:pt x="283" y="17"/>
                    <a:pt x="284" y="17"/>
                    <a:pt x="284" y="16"/>
                  </a:cubicBezTo>
                  <a:cubicBezTo>
                    <a:pt x="285" y="16"/>
                    <a:pt x="286" y="16"/>
                    <a:pt x="286" y="15"/>
                  </a:cubicBezTo>
                  <a:cubicBezTo>
                    <a:pt x="287" y="15"/>
                    <a:pt x="288" y="14"/>
                    <a:pt x="288" y="13"/>
                  </a:cubicBezTo>
                  <a:cubicBezTo>
                    <a:pt x="288" y="13"/>
                    <a:pt x="289" y="12"/>
                    <a:pt x="289" y="11"/>
                  </a:cubicBezTo>
                  <a:cubicBezTo>
                    <a:pt x="289" y="11"/>
                    <a:pt x="288" y="10"/>
                    <a:pt x="288" y="10"/>
                  </a:cubicBezTo>
                  <a:cubicBezTo>
                    <a:pt x="288" y="8"/>
                    <a:pt x="286" y="7"/>
                    <a:pt x="284" y="7"/>
                  </a:cubicBezTo>
                  <a:cubicBezTo>
                    <a:pt x="282" y="7"/>
                    <a:pt x="281" y="8"/>
                    <a:pt x="279" y="9"/>
                  </a:cubicBezTo>
                  <a:cubicBezTo>
                    <a:pt x="279" y="9"/>
                    <a:pt x="278" y="10"/>
                    <a:pt x="278" y="11"/>
                  </a:cubicBezTo>
                  <a:cubicBezTo>
                    <a:pt x="277" y="11"/>
                    <a:pt x="276" y="12"/>
                    <a:pt x="276" y="13"/>
                  </a:cubicBezTo>
                  <a:cubicBezTo>
                    <a:pt x="276" y="14"/>
                    <a:pt x="275" y="15"/>
                    <a:pt x="275" y="16"/>
                  </a:cubicBezTo>
                  <a:cubicBezTo>
                    <a:pt x="275" y="17"/>
                    <a:pt x="275" y="18"/>
                    <a:pt x="275" y="18"/>
                  </a:cubicBezTo>
                  <a:cubicBezTo>
                    <a:pt x="275" y="19"/>
                    <a:pt x="275" y="19"/>
                    <a:pt x="275" y="20"/>
                  </a:cubicBezTo>
                  <a:cubicBezTo>
                    <a:pt x="275" y="20"/>
                    <a:pt x="275" y="21"/>
                    <a:pt x="275" y="21"/>
                  </a:cubicBezTo>
                  <a:cubicBezTo>
                    <a:pt x="276" y="23"/>
                    <a:pt x="277" y="24"/>
                    <a:pt x="278" y="25"/>
                  </a:cubicBezTo>
                  <a:cubicBezTo>
                    <a:pt x="279" y="26"/>
                    <a:pt x="280" y="26"/>
                    <a:pt x="281" y="26"/>
                  </a:cubicBezTo>
                  <a:cubicBezTo>
                    <a:pt x="282" y="26"/>
                    <a:pt x="284" y="25"/>
                    <a:pt x="285" y="25"/>
                  </a:cubicBezTo>
                  <a:cubicBezTo>
                    <a:pt x="286" y="24"/>
                    <a:pt x="287" y="23"/>
                    <a:pt x="288" y="23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3"/>
                    <a:pt x="283" y="24"/>
                    <a:pt x="281" y="24"/>
                  </a:cubicBezTo>
                  <a:cubicBezTo>
                    <a:pt x="281" y="24"/>
                    <a:pt x="280" y="23"/>
                    <a:pt x="279" y="23"/>
                  </a:cubicBezTo>
                  <a:moveTo>
                    <a:pt x="262" y="13"/>
                  </a:moveTo>
                  <a:cubicBezTo>
                    <a:pt x="263" y="13"/>
                    <a:pt x="263" y="12"/>
                    <a:pt x="263" y="12"/>
                  </a:cubicBezTo>
                  <a:cubicBezTo>
                    <a:pt x="263" y="11"/>
                    <a:pt x="264" y="11"/>
                    <a:pt x="264" y="10"/>
                  </a:cubicBezTo>
                  <a:cubicBezTo>
                    <a:pt x="264" y="10"/>
                    <a:pt x="265" y="10"/>
                    <a:pt x="265" y="9"/>
                  </a:cubicBezTo>
                  <a:cubicBezTo>
                    <a:pt x="266" y="9"/>
                    <a:pt x="266" y="9"/>
                    <a:pt x="267" y="9"/>
                  </a:cubicBezTo>
                  <a:cubicBezTo>
                    <a:pt x="267" y="9"/>
                    <a:pt x="268" y="9"/>
                    <a:pt x="268" y="10"/>
                  </a:cubicBezTo>
                  <a:cubicBezTo>
                    <a:pt x="269" y="10"/>
                    <a:pt x="269" y="10"/>
                    <a:pt x="269" y="11"/>
                  </a:cubicBezTo>
                  <a:cubicBezTo>
                    <a:pt x="269" y="12"/>
                    <a:pt x="269" y="12"/>
                    <a:pt x="268" y="13"/>
                  </a:cubicBezTo>
                  <a:cubicBezTo>
                    <a:pt x="268" y="14"/>
                    <a:pt x="267" y="15"/>
                    <a:pt x="266" y="15"/>
                  </a:cubicBezTo>
                  <a:cubicBezTo>
                    <a:pt x="265" y="16"/>
                    <a:pt x="263" y="16"/>
                    <a:pt x="262" y="17"/>
                  </a:cubicBezTo>
                  <a:cubicBezTo>
                    <a:pt x="262" y="16"/>
                    <a:pt x="262" y="14"/>
                    <a:pt x="262" y="13"/>
                  </a:cubicBezTo>
                  <a:moveTo>
                    <a:pt x="263" y="23"/>
                  </a:moveTo>
                  <a:cubicBezTo>
                    <a:pt x="262" y="22"/>
                    <a:pt x="262" y="22"/>
                    <a:pt x="262" y="22"/>
                  </a:cubicBezTo>
                  <a:cubicBezTo>
                    <a:pt x="262" y="21"/>
                    <a:pt x="262" y="21"/>
                    <a:pt x="262" y="21"/>
                  </a:cubicBezTo>
                  <a:cubicBezTo>
                    <a:pt x="262" y="20"/>
                    <a:pt x="261" y="20"/>
                    <a:pt x="261" y="20"/>
                  </a:cubicBezTo>
                  <a:cubicBezTo>
                    <a:pt x="261" y="19"/>
                    <a:pt x="261" y="19"/>
                    <a:pt x="261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3" y="18"/>
                    <a:pt x="264" y="18"/>
                    <a:pt x="266" y="17"/>
                  </a:cubicBezTo>
                  <a:cubicBezTo>
                    <a:pt x="266" y="17"/>
                    <a:pt x="267" y="17"/>
                    <a:pt x="268" y="16"/>
                  </a:cubicBezTo>
                  <a:cubicBezTo>
                    <a:pt x="269" y="16"/>
                    <a:pt x="269" y="16"/>
                    <a:pt x="270" y="15"/>
                  </a:cubicBezTo>
                  <a:cubicBezTo>
                    <a:pt x="271" y="15"/>
                    <a:pt x="271" y="14"/>
                    <a:pt x="271" y="13"/>
                  </a:cubicBezTo>
                  <a:cubicBezTo>
                    <a:pt x="272" y="13"/>
                    <a:pt x="272" y="12"/>
                    <a:pt x="272" y="11"/>
                  </a:cubicBezTo>
                  <a:cubicBezTo>
                    <a:pt x="272" y="11"/>
                    <a:pt x="272" y="10"/>
                    <a:pt x="272" y="10"/>
                  </a:cubicBezTo>
                  <a:cubicBezTo>
                    <a:pt x="271" y="8"/>
                    <a:pt x="270" y="7"/>
                    <a:pt x="267" y="7"/>
                  </a:cubicBezTo>
                  <a:cubicBezTo>
                    <a:pt x="266" y="7"/>
                    <a:pt x="264" y="8"/>
                    <a:pt x="263" y="9"/>
                  </a:cubicBezTo>
                  <a:cubicBezTo>
                    <a:pt x="262" y="9"/>
                    <a:pt x="262" y="10"/>
                    <a:pt x="261" y="11"/>
                  </a:cubicBezTo>
                  <a:cubicBezTo>
                    <a:pt x="260" y="11"/>
                    <a:pt x="260" y="12"/>
                    <a:pt x="260" y="13"/>
                  </a:cubicBezTo>
                  <a:cubicBezTo>
                    <a:pt x="259" y="14"/>
                    <a:pt x="259" y="15"/>
                    <a:pt x="259" y="16"/>
                  </a:cubicBezTo>
                  <a:cubicBezTo>
                    <a:pt x="258" y="17"/>
                    <a:pt x="258" y="18"/>
                    <a:pt x="258" y="18"/>
                  </a:cubicBezTo>
                  <a:cubicBezTo>
                    <a:pt x="258" y="19"/>
                    <a:pt x="258" y="19"/>
                    <a:pt x="258" y="20"/>
                  </a:cubicBezTo>
                  <a:cubicBezTo>
                    <a:pt x="258" y="20"/>
                    <a:pt x="258" y="21"/>
                    <a:pt x="259" y="21"/>
                  </a:cubicBezTo>
                  <a:cubicBezTo>
                    <a:pt x="259" y="23"/>
                    <a:pt x="260" y="24"/>
                    <a:pt x="262" y="25"/>
                  </a:cubicBezTo>
                  <a:cubicBezTo>
                    <a:pt x="262" y="26"/>
                    <a:pt x="263" y="26"/>
                    <a:pt x="265" y="26"/>
                  </a:cubicBezTo>
                  <a:cubicBezTo>
                    <a:pt x="266" y="26"/>
                    <a:pt x="267" y="25"/>
                    <a:pt x="269" y="25"/>
                  </a:cubicBezTo>
                  <a:cubicBezTo>
                    <a:pt x="270" y="24"/>
                    <a:pt x="270" y="23"/>
                    <a:pt x="271" y="23"/>
                  </a:cubicBezTo>
                  <a:cubicBezTo>
                    <a:pt x="270" y="21"/>
                    <a:pt x="270" y="21"/>
                    <a:pt x="270" y="21"/>
                  </a:cubicBezTo>
                  <a:cubicBezTo>
                    <a:pt x="269" y="23"/>
                    <a:pt x="267" y="24"/>
                    <a:pt x="265" y="24"/>
                  </a:cubicBezTo>
                  <a:cubicBezTo>
                    <a:pt x="264" y="24"/>
                    <a:pt x="263" y="23"/>
                    <a:pt x="263" y="23"/>
                  </a:cubicBezTo>
                  <a:moveTo>
                    <a:pt x="246" y="26"/>
                  </a:moveTo>
                  <a:cubicBezTo>
                    <a:pt x="249" y="26"/>
                    <a:pt x="249" y="26"/>
                    <a:pt x="249" y="26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1" y="13"/>
                    <a:pt x="252" y="12"/>
                    <a:pt x="253" y="11"/>
                  </a:cubicBezTo>
                  <a:cubicBezTo>
                    <a:pt x="253" y="11"/>
                    <a:pt x="253" y="11"/>
                    <a:pt x="254" y="11"/>
                  </a:cubicBezTo>
                  <a:cubicBezTo>
                    <a:pt x="254" y="11"/>
                    <a:pt x="255" y="10"/>
                    <a:pt x="255" y="10"/>
                  </a:cubicBezTo>
                  <a:cubicBezTo>
                    <a:pt x="256" y="10"/>
                    <a:pt x="256" y="11"/>
                    <a:pt x="257" y="11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6" y="7"/>
                  </a:cubicBezTo>
                  <a:cubicBezTo>
                    <a:pt x="255" y="7"/>
                    <a:pt x="255" y="7"/>
                    <a:pt x="254" y="8"/>
                  </a:cubicBezTo>
                  <a:cubicBezTo>
                    <a:pt x="253" y="8"/>
                    <a:pt x="251" y="10"/>
                    <a:pt x="251" y="11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46" y="9"/>
                    <a:pt x="246" y="9"/>
                    <a:pt x="246" y="9"/>
                  </a:cubicBezTo>
                  <a:cubicBezTo>
                    <a:pt x="248" y="10"/>
                    <a:pt x="248" y="10"/>
                    <a:pt x="248" y="10"/>
                  </a:cubicBezTo>
                  <a:lnTo>
                    <a:pt x="246" y="26"/>
                  </a:lnTo>
                  <a:close/>
                  <a:moveTo>
                    <a:pt x="226" y="26"/>
                  </a:moveTo>
                  <a:cubicBezTo>
                    <a:pt x="236" y="26"/>
                    <a:pt x="236" y="26"/>
                    <a:pt x="236" y="26"/>
                  </a:cubicBezTo>
                  <a:cubicBezTo>
                    <a:pt x="236" y="24"/>
                    <a:pt x="236" y="24"/>
                    <a:pt x="236" y="24"/>
                  </a:cubicBezTo>
                  <a:cubicBezTo>
                    <a:pt x="231" y="24"/>
                    <a:pt x="231" y="24"/>
                    <a:pt x="231" y="24"/>
                  </a:cubicBezTo>
                  <a:cubicBezTo>
                    <a:pt x="233" y="14"/>
                    <a:pt x="233" y="14"/>
                    <a:pt x="233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0" y="12"/>
                    <a:pt x="240" y="12"/>
                    <a:pt x="240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6" y="24"/>
                    <a:pt x="226" y="24"/>
                    <a:pt x="226" y="24"/>
                  </a:cubicBezTo>
                  <a:lnTo>
                    <a:pt x="226" y="26"/>
                  </a:lnTo>
                  <a:close/>
                  <a:moveTo>
                    <a:pt x="209" y="15"/>
                  </a:moveTo>
                  <a:cubicBezTo>
                    <a:pt x="222" y="15"/>
                    <a:pt x="222" y="15"/>
                    <a:pt x="222" y="15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09" y="12"/>
                    <a:pt x="209" y="12"/>
                    <a:pt x="209" y="12"/>
                  </a:cubicBezTo>
                  <a:lnTo>
                    <a:pt x="209" y="15"/>
                  </a:lnTo>
                  <a:close/>
                  <a:moveTo>
                    <a:pt x="199" y="21"/>
                  </a:moveTo>
                  <a:cubicBezTo>
                    <a:pt x="198" y="22"/>
                    <a:pt x="198" y="22"/>
                    <a:pt x="198" y="22"/>
                  </a:cubicBezTo>
                  <a:cubicBezTo>
                    <a:pt x="197" y="23"/>
                    <a:pt x="196" y="24"/>
                    <a:pt x="194" y="24"/>
                  </a:cubicBezTo>
                  <a:cubicBezTo>
                    <a:pt x="194" y="24"/>
                    <a:pt x="193" y="23"/>
                    <a:pt x="192" y="22"/>
                  </a:cubicBezTo>
                  <a:cubicBezTo>
                    <a:pt x="192" y="22"/>
                    <a:pt x="192" y="20"/>
                    <a:pt x="192" y="19"/>
                  </a:cubicBezTo>
                  <a:cubicBezTo>
                    <a:pt x="192" y="17"/>
                    <a:pt x="192" y="16"/>
                    <a:pt x="192" y="15"/>
                  </a:cubicBezTo>
                  <a:cubicBezTo>
                    <a:pt x="193" y="14"/>
                    <a:pt x="193" y="13"/>
                    <a:pt x="193" y="13"/>
                  </a:cubicBezTo>
                  <a:cubicBezTo>
                    <a:pt x="194" y="12"/>
                    <a:pt x="194" y="11"/>
                    <a:pt x="195" y="11"/>
                  </a:cubicBezTo>
                  <a:cubicBezTo>
                    <a:pt x="195" y="10"/>
                    <a:pt x="196" y="10"/>
                    <a:pt x="196" y="10"/>
                  </a:cubicBezTo>
                  <a:cubicBezTo>
                    <a:pt x="197" y="9"/>
                    <a:pt x="198" y="9"/>
                    <a:pt x="198" y="9"/>
                  </a:cubicBezTo>
                  <a:cubicBezTo>
                    <a:pt x="199" y="9"/>
                    <a:pt x="200" y="9"/>
                    <a:pt x="201" y="10"/>
                  </a:cubicBezTo>
                  <a:lnTo>
                    <a:pt x="199" y="21"/>
                  </a:lnTo>
                  <a:close/>
                  <a:moveTo>
                    <a:pt x="190" y="14"/>
                  </a:moveTo>
                  <a:cubicBezTo>
                    <a:pt x="189" y="16"/>
                    <a:pt x="189" y="17"/>
                    <a:pt x="189" y="19"/>
                  </a:cubicBezTo>
                  <a:cubicBezTo>
                    <a:pt x="189" y="21"/>
                    <a:pt x="189" y="23"/>
                    <a:pt x="190" y="24"/>
                  </a:cubicBezTo>
                  <a:cubicBezTo>
                    <a:pt x="190" y="25"/>
                    <a:pt x="191" y="25"/>
                    <a:pt x="191" y="25"/>
                  </a:cubicBezTo>
                  <a:cubicBezTo>
                    <a:pt x="192" y="26"/>
                    <a:pt x="193" y="26"/>
                    <a:pt x="194" y="26"/>
                  </a:cubicBezTo>
                  <a:cubicBezTo>
                    <a:pt x="194" y="26"/>
                    <a:pt x="195" y="26"/>
                    <a:pt x="195" y="26"/>
                  </a:cubicBezTo>
                  <a:cubicBezTo>
                    <a:pt x="197" y="25"/>
                    <a:pt x="198" y="24"/>
                    <a:pt x="199" y="23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29"/>
                    <a:pt x="197" y="30"/>
                    <a:pt x="197" y="30"/>
                  </a:cubicBezTo>
                  <a:cubicBezTo>
                    <a:pt x="196" y="31"/>
                    <a:pt x="195" y="31"/>
                    <a:pt x="194" y="31"/>
                  </a:cubicBezTo>
                  <a:cubicBezTo>
                    <a:pt x="193" y="31"/>
                    <a:pt x="191" y="31"/>
                    <a:pt x="190" y="30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1" y="34"/>
                    <a:pt x="193" y="34"/>
                  </a:cubicBezTo>
                  <a:cubicBezTo>
                    <a:pt x="194" y="34"/>
                    <a:pt x="196" y="33"/>
                    <a:pt x="198" y="32"/>
                  </a:cubicBezTo>
                  <a:cubicBezTo>
                    <a:pt x="200" y="31"/>
                    <a:pt x="201" y="29"/>
                    <a:pt x="201" y="2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1" y="7"/>
                    <a:pt x="200" y="7"/>
                    <a:pt x="199" y="7"/>
                  </a:cubicBezTo>
                  <a:cubicBezTo>
                    <a:pt x="198" y="7"/>
                    <a:pt x="197" y="7"/>
                    <a:pt x="196" y="8"/>
                  </a:cubicBezTo>
                  <a:cubicBezTo>
                    <a:pt x="193" y="9"/>
                    <a:pt x="191" y="11"/>
                    <a:pt x="190" y="14"/>
                  </a:cubicBezTo>
                  <a:moveTo>
                    <a:pt x="180" y="24"/>
                  </a:moveTo>
                  <a:cubicBezTo>
                    <a:pt x="180" y="25"/>
                    <a:pt x="180" y="25"/>
                    <a:pt x="180" y="25"/>
                  </a:cubicBezTo>
                  <a:cubicBezTo>
                    <a:pt x="181" y="26"/>
                    <a:pt x="181" y="26"/>
                    <a:pt x="182" y="26"/>
                  </a:cubicBezTo>
                  <a:cubicBezTo>
                    <a:pt x="183" y="26"/>
                    <a:pt x="184" y="25"/>
                    <a:pt x="185" y="25"/>
                  </a:cubicBezTo>
                  <a:cubicBezTo>
                    <a:pt x="185" y="24"/>
                    <a:pt x="186" y="24"/>
                    <a:pt x="186" y="24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4" y="23"/>
                    <a:pt x="184" y="24"/>
                    <a:pt x="184" y="24"/>
                  </a:cubicBezTo>
                  <a:cubicBezTo>
                    <a:pt x="183" y="24"/>
                    <a:pt x="183" y="24"/>
                    <a:pt x="183" y="23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2"/>
                    <a:pt x="179" y="23"/>
                    <a:pt x="178" y="23"/>
                  </a:cubicBezTo>
                  <a:cubicBezTo>
                    <a:pt x="178" y="23"/>
                    <a:pt x="178" y="23"/>
                    <a:pt x="177" y="24"/>
                  </a:cubicBezTo>
                  <a:cubicBezTo>
                    <a:pt x="177" y="24"/>
                    <a:pt x="176" y="24"/>
                    <a:pt x="176" y="24"/>
                  </a:cubicBezTo>
                  <a:cubicBezTo>
                    <a:pt x="175" y="24"/>
                    <a:pt x="175" y="23"/>
                    <a:pt x="175" y="2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2"/>
                    <a:pt x="174" y="22"/>
                    <a:pt x="174" y="21"/>
                  </a:cubicBezTo>
                  <a:cubicBezTo>
                    <a:pt x="174" y="20"/>
                    <a:pt x="174" y="20"/>
                    <a:pt x="174" y="19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71" y="9"/>
                    <a:pt x="171" y="9"/>
                    <a:pt x="171" y="9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20"/>
                    <a:pt x="171" y="20"/>
                  </a:cubicBezTo>
                  <a:cubicBezTo>
                    <a:pt x="171" y="21"/>
                    <a:pt x="171" y="21"/>
                    <a:pt x="171" y="22"/>
                  </a:cubicBezTo>
                  <a:cubicBezTo>
                    <a:pt x="171" y="22"/>
                    <a:pt x="171" y="23"/>
                    <a:pt x="171" y="24"/>
                  </a:cubicBezTo>
                  <a:cubicBezTo>
                    <a:pt x="172" y="25"/>
                    <a:pt x="173" y="26"/>
                    <a:pt x="175" y="26"/>
                  </a:cubicBezTo>
                  <a:cubicBezTo>
                    <a:pt x="177" y="26"/>
                    <a:pt x="179" y="25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57" y="26"/>
                  </a:moveTo>
                  <a:cubicBezTo>
                    <a:pt x="160" y="26"/>
                    <a:pt x="160" y="26"/>
                    <a:pt x="160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13"/>
                    <a:pt x="163" y="12"/>
                    <a:pt x="164" y="11"/>
                  </a:cubicBezTo>
                  <a:cubicBezTo>
                    <a:pt x="164" y="11"/>
                    <a:pt x="165" y="11"/>
                    <a:pt x="165" y="11"/>
                  </a:cubicBezTo>
                  <a:cubicBezTo>
                    <a:pt x="166" y="11"/>
                    <a:pt x="166" y="10"/>
                    <a:pt x="167" y="10"/>
                  </a:cubicBezTo>
                  <a:cubicBezTo>
                    <a:pt x="167" y="10"/>
                    <a:pt x="168" y="11"/>
                    <a:pt x="168" y="11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7"/>
                    <a:pt x="168" y="7"/>
                    <a:pt x="167" y="7"/>
                  </a:cubicBezTo>
                  <a:cubicBezTo>
                    <a:pt x="167" y="7"/>
                    <a:pt x="166" y="7"/>
                    <a:pt x="166" y="8"/>
                  </a:cubicBezTo>
                  <a:cubicBezTo>
                    <a:pt x="164" y="8"/>
                    <a:pt x="163" y="10"/>
                    <a:pt x="162" y="11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57" y="26"/>
                  </a:lnTo>
                  <a:close/>
                  <a:moveTo>
                    <a:pt x="141" y="3"/>
                  </a:moveTo>
                  <a:cubicBezTo>
                    <a:pt x="142" y="3"/>
                    <a:pt x="143" y="3"/>
                    <a:pt x="144" y="3"/>
                  </a:cubicBezTo>
                  <a:cubicBezTo>
                    <a:pt x="146" y="3"/>
                    <a:pt x="148" y="4"/>
                    <a:pt x="149" y="5"/>
                  </a:cubicBezTo>
                  <a:cubicBezTo>
                    <a:pt x="150" y="6"/>
                    <a:pt x="151" y="8"/>
                    <a:pt x="151" y="11"/>
                  </a:cubicBezTo>
                  <a:cubicBezTo>
                    <a:pt x="151" y="16"/>
                    <a:pt x="150" y="20"/>
                    <a:pt x="147" y="22"/>
                  </a:cubicBezTo>
                  <a:cubicBezTo>
                    <a:pt x="146" y="23"/>
                    <a:pt x="144" y="24"/>
                    <a:pt x="143" y="24"/>
                  </a:cubicBezTo>
                  <a:cubicBezTo>
                    <a:pt x="142" y="24"/>
                    <a:pt x="142" y="24"/>
                    <a:pt x="141" y="24"/>
                  </a:cubicBezTo>
                  <a:cubicBezTo>
                    <a:pt x="140" y="24"/>
                    <a:pt x="139" y="24"/>
                    <a:pt x="139" y="23"/>
                  </a:cubicBezTo>
                  <a:lnTo>
                    <a:pt x="141" y="3"/>
                  </a:lnTo>
                  <a:close/>
                  <a:moveTo>
                    <a:pt x="133" y="26"/>
                  </a:moveTo>
                  <a:cubicBezTo>
                    <a:pt x="137" y="26"/>
                    <a:pt x="137" y="26"/>
                    <a:pt x="137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4" y="26"/>
                    <a:pt x="145" y="25"/>
                  </a:cubicBezTo>
                  <a:cubicBezTo>
                    <a:pt x="147" y="25"/>
                    <a:pt x="149" y="23"/>
                    <a:pt x="151" y="22"/>
                  </a:cubicBezTo>
                  <a:cubicBezTo>
                    <a:pt x="153" y="19"/>
                    <a:pt x="154" y="15"/>
                    <a:pt x="154" y="11"/>
                  </a:cubicBezTo>
                  <a:cubicBezTo>
                    <a:pt x="154" y="8"/>
                    <a:pt x="153" y="6"/>
                    <a:pt x="152" y="4"/>
                  </a:cubicBezTo>
                  <a:cubicBezTo>
                    <a:pt x="150" y="2"/>
                    <a:pt x="148" y="1"/>
                    <a:pt x="145" y="1"/>
                  </a:cubicBezTo>
                  <a:cubicBezTo>
                    <a:pt x="144" y="1"/>
                    <a:pt x="144" y="1"/>
                    <a:pt x="143" y="1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4"/>
                    <a:pt x="133" y="24"/>
                    <a:pt x="133" y="24"/>
                  </a:cubicBezTo>
                  <a:lnTo>
                    <a:pt x="133" y="26"/>
                  </a:lnTo>
                  <a:close/>
                  <a:moveTo>
                    <a:pt x="118" y="21"/>
                  </a:moveTo>
                  <a:cubicBezTo>
                    <a:pt x="118" y="22"/>
                    <a:pt x="118" y="22"/>
                    <a:pt x="118" y="22"/>
                  </a:cubicBezTo>
                  <a:cubicBezTo>
                    <a:pt x="116" y="23"/>
                    <a:pt x="115" y="24"/>
                    <a:pt x="114" y="24"/>
                  </a:cubicBezTo>
                  <a:cubicBezTo>
                    <a:pt x="113" y="24"/>
                    <a:pt x="112" y="23"/>
                    <a:pt x="112" y="22"/>
                  </a:cubicBezTo>
                  <a:cubicBezTo>
                    <a:pt x="112" y="22"/>
                    <a:pt x="111" y="20"/>
                    <a:pt x="111" y="19"/>
                  </a:cubicBezTo>
                  <a:cubicBezTo>
                    <a:pt x="111" y="17"/>
                    <a:pt x="112" y="16"/>
                    <a:pt x="112" y="15"/>
                  </a:cubicBezTo>
                  <a:cubicBezTo>
                    <a:pt x="112" y="14"/>
                    <a:pt x="112" y="13"/>
                    <a:pt x="113" y="13"/>
                  </a:cubicBezTo>
                  <a:cubicBezTo>
                    <a:pt x="113" y="12"/>
                    <a:pt x="114" y="11"/>
                    <a:pt x="114" y="11"/>
                  </a:cubicBezTo>
                  <a:cubicBezTo>
                    <a:pt x="115" y="10"/>
                    <a:pt x="115" y="10"/>
                    <a:pt x="116" y="10"/>
                  </a:cubicBezTo>
                  <a:cubicBezTo>
                    <a:pt x="116" y="9"/>
                    <a:pt x="117" y="9"/>
                    <a:pt x="118" y="9"/>
                  </a:cubicBezTo>
                  <a:cubicBezTo>
                    <a:pt x="119" y="9"/>
                    <a:pt x="119" y="9"/>
                    <a:pt x="120" y="10"/>
                  </a:cubicBezTo>
                  <a:lnTo>
                    <a:pt x="118" y="21"/>
                  </a:lnTo>
                  <a:close/>
                  <a:moveTo>
                    <a:pt x="109" y="14"/>
                  </a:moveTo>
                  <a:cubicBezTo>
                    <a:pt x="108" y="16"/>
                    <a:pt x="108" y="17"/>
                    <a:pt x="108" y="19"/>
                  </a:cubicBezTo>
                  <a:cubicBezTo>
                    <a:pt x="108" y="21"/>
                    <a:pt x="108" y="23"/>
                    <a:pt x="109" y="24"/>
                  </a:cubicBezTo>
                  <a:cubicBezTo>
                    <a:pt x="110" y="25"/>
                    <a:pt x="110" y="25"/>
                    <a:pt x="111" y="25"/>
                  </a:cubicBezTo>
                  <a:cubicBezTo>
                    <a:pt x="112" y="26"/>
                    <a:pt x="112" y="26"/>
                    <a:pt x="113" y="26"/>
                  </a:cubicBezTo>
                  <a:cubicBezTo>
                    <a:pt x="114" y="26"/>
                    <a:pt x="114" y="26"/>
                    <a:pt x="115" y="26"/>
                  </a:cubicBezTo>
                  <a:cubicBezTo>
                    <a:pt x="116" y="25"/>
                    <a:pt x="117" y="24"/>
                    <a:pt x="118" y="23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9"/>
                    <a:pt x="117" y="30"/>
                    <a:pt x="116" y="30"/>
                  </a:cubicBezTo>
                  <a:cubicBezTo>
                    <a:pt x="116" y="31"/>
                    <a:pt x="115" y="31"/>
                    <a:pt x="114" y="31"/>
                  </a:cubicBezTo>
                  <a:cubicBezTo>
                    <a:pt x="112" y="31"/>
                    <a:pt x="111" y="31"/>
                    <a:pt x="109" y="30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0" y="33"/>
                    <a:pt x="111" y="34"/>
                    <a:pt x="112" y="34"/>
                  </a:cubicBezTo>
                  <a:cubicBezTo>
                    <a:pt x="114" y="34"/>
                    <a:pt x="116" y="33"/>
                    <a:pt x="117" y="32"/>
                  </a:cubicBezTo>
                  <a:cubicBezTo>
                    <a:pt x="119" y="31"/>
                    <a:pt x="120" y="29"/>
                    <a:pt x="121" y="2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1" y="7"/>
                    <a:pt x="119" y="7"/>
                    <a:pt x="118" y="7"/>
                  </a:cubicBezTo>
                  <a:cubicBezTo>
                    <a:pt x="117" y="7"/>
                    <a:pt x="116" y="7"/>
                    <a:pt x="115" y="8"/>
                  </a:cubicBezTo>
                  <a:cubicBezTo>
                    <a:pt x="113" y="9"/>
                    <a:pt x="111" y="11"/>
                    <a:pt x="109" y="14"/>
                  </a:cubicBezTo>
                  <a:moveTo>
                    <a:pt x="102" y="26"/>
                  </a:moveTo>
                  <a:cubicBezTo>
                    <a:pt x="104" y="25"/>
                    <a:pt x="104" y="25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3"/>
                    <a:pt x="103" y="21"/>
                    <a:pt x="103" y="18"/>
                  </a:cubicBezTo>
                  <a:cubicBezTo>
                    <a:pt x="103" y="17"/>
                    <a:pt x="104" y="16"/>
                    <a:pt x="104" y="15"/>
                  </a:cubicBezTo>
                  <a:cubicBezTo>
                    <a:pt x="104" y="14"/>
                    <a:pt x="104" y="13"/>
                    <a:pt x="104" y="12"/>
                  </a:cubicBezTo>
                  <a:cubicBezTo>
                    <a:pt x="104" y="10"/>
                    <a:pt x="104" y="9"/>
                    <a:pt x="103" y="8"/>
                  </a:cubicBezTo>
                  <a:cubicBezTo>
                    <a:pt x="103" y="8"/>
                    <a:pt x="102" y="8"/>
                    <a:pt x="102" y="7"/>
                  </a:cubicBezTo>
                  <a:cubicBezTo>
                    <a:pt x="102" y="7"/>
                    <a:pt x="101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8"/>
                    <a:pt x="96" y="9"/>
                    <a:pt x="94" y="11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3"/>
                    <a:pt x="95" y="12"/>
                    <a:pt x="96" y="11"/>
                  </a:cubicBezTo>
                  <a:cubicBezTo>
                    <a:pt x="97" y="10"/>
                    <a:pt x="97" y="10"/>
                    <a:pt x="98" y="10"/>
                  </a:cubicBezTo>
                  <a:cubicBezTo>
                    <a:pt x="98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2"/>
                    <a:pt x="101" y="12"/>
                  </a:cubicBezTo>
                  <a:cubicBezTo>
                    <a:pt x="101" y="13"/>
                    <a:pt x="101" y="14"/>
                    <a:pt x="101" y="15"/>
                  </a:cubicBezTo>
                  <a:cubicBezTo>
                    <a:pt x="101" y="16"/>
                    <a:pt x="100" y="17"/>
                    <a:pt x="100" y="18"/>
                  </a:cubicBezTo>
                  <a:cubicBezTo>
                    <a:pt x="100" y="19"/>
                    <a:pt x="100" y="20"/>
                    <a:pt x="100" y="20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9" y="22"/>
                    <a:pt x="99" y="23"/>
                    <a:pt x="99" y="24"/>
                  </a:cubicBezTo>
                  <a:cubicBezTo>
                    <a:pt x="99" y="25"/>
                    <a:pt x="100" y="26"/>
                    <a:pt x="101" y="26"/>
                  </a:cubicBezTo>
                  <a:cubicBezTo>
                    <a:pt x="102" y="26"/>
                    <a:pt x="102" y="26"/>
                    <a:pt x="102" y="26"/>
                  </a:cubicBezTo>
                  <a:moveTo>
                    <a:pt x="83" y="26"/>
                  </a:moveTo>
                  <a:cubicBezTo>
                    <a:pt x="84" y="25"/>
                    <a:pt x="85" y="24"/>
                    <a:pt x="85" y="24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4"/>
                    <a:pt x="83" y="24"/>
                  </a:cubicBezTo>
                  <a:cubicBezTo>
                    <a:pt x="83" y="24"/>
                    <a:pt x="83" y="24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2"/>
                    <a:pt x="79" y="23"/>
                    <a:pt x="79" y="24"/>
                  </a:cubicBezTo>
                  <a:cubicBezTo>
                    <a:pt x="79" y="25"/>
                    <a:pt x="80" y="26"/>
                    <a:pt x="81" y="26"/>
                  </a:cubicBezTo>
                  <a:cubicBezTo>
                    <a:pt x="82" y="26"/>
                    <a:pt x="82" y="26"/>
                    <a:pt x="83" y="26"/>
                  </a:cubicBezTo>
                  <a:moveTo>
                    <a:pt x="85" y="3"/>
                  </a:moveTo>
                  <a:cubicBezTo>
                    <a:pt x="86" y="2"/>
                    <a:pt x="86" y="2"/>
                    <a:pt x="86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82" y="1"/>
                    <a:pt x="82" y="1"/>
                    <a:pt x="82" y="2"/>
                  </a:cubicBezTo>
                  <a:cubicBezTo>
                    <a:pt x="82" y="3"/>
                    <a:pt x="82" y="3"/>
                    <a:pt x="83" y="3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5" y="3"/>
                    <a:pt x="85" y="3"/>
                  </a:cubicBezTo>
                  <a:moveTo>
                    <a:pt x="70" y="21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8" y="23"/>
                    <a:pt x="67" y="24"/>
                    <a:pt x="65" y="24"/>
                  </a:cubicBezTo>
                  <a:cubicBezTo>
                    <a:pt x="65" y="24"/>
                    <a:pt x="64" y="23"/>
                    <a:pt x="63" y="22"/>
                  </a:cubicBezTo>
                  <a:cubicBezTo>
                    <a:pt x="63" y="22"/>
                    <a:pt x="63" y="20"/>
                    <a:pt x="63" y="19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4" y="14"/>
                    <a:pt x="64" y="13"/>
                    <a:pt x="64" y="13"/>
                  </a:cubicBezTo>
                  <a:cubicBezTo>
                    <a:pt x="65" y="12"/>
                    <a:pt x="65" y="11"/>
                    <a:pt x="66" y="11"/>
                  </a:cubicBezTo>
                  <a:cubicBezTo>
                    <a:pt x="66" y="10"/>
                    <a:pt x="67" y="10"/>
                    <a:pt x="67" y="10"/>
                  </a:cubicBezTo>
                  <a:cubicBezTo>
                    <a:pt x="68" y="9"/>
                    <a:pt x="69" y="9"/>
                    <a:pt x="69" y="9"/>
                  </a:cubicBezTo>
                  <a:cubicBezTo>
                    <a:pt x="70" y="9"/>
                    <a:pt x="71" y="9"/>
                    <a:pt x="72" y="10"/>
                  </a:cubicBezTo>
                  <a:lnTo>
                    <a:pt x="70" y="21"/>
                  </a:lnTo>
                  <a:close/>
                  <a:moveTo>
                    <a:pt x="73" y="26"/>
                  </a:moveTo>
                  <a:cubicBezTo>
                    <a:pt x="74" y="25"/>
                    <a:pt x="75" y="25"/>
                    <a:pt x="75" y="24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4"/>
                    <a:pt x="74" y="24"/>
                    <a:pt x="73" y="24"/>
                  </a:cubicBezTo>
                  <a:cubicBezTo>
                    <a:pt x="73" y="24"/>
                    <a:pt x="73" y="23"/>
                    <a:pt x="73" y="2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68" y="7"/>
                    <a:pt x="67" y="8"/>
                  </a:cubicBezTo>
                  <a:cubicBezTo>
                    <a:pt x="64" y="9"/>
                    <a:pt x="62" y="11"/>
                    <a:pt x="61" y="14"/>
                  </a:cubicBezTo>
                  <a:cubicBezTo>
                    <a:pt x="60" y="16"/>
                    <a:pt x="60" y="17"/>
                    <a:pt x="60" y="19"/>
                  </a:cubicBezTo>
                  <a:cubicBezTo>
                    <a:pt x="60" y="21"/>
                    <a:pt x="60" y="23"/>
                    <a:pt x="61" y="24"/>
                  </a:cubicBezTo>
                  <a:cubicBezTo>
                    <a:pt x="61" y="25"/>
                    <a:pt x="62" y="25"/>
                    <a:pt x="62" y="25"/>
                  </a:cubicBezTo>
                  <a:cubicBezTo>
                    <a:pt x="63" y="26"/>
                    <a:pt x="64" y="26"/>
                    <a:pt x="65" y="26"/>
                  </a:cubicBezTo>
                  <a:cubicBezTo>
                    <a:pt x="65" y="26"/>
                    <a:pt x="66" y="26"/>
                    <a:pt x="66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5"/>
                    <a:pt x="70" y="26"/>
                    <a:pt x="72" y="26"/>
                  </a:cubicBezTo>
                  <a:cubicBezTo>
                    <a:pt x="72" y="26"/>
                    <a:pt x="72" y="26"/>
                    <a:pt x="73" y="26"/>
                  </a:cubicBezTo>
                  <a:moveTo>
                    <a:pt x="54" y="23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3"/>
                    <a:pt x="51" y="23"/>
                    <a:pt x="51" y="24"/>
                  </a:cubicBezTo>
                  <a:cubicBezTo>
                    <a:pt x="51" y="24"/>
                    <a:pt x="51" y="25"/>
                    <a:pt x="51" y="25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4" y="26"/>
                    <a:pt x="55" y="25"/>
                    <a:pt x="56" y="25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4"/>
                    <a:pt x="54" y="24"/>
                  </a:cubicBezTo>
                  <a:cubicBezTo>
                    <a:pt x="54" y="24"/>
                    <a:pt x="54" y="23"/>
                    <a:pt x="54" y="23"/>
                  </a:cubicBezTo>
                  <a:moveTo>
                    <a:pt x="44" y="26"/>
                  </a:moveTo>
                  <a:cubicBezTo>
                    <a:pt x="46" y="25"/>
                    <a:pt x="46" y="24"/>
                    <a:pt x="47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5" y="24"/>
                    <a:pt x="45" y="24"/>
                  </a:cubicBezTo>
                  <a:cubicBezTo>
                    <a:pt x="45" y="24"/>
                    <a:pt x="44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2"/>
                    <a:pt x="41" y="23"/>
                    <a:pt x="41" y="24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moveTo>
                    <a:pt x="47" y="3"/>
                  </a:moveTo>
                  <a:cubicBezTo>
                    <a:pt x="48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3"/>
                    <a:pt x="44" y="3"/>
                    <a:pt x="45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7" y="3"/>
                    <a:pt x="47" y="3"/>
                  </a:cubicBezTo>
                  <a:moveTo>
                    <a:pt x="31" y="24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3" y="26"/>
                    <a:pt x="33" y="26"/>
                  </a:cubicBezTo>
                  <a:cubicBezTo>
                    <a:pt x="34" y="26"/>
                    <a:pt x="35" y="25"/>
                    <a:pt x="36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28" y="24"/>
                    <a:pt x="28" y="24"/>
                    <a:pt x="27" y="24"/>
                  </a:cubicBezTo>
                  <a:cubicBezTo>
                    <a:pt x="27" y="24"/>
                    <a:pt x="26" y="23"/>
                    <a:pt x="26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2" y="23"/>
                    <a:pt x="23" y="24"/>
                  </a:cubicBezTo>
                  <a:cubicBezTo>
                    <a:pt x="23" y="25"/>
                    <a:pt x="24" y="26"/>
                    <a:pt x="26" y="26"/>
                  </a:cubicBezTo>
                  <a:cubicBezTo>
                    <a:pt x="28" y="26"/>
                    <a:pt x="30" y="25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moveTo>
                    <a:pt x="5" y="23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2" y="14"/>
                    <a:pt x="13" y="14"/>
                    <a:pt x="14" y="15"/>
                  </a:cubicBezTo>
                  <a:cubicBezTo>
                    <a:pt x="14" y="16"/>
                    <a:pt x="15" y="17"/>
                    <a:pt x="15" y="18"/>
                  </a:cubicBezTo>
                  <a:cubicBezTo>
                    <a:pt x="15" y="22"/>
                    <a:pt x="13" y="24"/>
                    <a:pt x="8" y="24"/>
                  </a:cubicBezTo>
                  <a:cubicBezTo>
                    <a:pt x="7" y="24"/>
                    <a:pt x="6" y="24"/>
                    <a:pt x="5" y="23"/>
                  </a:cubicBezTo>
                  <a:moveTo>
                    <a:pt x="7" y="12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4" y="4"/>
                    <a:pt x="15" y="5"/>
                    <a:pt x="15" y="7"/>
                  </a:cubicBezTo>
                  <a:cubicBezTo>
                    <a:pt x="15" y="9"/>
                    <a:pt x="15" y="10"/>
                    <a:pt x="14" y="11"/>
                  </a:cubicBezTo>
                  <a:cubicBezTo>
                    <a:pt x="13" y="12"/>
                    <a:pt x="11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5" y="24"/>
                  </a:moveTo>
                  <a:cubicBezTo>
                    <a:pt x="16" y="23"/>
                    <a:pt x="17" y="22"/>
                    <a:pt x="17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7"/>
                    <a:pt x="18" y="15"/>
                    <a:pt x="17" y="14"/>
                  </a:cubicBezTo>
                  <a:cubicBezTo>
                    <a:pt x="16" y="13"/>
                    <a:pt x="15" y="13"/>
                    <a:pt x="14" y="13"/>
                  </a:cubicBezTo>
                  <a:cubicBezTo>
                    <a:pt x="17" y="12"/>
                    <a:pt x="18" y="10"/>
                    <a:pt x="18" y="6"/>
                  </a:cubicBezTo>
                  <a:cubicBezTo>
                    <a:pt x="18" y="5"/>
                    <a:pt x="18" y="4"/>
                    <a:pt x="16" y="3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" y="26"/>
                    <a:pt x="13" y="25"/>
                    <a:pt x="15" y="24"/>
                  </a:cubicBezTo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Freeform 3982"/>
          <p:cNvSpPr>
            <a:spLocks noEditPoints="1"/>
          </p:cNvSpPr>
          <p:nvPr userDrawn="1"/>
        </p:nvSpPr>
        <p:spPr bwMode="auto">
          <a:xfrm>
            <a:off x="1054440" y="632460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ED2E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93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D7A8FB9-D041-8A42-B1CE-7044B6F8E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207"/>
            <a:ext cx="12192000" cy="4384337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0E7F85D2-A5D8-FD48-858C-3D739FFC32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3350" y="3063933"/>
            <a:ext cx="1644650" cy="14919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CF899E7-4EC1-BF40-9309-1FE9609772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31" y="3063933"/>
            <a:ext cx="1644650" cy="149191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7FF18BAC-578E-7946-A173-B5FE601328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0417" y="3063933"/>
            <a:ext cx="1644650" cy="14919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014455B-8C8C-CA4C-AA68-2B86BAC2E3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103" y="3063933"/>
            <a:ext cx="1644650" cy="149191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BB15391-35B7-5846-88D8-A551BF347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73889" y="3063933"/>
            <a:ext cx="1644650" cy="1491915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C162EB-A352-0F43-BA25-C5D0CB15E713}"/>
              </a:ext>
            </a:extLst>
          </p:cNvPr>
          <p:cNvGrpSpPr/>
          <p:nvPr userDrawn="1"/>
        </p:nvGrpSpPr>
        <p:grpSpPr>
          <a:xfrm>
            <a:off x="1395663" y="4555848"/>
            <a:ext cx="9649326" cy="1537045"/>
            <a:chOff x="1395663" y="2646947"/>
            <a:chExt cx="9649326" cy="7820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627718-6A0D-ED46-983B-EC0B156A70DF}"/>
                </a:ext>
              </a:extLst>
            </p:cNvPr>
            <p:cNvSpPr/>
            <p:nvPr userDrawn="1"/>
          </p:nvSpPr>
          <p:spPr>
            <a:xfrm>
              <a:off x="1395663" y="2646947"/>
              <a:ext cx="1660358" cy="782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6884A9-DF12-8249-A84F-C65AC44BBDA3}"/>
                </a:ext>
              </a:extLst>
            </p:cNvPr>
            <p:cNvSpPr/>
            <p:nvPr userDrawn="1"/>
          </p:nvSpPr>
          <p:spPr>
            <a:xfrm>
              <a:off x="3416968" y="2646947"/>
              <a:ext cx="1660358" cy="782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0536D7-6EE4-0B40-8500-777F35069D8D}"/>
                </a:ext>
              </a:extLst>
            </p:cNvPr>
            <p:cNvSpPr/>
            <p:nvPr userDrawn="1"/>
          </p:nvSpPr>
          <p:spPr>
            <a:xfrm>
              <a:off x="5438273" y="2646947"/>
              <a:ext cx="1660358" cy="782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1D580D-4075-3448-8851-D1294B801E0F}"/>
                </a:ext>
              </a:extLst>
            </p:cNvPr>
            <p:cNvSpPr/>
            <p:nvPr userDrawn="1"/>
          </p:nvSpPr>
          <p:spPr>
            <a:xfrm>
              <a:off x="7363326" y="2646947"/>
              <a:ext cx="1660358" cy="782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D5F0B7-8C19-9F47-8659-9962B52E6B2B}"/>
                </a:ext>
              </a:extLst>
            </p:cNvPr>
            <p:cNvSpPr/>
            <p:nvPr userDrawn="1"/>
          </p:nvSpPr>
          <p:spPr>
            <a:xfrm>
              <a:off x="9384631" y="2646947"/>
              <a:ext cx="1660358" cy="782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7A4A7CB-8C9B-2D4A-9993-F03A377DD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2592" y="596995"/>
            <a:ext cx="9951208" cy="1325563"/>
          </a:xfrm>
        </p:spPr>
        <p:txBody>
          <a:bodyPr/>
          <a:lstStyle>
            <a:lvl1pPr algn="ctr">
              <a:defRPr b="1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Lorem Ipsum Headline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B2E08D89-26BD-0546-90D6-852464EC5B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044700"/>
            <a:ext cx="9969500" cy="4267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8B9D97-D4C8-4C46-8CC2-7AC55E7B430B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B0531-F2FA-0945-B4E6-9DA5081F992B}"/>
              </a:ext>
            </a:extLst>
          </p:cNvPr>
          <p:cNvSpPr/>
          <p:nvPr userDrawn="1"/>
        </p:nvSpPr>
        <p:spPr>
          <a:xfrm>
            <a:off x="1542" y="2008522"/>
            <a:ext cx="12190458" cy="1466334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77"/>
            </a:endParaRP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5777087C-776A-B449-885F-24181D5C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607121"/>
            <a:ext cx="9817100" cy="794278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54006EBB-0E85-794C-AE7F-2BEAA613ED4F}"/>
              </a:ext>
            </a:extLst>
          </p:cNvPr>
          <p:cNvSpPr/>
          <p:nvPr userDrawn="1"/>
        </p:nvSpPr>
        <p:spPr>
          <a:xfrm>
            <a:off x="-2020" y="-1"/>
            <a:ext cx="1404611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83602"/>
              <a:gd name="connsiteX1" fmla="*/ 4791808 w 4791808"/>
              <a:gd name="connsiteY1" fmla="*/ 0 h 6883602"/>
              <a:gd name="connsiteX2" fmla="*/ 2453054 w 4791808"/>
              <a:gd name="connsiteY2" fmla="*/ 6858000 h 6883602"/>
              <a:gd name="connsiteX3" fmla="*/ 14796 w 4791808"/>
              <a:gd name="connsiteY3" fmla="*/ 6883602 h 6883602"/>
              <a:gd name="connsiteX4" fmla="*/ 0 w 4791808"/>
              <a:gd name="connsiteY4" fmla="*/ 0 h 6883602"/>
              <a:gd name="connsiteX0" fmla="*/ 0 w 4791808"/>
              <a:gd name="connsiteY0" fmla="*/ 0 h 6872755"/>
              <a:gd name="connsiteX1" fmla="*/ 4791808 w 4791808"/>
              <a:gd name="connsiteY1" fmla="*/ 0 h 6872755"/>
              <a:gd name="connsiteX2" fmla="*/ 2453054 w 4791808"/>
              <a:gd name="connsiteY2" fmla="*/ 6858000 h 6872755"/>
              <a:gd name="connsiteX3" fmla="*/ 14796 w 4791808"/>
              <a:gd name="connsiteY3" fmla="*/ 6872755 h 6872755"/>
              <a:gd name="connsiteX4" fmla="*/ 0 w 4791808"/>
              <a:gd name="connsiteY4" fmla="*/ 0 h 6872755"/>
              <a:gd name="connsiteX0" fmla="*/ 6898 w 4798706"/>
              <a:gd name="connsiteY0" fmla="*/ 0 h 6861908"/>
              <a:gd name="connsiteX1" fmla="*/ 4798706 w 4798706"/>
              <a:gd name="connsiteY1" fmla="*/ 0 h 6861908"/>
              <a:gd name="connsiteX2" fmla="*/ 2459952 w 4798706"/>
              <a:gd name="connsiteY2" fmla="*/ 6858000 h 6861908"/>
              <a:gd name="connsiteX3" fmla="*/ 0 w 4798706"/>
              <a:gd name="connsiteY3" fmla="*/ 6861908 h 6861908"/>
              <a:gd name="connsiteX4" fmla="*/ 6898 w 4798706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8706" h="6861908">
                <a:moveTo>
                  <a:pt x="6898" y="0"/>
                </a:moveTo>
                <a:lnTo>
                  <a:pt x="4798706" y="0"/>
                </a:lnTo>
                <a:lnTo>
                  <a:pt x="2459952" y="6858000"/>
                </a:lnTo>
                <a:lnTo>
                  <a:pt x="0" y="6861908"/>
                </a:lnTo>
                <a:cubicBezTo>
                  <a:pt x="2299" y="4574605"/>
                  <a:pt x="4599" y="2287303"/>
                  <a:pt x="689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F5B9B-D39D-DC4E-847A-CC1DE7E59182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23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+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6E9D81A-AB20-4646-AEE0-F78A464076E5}"/>
              </a:ext>
            </a:extLst>
          </p:cNvPr>
          <p:cNvSpPr/>
          <p:nvPr userDrawn="1"/>
        </p:nvSpPr>
        <p:spPr>
          <a:xfrm>
            <a:off x="0" y="4524376"/>
            <a:ext cx="12192000" cy="1602464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77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5D5234-07B1-764E-884C-64757F948F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2967" y="2929194"/>
            <a:ext cx="2922674" cy="1602463"/>
          </a:xfrm>
          <a:custGeom>
            <a:avLst/>
            <a:gdLst>
              <a:gd name="connsiteX0" fmla="*/ 546481 w 2922674"/>
              <a:gd name="connsiteY0" fmla="*/ 0 h 1602463"/>
              <a:gd name="connsiteX1" fmla="*/ 2922674 w 2922674"/>
              <a:gd name="connsiteY1" fmla="*/ 0 h 1602463"/>
              <a:gd name="connsiteX2" fmla="*/ 2376193 w 2922674"/>
              <a:gd name="connsiteY2" fmla="*/ 1602463 h 1602463"/>
              <a:gd name="connsiteX3" fmla="*/ 0 w 2922674"/>
              <a:gd name="connsiteY3" fmla="*/ 1602463 h 160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674" h="1602463">
                <a:moveTo>
                  <a:pt x="546481" y="0"/>
                </a:moveTo>
                <a:lnTo>
                  <a:pt x="2922674" y="0"/>
                </a:lnTo>
                <a:lnTo>
                  <a:pt x="2376193" y="1602463"/>
                </a:lnTo>
                <a:lnTo>
                  <a:pt x="0" y="1602463"/>
                </a:lnTo>
                <a:close/>
              </a:path>
            </a:pathLst>
          </a:cu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ACFA8-5FA9-7F40-A62C-CE54E6E0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136" y="365125"/>
            <a:ext cx="6612664" cy="942975"/>
          </a:xfrm>
        </p:spPr>
        <p:txBody>
          <a:bodyPr/>
          <a:lstStyle>
            <a:lvl1pPr>
              <a:defRPr>
                <a:solidFill>
                  <a:srgbClr val="263B88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9E3727D-CE5F-B44C-9C1C-17FC907A8D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4717" y="2929194"/>
            <a:ext cx="2922674" cy="1602463"/>
          </a:xfrm>
          <a:custGeom>
            <a:avLst/>
            <a:gdLst>
              <a:gd name="connsiteX0" fmla="*/ 546481 w 2922674"/>
              <a:gd name="connsiteY0" fmla="*/ 0 h 1602463"/>
              <a:gd name="connsiteX1" fmla="*/ 2922674 w 2922674"/>
              <a:gd name="connsiteY1" fmla="*/ 0 h 1602463"/>
              <a:gd name="connsiteX2" fmla="*/ 2376193 w 2922674"/>
              <a:gd name="connsiteY2" fmla="*/ 1602463 h 1602463"/>
              <a:gd name="connsiteX3" fmla="*/ 0 w 2922674"/>
              <a:gd name="connsiteY3" fmla="*/ 1602463 h 160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674" h="1602463">
                <a:moveTo>
                  <a:pt x="546481" y="0"/>
                </a:moveTo>
                <a:lnTo>
                  <a:pt x="2922674" y="0"/>
                </a:lnTo>
                <a:lnTo>
                  <a:pt x="2376193" y="1602463"/>
                </a:lnTo>
                <a:lnTo>
                  <a:pt x="0" y="1602463"/>
                </a:lnTo>
                <a:close/>
              </a:path>
            </a:pathLst>
          </a:cu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7AD10-A5CE-C647-8201-102D861B5C0B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03B1538-F341-B842-87A6-3544E2BFE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339408" cy="4531657"/>
          </a:xfrm>
          <a:custGeom>
            <a:avLst/>
            <a:gdLst>
              <a:gd name="connsiteX0" fmla="*/ 0 w 4339408"/>
              <a:gd name="connsiteY0" fmla="*/ 0 h 4531657"/>
              <a:gd name="connsiteX1" fmla="*/ 2008373 w 4339408"/>
              <a:gd name="connsiteY1" fmla="*/ 0 h 4531657"/>
              <a:gd name="connsiteX2" fmla="*/ 2774950 w 4339408"/>
              <a:gd name="connsiteY2" fmla="*/ 0 h 4531657"/>
              <a:gd name="connsiteX3" fmla="*/ 4339408 w 4339408"/>
              <a:gd name="connsiteY3" fmla="*/ 0 h 4531657"/>
              <a:gd name="connsiteX4" fmla="*/ 2793996 w 4339408"/>
              <a:gd name="connsiteY4" fmla="*/ 4531657 h 4531657"/>
              <a:gd name="connsiteX5" fmla="*/ 293980 w 4339408"/>
              <a:gd name="connsiteY5" fmla="*/ 4531657 h 4531657"/>
              <a:gd name="connsiteX6" fmla="*/ 293980 w 4339408"/>
              <a:gd name="connsiteY6" fmla="*/ 4529272 h 4531657"/>
              <a:gd name="connsiteX7" fmla="*/ 463868 w 4339408"/>
              <a:gd name="connsiteY7" fmla="*/ 4529001 h 4531657"/>
              <a:gd name="connsiteX8" fmla="*/ 465446 w 4339408"/>
              <a:gd name="connsiteY8" fmla="*/ 4524375 h 4531657"/>
              <a:gd name="connsiteX9" fmla="*/ 0 w 4339408"/>
              <a:gd name="connsiteY9" fmla="*/ 4524375 h 453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9408" h="4531657">
                <a:moveTo>
                  <a:pt x="0" y="0"/>
                </a:moveTo>
                <a:lnTo>
                  <a:pt x="2008373" y="0"/>
                </a:lnTo>
                <a:lnTo>
                  <a:pt x="2774950" y="0"/>
                </a:lnTo>
                <a:lnTo>
                  <a:pt x="4339408" y="0"/>
                </a:lnTo>
                <a:lnTo>
                  <a:pt x="2793996" y="4531657"/>
                </a:lnTo>
                <a:lnTo>
                  <a:pt x="293980" y="4531657"/>
                </a:lnTo>
                <a:lnTo>
                  <a:pt x="293980" y="4529272"/>
                </a:lnTo>
                <a:lnTo>
                  <a:pt x="463868" y="4529001"/>
                </a:lnTo>
                <a:lnTo>
                  <a:pt x="465446" y="4524375"/>
                </a:lnTo>
                <a:lnTo>
                  <a:pt x="0" y="4524375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41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82E99C3A-E626-C642-B1F2-2B0E38A5B6F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0450" y="365125"/>
            <a:ext cx="10293350" cy="1325563"/>
          </a:xfrm>
        </p:spPr>
        <p:txBody>
          <a:bodyPr/>
          <a:lstStyle>
            <a:lvl1pPr algn="l">
              <a:defRPr>
                <a:solidFill>
                  <a:srgbClr val="263B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9DA2588-8AB2-B144-9D61-C5A10946D2CC}"/>
              </a:ext>
            </a:extLst>
          </p:cNvPr>
          <p:cNvSpPr/>
          <p:nvPr userDrawn="1"/>
        </p:nvSpPr>
        <p:spPr>
          <a:xfrm>
            <a:off x="2981926" y="2059322"/>
            <a:ext cx="6223379" cy="3301098"/>
          </a:xfrm>
          <a:custGeom>
            <a:avLst/>
            <a:gdLst>
              <a:gd name="connsiteX0" fmla="*/ 1125759 w 5089904"/>
              <a:gd name="connsiteY0" fmla="*/ 0 h 3301098"/>
              <a:gd name="connsiteX1" fmla="*/ 5089904 w 5089904"/>
              <a:gd name="connsiteY1" fmla="*/ 0 h 3301098"/>
              <a:gd name="connsiteX2" fmla="*/ 5089904 w 5089904"/>
              <a:gd name="connsiteY2" fmla="*/ 3301098 h 3301098"/>
              <a:gd name="connsiteX3" fmla="*/ 0 w 5089904"/>
              <a:gd name="connsiteY3" fmla="*/ 3301098 h 3301098"/>
              <a:gd name="connsiteX0" fmla="*/ 1125759 w 7147304"/>
              <a:gd name="connsiteY0" fmla="*/ 0 h 3301098"/>
              <a:gd name="connsiteX1" fmla="*/ 7147304 w 7147304"/>
              <a:gd name="connsiteY1" fmla="*/ 0 h 3301098"/>
              <a:gd name="connsiteX2" fmla="*/ 5089904 w 7147304"/>
              <a:gd name="connsiteY2" fmla="*/ 3301098 h 3301098"/>
              <a:gd name="connsiteX3" fmla="*/ 0 w 7147304"/>
              <a:gd name="connsiteY3" fmla="*/ 3301098 h 3301098"/>
              <a:gd name="connsiteX4" fmla="*/ 1125759 w 7147304"/>
              <a:gd name="connsiteY4" fmla="*/ 0 h 3301098"/>
              <a:gd name="connsiteX0" fmla="*/ 1125759 w 6223379"/>
              <a:gd name="connsiteY0" fmla="*/ 0 h 3301098"/>
              <a:gd name="connsiteX1" fmla="*/ 6223379 w 6223379"/>
              <a:gd name="connsiteY1" fmla="*/ 0 h 3301098"/>
              <a:gd name="connsiteX2" fmla="*/ 5089904 w 6223379"/>
              <a:gd name="connsiteY2" fmla="*/ 3301098 h 3301098"/>
              <a:gd name="connsiteX3" fmla="*/ 0 w 6223379"/>
              <a:gd name="connsiteY3" fmla="*/ 3301098 h 3301098"/>
              <a:gd name="connsiteX4" fmla="*/ 1125759 w 6223379"/>
              <a:gd name="connsiteY4" fmla="*/ 0 h 33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379" h="3301098">
                <a:moveTo>
                  <a:pt x="1125759" y="0"/>
                </a:moveTo>
                <a:lnTo>
                  <a:pt x="6223379" y="0"/>
                </a:lnTo>
                <a:lnTo>
                  <a:pt x="5089904" y="3301098"/>
                </a:lnTo>
                <a:lnTo>
                  <a:pt x="0" y="3301098"/>
                </a:lnTo>
                <a:lnTo>
                  <a:pt x="1125759" y="0"/>
                </a:lnTo>
                <a:close/>
              </a:path>
            </a:pathLst>
          </a:custGeom>
          <a:solidFill>
            <a:srgbClr val="263B88"/>
          </a:solidFill>
          <a:ln w="19050">
            <a:noFill/>
            <a:prstDash val="solid"/>
            <a:miter lim="400000"/>
          </a:ln>
        </p:spPr>
        <p:txBody>
          <a:bodyPr wrap="square" lIns="101574" tIns="101574" rIns="101574" bIns="101574" anchor="ctr">
            <a:noAutofit/>
          </a:bodyPr>
          <a:lstStyle/>
          <a:p>
            <a:pPr lvl="0"/>
            <a:endParaRPr sz="5400">
              <a:latin typeface="Source Sans Pro" panose="020B0503030403020204" pitchFamily="34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F4360A8-3249-854F-8B3A-B5B48573560C}"/>
              </a:ext>
            </a:extLst>
          </p:cNvPr>
          <p:cNvSpPr/>
          <p:nvPr userDrawn="1"/>
        </p:nvSpPr>
        <p:spPr>
          <a:xfrm>
            <a:off x="0" y="2059322"/>
            <a:ext cx="3947416" cy="3301098"/>
          </a:xfrm>
          <a:custGeom>
            <a:avLst/>
            <a:gdLst>
              <a:gd name="connsiteX0" fmla="*/ 0 w 3947416"/>
              <a:gd name="connsiteY0" fmla="*/ 0 h 3301098"/>
              <a:gd name="connsiteX1" fmla="*/ 3947416 w 3947416"/>
              <a:gd name="connsiteY1" fmla="*/ 0 h 3301098"/>
              <a:gd name="connsiteX2" fmla="*/ 2821657 w 3947416"/>
              <a:gd name="connsiteY2" fmla="*/ 3301098 h 3301098"/>
              <a:gd name="connsiteX3" fmla="*/ 0 w 3947416"/>
              <a:gd name="connsiteY3" fmla="*/ 3301098 h 33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416" h="3301098">
                <a:moveTo>
                  <a:pt x="0" y="0"/>
                </a:moveTo>
                <a:lnTo>
                  <a:pt x="3947416" y="0"/>
                </a:lnTo>
                <a:lnTo>
                  <a:pt x="2821657" y="3301098"/>
                </a:lnTo>
                <a:lnTo>
                  <a:pt x="0" y="33010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prstDash val="solid"/>
            <a:miter lim="400000"/>
          </a:ln>
        </p:spPr>
        <p:txBody>
          <a:bodyPr wrap="square" lIns="101574" tIns="101574" rIns="101574" bIns="101574" anchor="ctr">
            <a:noAutofit/>
          </a:bodyPr>
          <a:lstStyle/>
          <a:p>
            <a:pPr lvl="0"/>
            <a:endParaRPr sz="5400">
              <a:latin typeface="Source Sans Pro" panose="020B0503030403020204" pitchFamily="34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4A4FF6B-593F-2B46-BFF5-EDC18ED9318B}"/>
              </a:ext>
            </a:extLst>
          </p:cNvPr>
          <p:cNvSpPr/>
          <p:nvPr userDrawn="1"/>
        </p:nvSpPr>
        <p:spPr>
          <a:xfrm rot="10800000">
            <a:off x="8244584" y="2059322"/>
            <a:ext cx="3947416" cy="3301098"/>
          </a:xfrm>
          <a:custGeom>
            <a:avLst/>
            <a:gdLst>
              <a:gd name="connsiteX0" fmla="*/ 0 w 3947416"/>
              <a:gd name="connsiteY0" fmla="*/ 0 h 3301098"/>
              <a:gd name="connsiteX1" fmla="*/ 3947416 w 3947416"/>
              <a:gd name="connsiteY1" fmla="*/ 0 h 3301098"/>
              <a:gd name="connsiteX2" fmla="*/ 2821657 w 3947416"/>
              <a:gd name="connsiteY2" fmla="*/ 3301098 h 3301098"/>
              <a:gd name="connsiteX3" fmla="*/ 0 w 3947416"/>
              <a:gd name="connsiteY3" fmla="*/ 3301098 h 33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416" h="3301098">
                <a:moveTo>
                  <a:pt x="0" y="0"/>
                </a:moveTo>
                <a:lnTo>
                  <a:pt x="3947416" y="0"/>
                </a:lnTo>
                <a:lnTo>
                  <a:pt x="2821657" y="3301098"/>
                </a:lnTo>
                <a:lnTo>
                  <a:pt x="0" y="33010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prstDash val="solid"/>
            <a:miter lim="400000"/>
          </a:ln>
        </p:spPr>
        <p:txBody>
          <a:bodyPr wrap="square" lIns="101574" tIns="101574" rIns="101574" bIns="101574" anchor="ctr">
            <a:noAutofit/>
          </a:bodyPr>
          <a:lstStyle/>
          <a:p>
            <a:pPr lvl="0"/>
            <a:endParaRPr sz="5400">
              <a:latin typeface="Source Sans Pro" panose="020B0503030403020204" pitchFamily="34" charset="77"/>
            </a:endParaRPr>
          </a:p>
        </p:txBody>
      </p:sp>
      <p:sp>
        <p:nvSpPr>
          <p:cNvPr id="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7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 PHOTO LEFT- TW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82E99C3A-E626-C642-B1F2-2B0E38A5B6F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9DA2588-8AB2-B144-9D61-C5A10946D2CC}"/>
              </a:ext>
            </a:extLst>
          </p:cNvPr>
          <p:cNvSpPr/>
          <p:nvPr userDrawn="1"/>
        </p:nvSpPr>
        <p:spPr>
          <a:xfrm>
            <a:off x="4155387" y="2059322"/>
            <a:ext cx="6223379" cy="3301098"/>
          </a:xfrm>
          <a:custGeom>
            <a:avLst/>
            <a:gdLst>
              <a:gd name="connsiteX0" fmla="*/ 1125759 w 5089904"/>
              <a:gd name="connsiteY0" fmla="*/ 0 h 3301098"/>
              <a:gd name="connsiteX1" fmla="*/ 5089904 w 5089904"/>
              <a:gd name="connsiteY1" fmla="*/ 0 h 3301098"/>
              <a:gd name="connsiteX2" fmla="*/ 5089904 w 5089904"/>
              <a:gd name="connsiteY2" fmla="*/ 3301098 h 3301098"/>
              <a:gd name="connsiteX3" fmla="*/ 0 w 5089904"/>
              <a:gd name="connsiteY3" fmla="*/ 3301098 h 3301098"/>
              <a:gd name="connsiteX0" fmla="*/ 1125759 w 7147304"/>
              <a:gd name="connsiteY0" fmla="*/ 0 h 3301098"/>
              <a:gd name="connsiteX1" fmla="*/ 7147304 w 7147304"/>
              <a:gd name="connsiteY1" fmla="*/ 0 h 3301098"/>
              <a:gd name="connsiteX2" fmla="*/ 5089904 w 7147304"/>
              <a:gd name="connsiteY2" fmla="*/ 3301098 h 3301098"/>
              <a:gd name="connsiteX3" fmla="*/ 0 w 7147304"/>
              <a:gd name="connsiteY3" fmla="*/ 3301098 h 3301098"/>
              <a:gd name="connsiteX4" fmla="*/ 1125759 w 7147304"/>
              <a:gd name="connsiteY4" fmla="*/ 0 h 3301098"/>
              <a:gd name="connsiteX0" fmla="*/ 1125759 w 6223379"/>
              <a:gd name="connsiteY0" fmla="*/ 0 h 3301098"/>
              <a:gd name="connsiteX1" fmla="*/ 6223379 w 6223379"/>
              <a:gd name="connsiteY1" fmla="*/ 0 h 3301098"/>
              <a:gd name="connsiteX2" fmla="*/ 5089904 w 6223379"/>
              <a:gd name="connsiteY2" fmla="*/ 3301098 h 3301098"/>
              <a:gd name="connsiteX3" fmla="*/ 0 w 6223379"/>
              <a:gd name="connsiteY3" fmla="*/ 3301098 h 3301098"/>
              <a:gd name="connsiteX4" fmla="*/ 1125759 w 6223379"/>
              <a:gd name="connsiteY4" fmla="*/ 0 h 33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379" h="3301098">
                <a:moveTo>
                  <a:pt x="1125759" y="0"/>
                </a:moveTo>
                <a:lnTo>
                  <a:pt x="6223379" y="0"/>
                </a:lnTo>
                <a:lnTo>
                  <a:pt x="5089904" y="3301098"/>
                </a:lnTo>
                <a:lnTo>
                  <a:pt x="0" y="3301098"/>
                </a:lnTo>
                <a:lnTo>
                  <a:pt x="1125759" y="0"/>
                </a:lnTo>
                <a:close/>
              </a:path>
            </a:pathLst>
          </a:custGeom>
          <a:solidFill>
            <a:srgbClr val="00B0F0"/>
          </a:solidFill>
          <a:ln w="19050">
            <a:noFill/>
            <a:prstDash val="solid"/>
            <a:miter lim="400000"/>
          </a:ln>
        </p:spPr>
        <p:txBody>
          <a:bodyPr wrap="square" lIns="101574" tIns="101574" rIns="101574" bIns="101574" anchor="ctr">
            <a:noAutofit/>
          </a:bodyPr>
          <a:lstStyle/>
          <a:p>
            <a:pPr lvl="0"/>
            <a:endParaRPr sz="5400">
              <a:latin typeface="Source Sans Pro" panose="020B0503030403020204" pitchFamily="34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739B2F-99B4-0247-9BC2-6FE167FBFA9F}"/>
              </a:ext>
            </a:extLst>
          </p:cNvPr>
          <p:cNvSpPr/>
          <p:nvPr userDrawn="1"/>
        </p:nvSpPr>
        <p:spPr>
          <a:xfrm rot="10800000">
            <a:off x="9418045" y="2059322"/>
            <a:ext cx="2773955" cy="3301098"/>
          </a:xfrm>
          <a:custGeom>
            <a:avLst/>
            <a:gdLst>
              <a:gd name="connsiteX0" fmla="*/ 1648196 w 2773955"/>
              <a:gd name="connsiteY0" fmla="*/ 3301098 h 3301098"/>
              <a:gd name="connsiteX1" fmla="*/ 0 w 2773955"/>
              <a:gd name="connsiteY1" fmla="*/ 3301098 h 3301098"/>
              <a:gd name="connsiteX2" fmla="*/ 0 w 2773955"/>
              <a:gd name="connsiteY2" fmla="*/ 0 h 3301098"/>
              <a:gd name="connsiteX3" fmla="*/ 2773955 w 2773955"/>
              <a:gd name="connsiteY3" fmla="*/ 0 h 33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955" h="3301098">
                <a:moveTo>
                  <a:pt x="1648196" y="3301098"/>
                </a:moveTo>
                <a:lnTo>
                  <a:pt x="0" y="3301098"/>
                </a:lnTo>
                <a:lnTo>
                  <a:pt x="0" y="0"/>
                </a:lnTo>
                <a:lnTo>
                  <a:pt x="2773955" y="0"/>
                </a:lnTo>
                <a:close/>
              </a:path>
            </a:pathLst>
          </a:custGeom>
          <a:solidFill>
            <a:srgbClr val="00B0F0"/>
          </a:solidFill>
          <a:ln w="19050">
            <a:noFill/>
            <a:prstDash val="solid"/>
            <a:miter lim="400000"/>
          </a:ln>
        </p:spPr>
        <p:txBody>
          <a:bodyPr wrap="square" lIns="101574" tIns="101574" rIns="101574" bIns="101574" anchor="ctr">
            <a:noAutofit/>
          </a:bodyPr>
          <a:lstStyle/>
          <a:p>
            <a:pPr lvl="0"/>
            <a:endParaRPr sz="5400">
              <a:latin typeface="Source Sans Pro" panose="020B0503030403020204" pitchFamily="34" charset="77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4E61CD-E063-304D-B5B1-87DCCF7866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3175"/>
            <a:ext cx="5785615" cy="6861175"/>
          </a:xfrm>
          <a:custGeom>
            <a:avLst/>
            <a:gdLst>
              <a:gd name="connsiteX0" fmla="*/ 1173462 w 5785615"/>
              <a:gd name="connsiteY0" fmla="*/ 0 h 6861175"/>
              <a:gd name="connsiteX1" fmla="*/ 5785615 w 5785615"/>
              <a:gd name="connsiteY1" fmla="*/ 0 h 6861175"/>
              <a:gd name="connsiteX2" fmla="*/ 3445779 w 5785615"/>
              <a:gd name="connsiteY2" fmla="*/ 6861175 h 6861175"/>
              <a:gd name="connsiteX3" fmla="*/ 2730500 w 5785615"/>
              <a:gd name="connsiteY3" fmla="*/ 6861175 h 6861175"/>
              <a:gd name="connsiteX4" fmla="*/ 1173462 w 5785615"/>
              <a:gd name="connsiteY4" fmla="*/ 6861175 h 6861175"/>
              <a:gd name="connsiteX5" fmla="*/ 0 w 5785615"/>
              <a:gd name="connsiteY5" fmla="*/ 6861175 h 6861175"/>
              <a:gd name="connsiteX6" fmla="*/ 0 w 5785615"/>
              <a:gd name="connsiteY6" fmla="*/ 3175 h 6861175"/>
              <a:gd name="connsiteX7" fmla="*/ 1173462 w 5785615"/>
              <a:gd name="connsiteY7" fmla="*/ 3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5615" h="6861175">
                <a:moveTo>
                  <a:pt x="1173462" y="0"/>
                </a:moveTo>
                <a:lnTo>
                  <a:pt x="5785615" y="0"/>
                </a:lnTo>
                <a:lnTo>
                  <a:pt x="3445779" y="6861175"/>
                </a:lnTo>
                <a:lnTo>
                  <a:pt x="2730500" y="6861175"/>
                </a:lnTo>
                <a:lnTo>
                  <a:pt x="1173462" y="6861175"/>
                </a:lnTo>
                <a:lnTo>
                  <a:pt x="0" y="6861175"/>
                </a:lnTo>
                <a:lnTo>
                  <a:pt x="0" y="3175"/>
                </a:lnTo>
                <a:lnTo>
                  <a:pt x="1173462" y="3175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7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D3687A-C370-A64B-9BE8-48099D66DB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Source Sans Pro" panose="020B0503030403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F4E21-A7F8-7945-9C98-D10A471BC929}"/>
              </a:ext>
            </a:extLst>
          </p:cNvPr>
          <p:cNvSpPr txBox="1"/>
          <p:nvPr userDrawn="1"/>
        </p:nvSpPr>
        <p:spPr>
          <a:xfrm>
            <a:off x="11024088" y="6275447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chemeClr val="bg1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58" name="Title 57">
            <a:extLst>
              <a:ext uri="{FF2B5EF4-FFF2-40B4-BE49-F238E27FC236}">
                <a16:creationId xmlns:a16="http://schemas.microsoft.com/office/drawing/2014/main" id="{3B1F2291-070A-3A4E-9BBB-55B51937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36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91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YA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53A591-6CD6-1D4A-B145-83AACCEFE3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Source Sans Pro" panose="020B0503030403020204" pitchFamily="34" charset="77"/>
            </a:endParaRPr>
          </a:p>
        </p:txBody>
      </p:sp>
      <p:sp>
        <p:nvSpPr>
          <p:cNvPr id="58" name="Title 57">
            <a:extLst>
              <a:ext uri="{FF2B5EF4-FFF2-40B4-BE49-F238E27FC236}">
                <a16:creationId xmlns:a16="http://schemas.microsoft.com/office/drawing/2014/main" id="{3B1F2291-070A-3A4E-9BBB-55B51937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36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-upper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E57C-AF95-3846-98A0-4AD48AB15325}"/>
              </a:ext>
            </a:extLst>
          </p:cNvPr>
          <p:cNvSpPr/>
          <p:nvPr userDrawn="1"/>
        </p:nvSpPr>
        <p:spPr>
          <a:xfrm>
            <a:off x="0" y="0"/>
            <a:ext cx="12192000" cy="1516566"/>
          </a:xfrm>
          <a:prstGeom prst="rect">
            <a:avLst/>
          </a:pr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73270-1CCB-254B-AA9C-14AC8FAB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24" y="2626543"/>
            <a:ext cx="9802719" cy="814526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ECD7A-F2C5-D94B-A6D8-E36CFECE0B35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966BBEF-6022-2B4D-BA56-81AD816033D7}"/>
              </a:ext>
            </a:extLst>
          </p:cNvPr>
          <p:cNvSpPr/>
          <p:nvPr userDrawn="1"/>
        </p:nvSpPr>
        <p:spPr>
          <a:xfrm rot="10800000">
            <a:off x="0" y="0"/>
            <a:ext cx="6138733" cy="6857997"/>
          </a:xfrm>
          <a:custGeom>
            <a:avLst/>
            <a:gdLst>
              <a:gd name="connsiteX0" fmla="*/ 6138733 w 6138733"/>
              <a:gd name="connsiteY0" fmla="*/ 6857997 h 6857997"/>
              <a:gd name="connsiteX1" fmla="*/ 2838549 w 6138733"/>
              <a:gd name="connsiteY1" fmla="*/ 6857997 h 6857997"/>
              <a:gd name="connsiteX2" fmla="*/ 0 w 6138733"/>
              <a:gd name="connsiteY2" fmla="*/ 4689570 h 6857997"/>
              <a:gd name="connsiteX3" fmla="*/ 4689598 w 6138733"/>
              <a:gd name="connsiteY3" fmla="*/ 4689603 h 6857997"/>
              <a:gd name="connsiteX4" fmla="*/ 6138733 w 6138733"/>
              <a:gd name="connsiteY4" fmla="*/ 0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8733" h="6857997">
                <a:moveTo>
                  <a:pt x="6138733" y="6857997"/>
                </a:moveTo>
                <a:lnTo>
                  <a:pt x="2838549" y="6857997"/>
                </a:lnTo>
                <a:lnTo>
                  <a:pt x="0" y="4689570"/>
                </a:lnTo>
                <a:lnTo>
                  <a:pt x="4689598" y="4689603"/>
                </a:lnTo>
                <a:lnTo>
                  <a:pt x="6138733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EAE21-0B1E-AB4D-AF06-7BD0CB9FD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287" y="566764"/>
            <a:ext cx="4426726" cy="1319398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C674B6-CB2B-FE41-BFC2-7A328D4E6A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3013" y="554476"/>
            <a:ext cx="6643153" cy="486384"/>
          </a:xfrm>
        </p:spPr>
        <p:txBody>
          <a:bodyPr>
            <a:noAutofit/>
          </a:bodyPr>
          <a:lstStyle>
            <a:lvl1pPr algn="r">
              <a:defRPr sz="2400">
                <a:solidFill>
                  <a:srgbClr val="00B0F0"/>
                </a:solidFill>
              </a:defRPr>
            </a:lvl1pPr>
            <a:lvl2pPr algn="r">
              <a:defRPr>
                <a:solidFill>
                  <a:srgbClr val="00B0F0"/>
                </a:solidFill>
              </a:defRPr>
            </a:lvl2pPr>
            <a:lvl3pPr algn="r">
              <a:defRPr>
                <a:solidFill>
                  <a:srgbClr val="00B0F0"/>
                </a:solidFill>
              </a:defRPr>
            </a:lvl3pPr>
            <a:lvl4pPr algn="r">
              <a:defRPr>
                <a:solidFill>
                  <a:srgbClr val="00B0F0"/>
                </a:solidFill>
              </a:defRPr>
            </a:lvl4pPr>
            <a:lvl5pPr algn="r"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F98F603-7936-8047-8E2A-6CCF3B6379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5416" y="3573146"/>
            <a:ext cx="4026474" cy="10509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5AFBED5-2369-7649-B0B6-CB82992A2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5416" y="4711282"/>
            <a:ext cx="4026474" cy="10509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CE46F1A-7B40-8747-9D4F-9057222477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4344" y="3573146"/>
            <a:ext cx="4026474" cy="10509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DB80C9A-46AD-DD44-A2CB-4BC29A5CB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74344" y="4711282"/>
            <a:ext cx="4026474" cy="10509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-lower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189237D-3C54-064C-8019-9F30CCF110CD}"/>
              </a:ext>
            </a:extLst>
          </p:cNvPr>
          <p:cNvSpPr/>
          <p:nvPr userDrawn="1"/>
        </p:nvSpPr>
        <p:spPr>
          <a:xfrm>
            <a:off x="6872064" y="1368510"/>
            <a:ext cx="5319936" cy="5489491"/>
          </a:xfrm>
          <a:custGeom>
            <a:avLst/>
            <a:gdLst>
              <a:gd name="connsiteX0" fmla="*/ 1553297 w 5319936"/>
              <a:gd name="connsiteY0" fmla="*/ 0 h 5489491"/>
              <a:gd name="connsiteX1" fmla="*/ 4369566 w 5319936"/>
              <a:gd name="connsiteY1" fmla="*/ 2151468 h 5489491"/>
              <a:gd name="connsiteX2" fmla="*/ 5319936 w 5319936"/>
              <a:gd name="connsiteY2" fmla="*/ 1425440 h 5489491"/>
              <a:gd name="connsiteX3" fmla="*/ 5319936 w 5319936"/>
              <a:gd name="connsiteY3" fmla="*/ 5489491 h 5489491"/>
              <a:gd name="connsiteX4" fmla="*/ 0 w 5319936"/>
              <a:gd name="connsiteY4" fmla="*/ 5489491 h 5489491"/>
              <a:gd name="connsiteX5" fmla="*/ 2629044 w 5319936"/>
              <a:gd name="connsiteY5" fmla="*/ 3481109 h 548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9936" h="5489491">
                <a:moveTo>
                  <a:pt x="1553297" y="0"/>
                </a:moveTo>
                <a:lnTo>
                  <a:pt x="4369566" y="2151468"/>
                </a:lnTo>
                <a:lnTo>
                  <a:pt x="5319936" y="1425440"/>
                </a:lnTo>
                <a:lnTo>
                  <a:pt x="5319936" y="5489491"/>
                </a:lnTo>
                <a:lnTo>
                  <a:pt x="0" y="5489491"/>
                </a:lnTo>
                <a:lnTo>
                  <a:pt x="2629044" y="34811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56F0F3-2207-EB44-A81F-3102D7C9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9465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BEA2E-E5DB-6442-9BEB-BD1E25400B8E}"/>
              </a:ext>
            </a:extLst>
          </p:cNvPr>
          <p:cNvSpPr txBox="1"/>
          <p:nvPr userDrawn="1"/>
        </p:nvSpPr>
        <p:spPr>
          <a:xfrm>
            <a:off x="10954878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chemeClr val="bg1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cy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>
            <a:lvl1pPr>
              <a:defRPr b="1">
                <a:solidFill>
                  <a:srgbClr val="00B0F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2A2640D2-8BA5-4E49-B05E-1C77E0E2DE14}"/>
              </a:ext>
            </a:extLst>
          </p:cNvPr>
          <p:cNvSpPr/>
          <p:nvPr userDrawn="1"/>
        </p:nvSpPr>
        <p:spPr>
          <a:xfrm>
            <a:off x="-2020" y="-1"/>
            <a:ext cx="1404611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83602"/>
              <a:gd name="connsiteX1" fmla="*/ 4791808 w 4791808"/>
              <a:gd name="connsiteY1" fmla="*/ 0 h 6883602"/>
              <a:gd name="connsiteX2" fmla="*/ 2453054 w 4791808"/>
              <a:gd name="connsiteY2" fmla="*/ 6858000 h 6883602"/>
              <a:gd name="connsiteX3" fmla="*/ 14796 w 4791808"/>
              <a:gd name="connsiteY3" fmla="*/ 6883602 h 6883602"/>
              <a:gd name="connsiteX4" fmla="*/ 0 w 4791808"/>
              <a:gd name="connsiteY4" fmla="*/ 0 h 6883602"/>
              <a:gd name="connsiteX0" fmla="*/ 0 w 4791808"/>
              <a:gd name="connsiteY0" fmla="*/ 0 h 6872755"/>
              <a:gd name="connsiteX1" fmla="*/ 4791808 w 4791808"/>
              <a:gd name="connsiteY1" fmla="*/ 0 h 6872755"/>
              <a:gd name="connsiteX2" fmla="*/ 2453054 w 4791808"/>
              <a:gd name="connsiteY2" fmla="*/ 6858000 h 6872755"/>
              <a:gd name="connsiteX3" fmla="*/ 14796 w 4791808"/>
              <a:gd name="connsiteY3" fmla="*/ 6872755 h 6872755"/>
              <a:gd name="connsiteX4" fmla="*/ 0 w 4791808"/>
              <a:gd name="connsiteY4" fmla="*/ 0 h 6872755"/>
              <a:gd name="connsiteX0" fmla="*/ 6898 w 4798706"/>
              <a:gd name="connsiteY0" fmla="*/ 0 h 6861908"/>
              <a:gd name="connsiteX1" fmla="*/ 4798706 w 4798706"/>
              <a:gd name="connsiteY1" fmla="*/ 0 h 6861908"/>
              <a:gd name="connsiteX2" fmla="*/ 2459952 w 4798706"/>
              <a:gd name="connsiteY2" fmla="*/ 6858000 h 6861908"/>
              <a:gd name="connsiteX3" fmla="*/ 0 w 4798706"/>
              <a:gd name="connsiteY3" fmla="*/ 6861908 h 6861908"/>
              <a:gd name="connsiteX4" fmla="*/ 6898 w 4798706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8706" h="6861908">
                <a:moveTo>
                  <a:pt x="6898" y="0"/>
                </a:moveTo>
                <a:lnTo>
                  <a:pt x="4798706" y="0"/>
                </a:lnTo>
                <a:lnTo>
                  <a:pt x="2459952" y="6858000"/>
                </a:lnTo>
                <a:lnTo>
                  <a:pt x="0" y="6861908"/>
                </a:lnTo>
                <a:cubicBezTo>
                  <a:pt x="2299" y="4574605"/>
                  <a:pt x="4599" y="2287303"/>
                  <a:pt x="689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319A1-2A7A-A540-B5B5-89B614A37E19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00B0F0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00B0F0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FB371D-CF0C-1F4C-81C6-38F69B48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1" y="1833989"/>
            <a:ext cx="9951208" cy="4351338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C14E1D-49EE-FB47-AC7E-0B58F8E5266F}"/>
              </a:ext>
            </a:extLst>
          </p:cNvPr>
          <p:cNvSpPr txBox="1">
            <a:spLocks/>
          </p:cNvSpPr>
          <p:nvPr userDrawn="1"/>
        </p:nvSpPr>
        <p:spPr>
          <a:xfrm>
            <a:off x="838200" y="805552"/>
            <a:ext cx="42771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63B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8E6346-2665-6848-951D-9F4ED642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>
            <a:lvl1pPr>
              <a:defRPr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56F0F3-2207-EB44-A81F-3102D7C9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2" y="1825625"/>
            <a:ext cx="9951208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2A2640D2-8BA5-4E49-B05E-1C77E0E2DE14}"/>
              </a:ext>
            </a:extLst>
          </p:cNvPr>
          <p:cNvSpPr/>
          <p:nvPr userDrawn="1"/>
        </p:nvSpPr>
        <p:spPr>
          <a:xfrm>
            <a:off x="0" y="0"/>
            <a:ext cx="1402592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1808" h="6861908">
                <a:moveTo>
                  <a:pt x="0" y="0"/>
                </a:moveTo>
                <a:lnTo>
                  <a:pt x="4791808" y="0"/>
                </a:lnTo>
                <a:lnTo>
                  <a:pt x="2453054" y="6858000"/>
                </a:lnTo>
                <a:lnTo>
                  <a:pt x="3949" y="6861908"/>
                </a:lnTo>
                <a:cubicBezTo>
                  <a:pt x="2633" y="4574605"/>
                  <a:pt x="1316" y="2287303"/>
                  <a:pt x="0" y="0"/>
                </a:cubicBezTo>
                <a:close/>
              </a:path>
            </a:pathLst>
          </a:cu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68422-86DB-0C47-951A-BCD790EF220E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3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9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01D5716-421F-4D4D-8CF4-67CFB288A0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3625" y="2055813"/>
            <a:ext cx="6368375" cy="3664050"/>
          </a:xfrm>
          <a:custGeom>
            <a:avLst/>
            <a:gdLst>
              <a:gd name="connsiteX0" fmla="*/ 0 w 6368375"/>
              <a:gd name="connsiteY0" fmla="*/ 0 h 3664050"/>
              <a:gd name="connsiteX1" fmla="*/ 6368375 w 6368375"/>
              <a:gd name="connsiteY1" fmla="*/ 0 h 3664050"/>
              <a:gd name="connsiteX2" fmla="*/ 6368375 w 6368375"/>
              <a:gd name="connsiteY2" fmla="*/ 1409406 h 3664050"/>
              <a:gd name="connsiteX3" fmla="*/ 5599483 w 6368375"/>
              <a:gd name="connsiteY3" fmla="*/ 3664050 h 3664050"/>
              <a:gd name="connsiteX4" fmla="*/ 0 w 6368375"/>
              <a:gd name="connsiteY4" fmla="*/ 3664050 h 36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8375" h="3664050">
                <a:moveTo>
                  <a:pt x="0" y="0"/>
                </a:moveTo>
                <a:lnTo>
                  <a:pt x="6368375" y="0"/>
                </a:lnTo>
                <a:lnTo>
                  <a:pt x="6368375" y="1409406"/>
                </a:lnTo>
                <a:lnTo>
                  <a:pt x="5599483" y="3664050"/>
                </a:lnTo>
                <a:lnTo>
                  <a:pt x="0" y="36640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B61D4201-C49E-9D4E-A07E-F296994FCCC0}"/>
              </a:ext>
            </a:extLst>
          </p:cNvPr>
          <p:cNvSpPr/>
          <p:nvPr userDrawn="1"/>
        </p:nvSpPr>
        <p:spPr>
          <a:xfrm>
            <a:off x="0" y="0"/>
            <a:ext cx="1402592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1808" h="6861908">
                <a:moveTo>
                  <a:pt x="0" y="0"/>
                </a:moveTo>
                <a:lnTo>
                  <a:pt x="4791808" y="0"/>
                </a:lnTo>
                <a:lnTo>
                  <a:pt x="2453054" y="6858000"/>
                </a:lnTo>
                <a:lnTo>
                  <a:pt x="3949" y="6861908"/>
                </a:lnTo>
                <a:cubicBezTo>
                  <a:pt x="2633" y="4574605"/>
                  <a:pt x="1316" y="2287303"/>
                  <a:pt x="0" y="0"/>
                </a:cubicBezTo>
                <a:close/>
              </a:path>
            </a:pathLst>
          </a:cu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8D2EAF6-50EC-AA45-AEC1-14710E37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559342-04E6-4A43-A9F9-895E6555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3" y="2055813"/>
            <a:ext cx="4074080" cy="3664050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9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24AEFD-DB6E-A447-971A-B016A17C47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3626" y="2055813"/>
            <a:ext cx="3030443" cy="36640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B61D4201-C49E-9D4E-A07E-F296994FCCC0}"/>
              </a:ext>
            </a:extLst>
          </p:cNvPr>
          <p:cNvSpPr/>
          <p:nvPr userDrawn="1"/>
        </p:nvSpPr>
        <p:spPr>
          <a:xfrm>
            <a:off x="0" y="0"/>
            <a:ext cx="1402592" cy="2008523"/>
          </a:xfrm>
          <a:custGeom>
            <a:avLst/>
            <a:gdLst>
              <a:gd name="connsiteX0" fmla="*/ 0 w 228600"/>
              <a:gd name="connsiteY0" fmla="*/ 0 h 6858000"/>
              <a:gd name="connsiteX1" fmla="*/ 228600 w 228600"/>
              <a:gd name="connsiteY1" fmla="*/ 0 h 6858000"/>
              <a:gd name="connsiteX2" fmla="*/ 228600 w 228600"/>
              <a:gd name="connsiteY2" fmla="*/ 6858000 h 6858000"/>
              <a:gd name="connsiteX3" fmla="*/ 0 w 228600"/>
              <a:gd name="connsiteY3" fmla="*/ 6858000 h 6858000"/>
              <a:gd name="connsiteX4" fmla="*/ 0 w 228600"/>
              <a:gd name="connsiteY4" fmla="*/ 0 h 6858000"/>
              <a:gd name="connsiteX0" fmla="*/ 0 w 2567354"/>
              <a:gd name="connsiteY0" fmla="*/ 0 h 6858000"/>
              <a:gd name="connsiteX1" fmla="*/ 2567354 w 2567354"/>
              <a:gd name="connsiteY1" fmla="*/ 0 h 6858000"/>
              <a:gd name="connsiteX2" fmla="*/ 228600 w 2567354"/>
              <a:gd name="connsiteY2" fmla="*/ 6858000 h 6858000"/>
              <a:gd name="connsiteX3" fmla="*/ 0 w 2567354"/>
              <a:gd name="connsiteY3" fmla="*/ 6858000 h 6858000"/>
              <a:gd name="connsiteX4" fmla="*/ 0 w 2567354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2224454 w 4791808"/>
              <a:gd name="connsiteY3" fmla="*/ 6858000 h 6858000"/>
              <a:gd name="connsiteX4" fmla="*/ 0 w 4791808"/>
              <a:gd name="connsiteY4" fmla="*/ 0 h 6858000"/>
              <a:gd name="connsiteX0" fmla="*/ 0 w 4791808"/>
              <a:gd name="connsiteY0" fmla="*/ 0 h 6858000"/>
              <a:gd name="connsiteX1" fmla="*/ 4791808 w 4791808"/>
              <a:gd name="connsiteY1" fmla="*/ 0 h 6858000"/>
              <a:gd name="connsiteX2" fmla="*/ 2453054 w 4791808"/>
              <a:gd name="connsiteY2" fmla="*/ 6858000 h 6858000"/>
              <a:gd name="connsiteX3" fmla="*/ 35169 w 4791808"/>
              <a:gd name="connsiteY3" fmla="*/ 6849208 h 6858000"/>
              <a:gd name="connsiteX4" fmla="*/ 0 w 4791808"/>
              <a:gd name="connsiteY4" fmla="*/ 0 h 6858000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25644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  <a:gd name="connsiteX0" fmla="*/ 0 w 4791808"/>
              <a:gd name="connsiteY0" fmla="*/ 0 h 6861908"/>
              <a:gd name="connsiteX1" fmla="*/ 4791808 w 4791808"/>
              <a:gd name="connsiteY1" fmla="*/ 0 h 6861908"/>
              <a:gd name="connsiteX2" fmla="*/ 2453054 w 4791808"/>
              <a:gd name="connsiteY2" fmla="*/ 6858000 h 6861908"/>
              <a:gd name="connsiteX3" fmla="*/ 3949 w 4791808"/>
              <a:gd name="connsiteY3" fmla="*/ 6861908 h 6861908"/>
              <a:gd name="connsiteX4" fmla="*/ 0 w 4791808"/>
              <a:gd name="connsiteY4" fmla="*/ 0 h 686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1808" h="6861908">
                <a:moveTo>
                  <a:pt x="0" y="0"/>
                </a:moveTo>
                <a:lnTo>
                  <a:pt x="4791808" y="0"/>
                </a:lnTo>
                <a:lnTo>
                  <a:pt x="2453054" y="6858000"/>
                </a:lnTo>
                <a:lnTo>
                  <a:pt x="3949" y="6861908"/>
                </a:lnTo>
                <a:cubicBezTo>
                  <a:pt x="2633" y="4574605"/>
                  <a:pt x="1316" y="2287303"/>
                  <a:pt x="0" y="0"/>
                </a:cubicBezTo>
                <a:close/>
              </a:path>
            </a:pathLst>
          </a:custGeom>
          <a:solidFill>
            <a:srgbClr val="26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8D2EAF6-50EC-AA45-AEC1-14710E37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65125"/>
            <a:ext cx="99512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83E078C-D376-D844-AFF2-564FD9088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68993" y="2055813"/>
            <a:ext cx="3030443" cy="3664050"/>
          </a:xfrm>
          <a:custGeom>
            <a:avLst/>
            <a:gdLst>
              <a:gd name="connsiteX0" fmla="*/ 0 w 3030443"/>
              <a:gd name="connsiteY0" fmla="*/ 0 h 3664050"/>
              <a:gd name="connsiteX1" fmla="*/ 3030443 w 3030443"/>
              <a:gd name="connsiteY1" fmla="*/ 0 h 3664050"/>
              <a:gd name="connsiteX2" fmla="*/ 3030443 w 3030443"/>
              <a:gd name="connsiteY2" fmla="*/ 1387602 h 3664050"/>
              <a:gd name="connsiteX3" fmla="*/ 2254115 w 3030443"/>
              <a:gd name="connsiteY3" fmla="*/ 3664050 h 3664050"/>
              <a:gd name="connsiteX4" fmla="*/ 0 w 3030443"/>
              <a:gd name="connsiteY4" fmla="*/ 3664050 h 36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0443" h="3664050">
                <a:moveTo>
                  <a:pt x="0" y="0"/>
                </a:moveTo>
                <a:lnTo>
                  <a:pt x="3030443" y="0"/>
                </a:lnTo>
                <a:lnTo>
                  <a:pt x="3030443" y="1387602"/>
                </a:lnTo>
                <a:lnTo>
                  <a:pt x="2254115" y="3664050"/>
                </a:lnTo>
                <a:lnTo>
                  <a:pt x="0" y="36640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2D042A-2C74-9F41-BB85-FE582AC8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3" y="2055813"/>
            <a:ext cx="4106110" cy="3664050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36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72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0800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0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IMAGES-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24AEFD-DB6E-A447-971A-B016A17C47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06230" cy="306887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28376-1AD1-7446-BE4B-11E566628B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5772" y="0"/>
            <a:ext cx="6006230" cy="3068877"/>
          </a:xfrm>
          <a:custGeom>
            <a:avLst/>
            <a:gdLst>
              <a:gd name="connsiteX0" fmla="*/ 0 w 6006230"/>
              <a:gd name="connsiteY0" fmla="*/ 0 h 3068877"/>
              <a:gd name="connsiteX1" fmla="*/ 6006230 w 6006230"/>
              <a:gd name="connsiteY1" fmla="*/ 0 h 3068877"/>
              <a:gd name="connsiteX2" fmla="*/ 6006230 w 6006230"/>
              <a:gd name="connsiteY2" fmla="*/ 1534103 h 3068877"/>
              <a:gd name="connsiteX3" fmla="*/ 5482832 w 6006230"/>
              <a:gd name="connsiteY3" fmla="*/ 3068877 h 3068877"/>
              <a:gd name="connsiteX4" fmla="*/ 0 w 6006230"/>
              <a:gd name="connsiteY4" fmla="*/ 3068877 h 30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230" h="3068877">
                <a:moveTo>
                  <a:pt x="0" y="0"/>
                </a:moveTo>
                <a:lnTo>
                  <a:pt x="6006230" y="0"/>
                </a:lnTo>
                <a:lnTo>
                  <a:pt x="6006230" y="1534103"/>
                </a:lnTo>
                <a:lnTo>
                  <a:pt x="5482832" y="3068877"/>
                </a:lnTo>
                <a:lnTo>
                  <a:pt x="0" y="306887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B5773B-298E-AB4B-B6BB-5856600D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3429000"/>
            <a:ext cx="9951208" cy="5292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63B88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F817-92D2-5147-95AC-3C3F501B7757}"/>
              </a:ext>
            </a:extLst>
          </p:cNvPr>
          <p:cNvSpPr txBox="1"/>
          <p:nvPr userDrawn="1"/>
        </p:nvSpPr>
        <p:spPr>
          <a:xfrm>
            <a:off x="11018539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rgbClr val="263B88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b="1" i="0">
              <a:solidFill>
                <a:srgbClr val="263B88"/>
              </a:solidFill>
              <a:latin typeface="Source Sans Pro" panose="020B0503030403020204" pitchFamily="34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BD6525-6A08-E04E-AEE7-940014C4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2" y="4171167"/>
            <a:ext cx="9951208" cy="187264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3982"/>
          <p:cNvSpPr>
            <a:spLocks noEditPoints="1"/>
          </p:cNvSpPr>
          <p:nvPr userDrawn="1"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rgbClr val="263B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8E6C9-516B-E841-BF16-64708D01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AACC2-45AB-BE4D-B9B9-DC8162FD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05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2" r:id="rId3"/>
    <p:sldLayoutId id="2147483655" r:id="rId4"/>
    <p:sldLayoutId id="2147483659" r:id="rId5"/>
    <p:sldLayoutId id="2147483660" r:id="rId6"/>
    <p:sldLayoutId id="2147483676" r:id="rId7"/>
    <p:sldLayoutId id="2147483678" r:id="rId8"/>
    <p:sldLayoutId id="2147483677" r:id="rId9"/>
    <p:sldLayoutId id="2147483656" r:id="rId10"/>
    <p:sldLayoutId id="2147483671" r:id="rId11"/>
    <p:sldLayoutId id="2147483675" r:id="rId12"/>
    <p:sldLayoutId id="2147483657" r:id="rId13"/>
    <p:sldLayoutId id="2147483658" r:id="rId14"/>
    <p:sldLayoutId id="2147483663" r:id="rId15"/>
    <p:sldLayoutId id="2147483672" r:id="rId16"/>
    <p:sldLayoutId id="2147483673" r:id="rId17"/>
    <p:sldLayoutId id="2147483662" r:id="rId18"/>
    <p:sldLayoutId id="2147483679" r:id="rId19"/>
    <p:sldLayoutId id="2147483670" r:id="rId20"/>
    <p:sldLayoutId id="2147483668" r:id="rId21"/>
    <p:sldLayoutId id="2147483667" r:id="rId22"/>
    <p:sldLayoutId id="2147483665" r:id="rId23"/>
    <p:sldLayoutId id="2147483674" r:id="rId24"/>
    <p:sldLayoutId id="2147483666" r:id="rId25"/>
    <p:sldLayoutId id="2147483680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63B88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77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77"/>
          <a:ea typeface="+mn-ea"/>
          <a:cs typeface="+mn-cs"/>
        </a:defRPr>
      </a:lvl2pPr>
      <a:lvl3pPr marL="72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77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234693-894A-9146-A073-6FA6CD68A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9983" y="1104523"/>
            <a:ext cx="7126269" cy="1427700"/>
          </a:xfrm>
        </p:spPr>
        <p:txBody>
          <a:bodyPr>
            <a:normAutofit/>
          </a:bodyPr>
          <a:lstStyle/>
          <a:p>
            <a:r>
              <a:rPr lang="en-US" sz="3600" b="1" dirty="0"/>
              <a:t>Business Development is Relationship Development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D87652-65C0-BD48-9172-E06FEA35D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3660" y="2806014"/>
            <a:ext cx="548971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ource Sans Pro"/>
                <a:ea typeface="Source Sans Pro"/>
              </a:rPr>
              <a:t>Raiko Mendoza VP Business Development and Membership </a:t>
            </a:r>
            <a:endParaRPr lang="en-US" dirty="0">
              <a:ea typeface="Source Sans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C77FF-0BE0-4640-A516-7C78BF96C1E0}"/>
              </a:ext>
            </a:extLst>
          </p:cNvPr>
          <p:cNvSpPr txBox="1"/>
          <p:nvPr/>
        </p:nvSpPr>
        <p:spPr>
          <a:xfrm>
            <a:off x="184558" y="6391329"/>
            <a:ext cx="9227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394C96"/>
                </a:solidFill>
                <a:latin typeface="Source Sans Pro" panose="020B0503030403020204" pitchFamily="34" charset="0"/>
              </a:rPr>
              <a:t>GLOBAL   |   COLLABORATIVE   |   INNOVATIVE   |   PASSIONATE   |   LEADER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FCC6A-BE23-42D4-B467-78CD5EE0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299" y="5293082"/>
            <a:ext cx="3028950" cy="81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3DEA1-79E4-428B-B119-7F5F5217B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230"/>
          <a:stretch/>
        </p:blipFill>
        <p:spPr>
          <a:xfrm>
            <a:off x="9071143" y="5506690"/>
            <a:ext cx="2352231" cy="4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67CBB76-825D-572E-1B6A-917E80A024C1}"/>
              </a:ext>
            </a:extLst>
          </p:cNvPr>
          <p:cNvGrpSpPr/>
          <p:nvPr/>
        </p:nvGrpSpPr>
        <p:grpSpPr>
          <a:xfrm>
            <a:off x="-2324100" y="3124200"/>
            <a:ext cx="6654800" cy="5798420"/>
            <a:chOff x="-2641600" y="3784600"/>
            <a:chExt cx="6654800" cy="57984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9B6CAF-4192-575A-5145-0F027DA9FA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30300" y="3848236"/>
              <a:ext cx="4572000" cy="4597124"/>
              <a:chOff x="899794" y="947006"/>
              <a:chExt cx="615821" cy="619205"/>
            </a:xfrm>
          </p:grpSpPr>
          <p:sp>
            <p:nvSpPr>
              <p:cNvPr id="14" name="Freeform 33">
                <a:extLst>
                  <a:ext uri="{FF2B5EF4-FFF2-40B4-BE49-F238E27FC236}">
                    <a16:creationId xmlns:a16="http://schemas.microsoft.com/office/drawing/2014/main" id="{4A36E5AC-1785-B51F-1CA5-82F727B1B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515" y="947006"/>
                <a:ext cx="71056" cy="77824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6" y="9"/>
                  </a:cxn>
                  <a:cxn ang="0">
                    <a:pos x="7" y="9"/>
                  </a:cxn>
                </a:cxnLst>
                <a:rect l="0" t="0" r="r" b="b"/>
                <a:pathLst>
                  <a:path w="16" h="17">
                    <a:moveTo>
                      <a:pt x="7" y="9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3"/>
                      <a:pt x="3" y="17"/>
                      <a:pt x="8" y="17"/>
                    </a:cubicBezTo>
                    <a:cubicBezTo>
                      <a:pt x="12" y="17"/>
                      <a:pt x="16" y="13"/>
                      <a:pt x="16" y="9"/>
                    </a:cubicBez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ED30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34">
                <a:extLst>
                  <a:ext uri="{FF2B5EF4-FFF2-40B4-BE49-F238E27FC236}">
                    <a16:creationId xmlns:a16="http://schemas.microsoft.com/office/drawing/2014/main" id="{0732B893-51C3-5242-BE9D-1F62687F7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503" y="953773"/>
                <a:ext cx="27069" cy="2368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6" y="3"/>
                      <a:pt x="3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D30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35">
                <a:extLst>
                  <a:ext uri="{FF2B5EF4-FFF2-40B4-BE49-F238E27FC236}">
                    <a16:creationId xmlns:a16="http://schemas.microsoft.com/office/drawing/2014/main" id="{B0C30577-064D-C11A-AEA1-B6DFAF8EA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106" y="1254917"/>
                <a:ext cx="98125" cy="947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11" y="21"/>
                  </a:cxn>
                  <a:cxn ang="0">
                    <a:pos x="22" y="2"/>
                  </a:cxn>
                  <a:cxn ang="0">
                    <a:pos x="3" y="0"/>
                  </a:cxn>
                </a:cxnLst>
                <a:rect l="0" t="0" r="r" b="b"/>
                <a:pathLst>
                  <a:path w="22" h="21">
                    <a:moveTo>
                      <a:pt x="3" y="0"/>
                    </a:moveTo>
                    <a:cubicBezTo>
                      <a:pt x="3" y="2"/>
                      <a:pt x="2" y="4"/>
                      <a:pt x="0" y="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7" y="17"/>
                      <a:pt x="21" y="10"/>
                      <a:pt x="22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A77B9B00-CCC4-6164-F5D0-5B3487023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886" y="1085735"/>
                <a:ext cx="138729" cy="15226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2" y="32"/>
                  </a:cxn>
                  <a:cxn ang="0">
                    <a:pos x="31" y="34"/>
                  </a:cxn>
                  <a:cxn ang="0">
                    <a:pos x="31" y="34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31" h="34">
                    <a:moveTo>
                      <a:pt x="0" y="19"/>
                    </a:moveTo>
                    <a:cubicBezTo>
                      <a:pt x="7" y="20"/>
                      <a:pt x="11" y="25"/>
                      <a:pt x="12" y="32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16"/>
                      <a:pt x="17" y="1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CBE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5F775535-FB19-8376-F4C9-C792194A1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157" y="1085735"/>
                <a:ext cx="111660" cy="104893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25" y="19"/>
                  </a:cxn>
                  <a:cxn ang="0">
                    <a:pos x="25" y="0"/>
                  </a:cxn>
                  <a:cxn ang="0">
                    <a:pos x="0" y="14"/>
                  </a:cxn>
                  <a:cxn ang="0">
                    <a:pos x="17" y="23"/>
                  </a:cxn>
                </a:cxnLst>
                <a:rect l="0" t="0" r="r" b="b"/>
                <a:pathLst>
                  <a:path w="25" h="23">
                    <a:moveTo>
                      <a:pt x="17" y="23"/>
                    </a:moveTo>
                    <a:cubicBezTo>
                      <a:pt x="19" y="21"/>
                      <a:pt x="22" y="19"/>
                      <a:pt x="25" y="1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5" y="1"/>
                      <a:pt x="6" y="6"/>
                      <a:pt x="0" y="14"/>
                    </a:cubicBez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BCBE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CDC47750-AED4-7EE7-05E3-CB7014D82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088" y="1170326"/>
                <a:ext cx="230087" cy="219936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34" y="30"/>
                  </a:cxn>
                  <a:cxn ang="0">
                    <a:pos x="19" y="15"/>
                  </a:cxn>
                  <a:cxn ang="0">
                    <a:pos x="20" y="10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34" y="49"/>
                  </a:cxn>
                  <a:cxn ang="0">
                    <a:pos x="51" y="44"/>
                  </a:cxn>
                  <a:cxn ang="0">
                    <a:pos x="40" y="28"/>
                  </a:cxn>
                </a:cxnLst>
                <a:rect l="0" t="0" r="r" b="b"/>
                <a:pathLst>
                  <a:path w="51" h="49">
                    <a:moveTo>
                      <a:pt x="40" y="28"/>
                    </a:moveTo>
                    <a:cubicBezTo>
                      <a:pt x="38" y="29"/>
                      <a:pt x="36" y="30"/>
                      <a:pt x="34" y="30"/>
                    </a:cubicBezTo>
                    <a:cubicBezTo>
                      <a:pt x="26" y="30"/>
                      <a:pt x="19" y="23"/>
                      <a:pt x="19" y="15"/>
                    </a:cubicBezTo>
                    <a:cubicBezTo>
                      <a:pt x="19" y="13"/>
                      <a:pt x="19" y="11"/>
                      <a:pt x="20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4"/>
                      <a:pt x="0" y="9"/>
                      <a:pt x="0" y="15"/>
                    </a:cubicBezTo>
                    <a:cubicBezTo>
                      <a:pt x="0" y="33"/>
                      <a:pt x="15" y="49"/>
                      <a:pt x="34" y="49"/>
                    </a:cubicBezTo>
                    <a:cubicBezTo>
                      <a:pt x="40" y="49"/>
                      <a:pt x="46" y="47"/>
                      <a:pt x="51" y="44"/>
                    </a:cubicBez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BCBE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C09A2384-D82F-4D88-6D93-A40F43D79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290" y="1221080"/>
                <a:ext cx="216553" cy="213169"/>
              </a:xfrm>
              <a:custGeom>
                <a:avLst/>
                <a:gdLst/>
                <a:ahLst/>
                <a:cxnLst>
                  <a:cxn ang="0">
                    <a:pos x="5" y="17"/>
                  </a:cxn>
                  <a:cxn ang="0">
                    <a:pos x="5" y="32"/>
                  </a:cxn>
                  <a:cxn ang="0">
                    <a:pos x="17" y="44"/>
                  </a:cxn>
                  <a:cxn ang="0">
                    <a:pos x="32" y="44"/>
                  </a:cxn>
                  <a:cxn ang="0">
                    <a:pos x="44" y="32"/>
                  </a:cxn>
                  <a:cxn ang="0">
                    <a:pos x="44" y="17"/>
                  </a:cxn>
                  <a:cxn ang="0">
                    <a:pos x="32" y="5"/>
                  </a:cxn>
                  <a:cxn ang="0">
                    <a:pos x="17" y="5"/>
                  </a:cxn>
                  <a:cxn ang="0">
                    <a:pos x="5" y="17"/>
                  </a:cxn>
                </a:cxnLst>
                <a:rect l="0" t="0" r="r" b="b"/>
                <a:pathLst>
                  <a:path w="48" h="48">
                    <a:moveTo>
                      <a:pt x="5" y="17"/>
                    </a:moveTo>
                    <a:cubicBezTo>
                      <a:pt x="0" y="21"/>
                      <a:pt x="0" y="27"/>
                      <a:pt x="5" y="32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21" y="48"/>
                      <a:pt x="27" y="48"/>
                      <a:pt x="32" y="4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8" y="27"/>
                      <a:pt x="48" y="21"/>
                      <a:pt x="44" y="1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7" y="0"/>
                      <a:pt x="21" y="0"/>
                      <a:pt x="17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6EE2911B-8B61-AFD5-4427-CF7FAA41B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441" y="1166942"/>
                <a:ext cx="40604" cy="16579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2" y="37"/>
                  </a:cxn>
                  <a:cxn ang="0">
                    <a:pos x="9" y="30"/>
                  </a:cxn>
                  <a:cxn ang="0">
                    <a:pos x="9" y="6"/>
                  </a:cxn>
                  <a:cxn ang="0">
                    <a:pos x="2" y="0"/>
                  </a:cxn>
                </a:cxnLst>
                <a:rect l="0" t="0" r="r" b="b"/>
                <a:pathLst>
                  <a:path w="9" h="37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6" y="37"/>
                      <a:pt x="9" y="34"/>
                      <a:pt x="9" y="3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3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D3AE5741-C7BB-0BD9-DEE1-ED204C11B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36" y="1248149"/>
                <a:ext cx="148880" cy="145496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1" y="8"/>
                  </a:cxn>
                  <a:cxn ang="0">
                    <a:pos x="8" y="32"/>
                  </a:cxn>
                  <a:cxn ang="0">
                    <a:pos x="2" y="32"/>
                  </a:cxn>
                  <a:cxn ang="0">
                    <a:pos x="2" y="25"/>
                  </a:cxn>
                  <a:cxn ang="0">
                    <a:pos x="25" y="2"/>
                  </a:cxn>
                  <a:cxn ang="0">
                    <a:pos x="31" y="2"/>
                  </a:cxn>
                </a:cxnLst>
                <a:rect l="0" t="0" r="r" b="b"/>
                <a:pathLst>
                  <a:path w="33" h="33">
                    <a:moveTo>
                      <a:pt x="31" y="2"/>
                    </a:moveTo>
                    <a:cubicBezTo>
                      <a:pt x="33" y="4"/>
                      <a:pt x="33" y="7"/>
                      <a:pt x="31" y="8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6" y="33"/>
                      <a:pt x="3" y="33"/>
                      <a:pt x="2" y="32"/>
                    </a:cubicBezTo>
                    <a:cubicBezTo>
                      <a:pt x="0" y="30"/>
                      <a:pt x="0" y="27"/>
                      <a:pt x="2" y="2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0"/>
                      <a:pt x="29" y="0"/>
                      <a:pt x="31" y="2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42">
                <a:extLst>
                  <a:ext uri="{FF2B5EF4-FFF2-40B4-BE49-F238E27FC236}">
                    <a16:creationId xmlns:a16="http://schemas.microsoft.com/office/drawing/2014/main" id="{5395FA0A-44B2-8656-C799-E51852B45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252" y="1180477"/>
                <a:ext cx="145496" cy="148880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8"/>
                  </a:cxn>
                  <a:cxn ang="0">
                    <a:pos x="8" y="31"/>
                  </a:cxn>
                  <a:cxn ang="0">
                    <a:pos x="2" y="31"/>
                  </a:cxn>
                  <a:cxn ang="0">
                    <a:pos x="2" y="25"/>
                  </a:cxn>
                  <a:cxn ang="0">
                    <a:pos x="25" y="2"/>
                  </a:cxn>
                  <a:cxn ang="0">
                    <a:pos x="32" y="2"/>
                  </a:cxn>
                </a:cxnLst>
                <a:rect l="0" t="0" r="r" b="b"/>
                <a:pathLst>
                  <a:path w="33" h="33">
                    <a:moveTo>
                      <a:pt x="32" y="2"/>
                    </a:moveTo>
                    <a:cubicBezTo>
                      <a:pt x="33" y="4"/>
                      <a:pt x="33" y="6"/>
                      <a:pt x="32" y="8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7" y="33"/>
                      <a:pt x="4" y="33"/>
                      <a:pt x="2" y="31"/>
                    </a:cubicBezTo>
                    <a:cubicBezTo>
                      <a:pt x="0" y="30"/>
                      <a:pt x="0" y="27"/>
                      <a:pt x="2" y="2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2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43">
                <a:extLst>
                  <a:ext uri="{FF2B5EF4-FFF2-40B4-BE49-F238E27FC236}">
                    <a16:creationId xmlns:a16="http://schemas.microsoft.com/office/drawing/2014/main" id="{75ECE4CA-19D6-B431-C5D9-B7C64AA48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252" y="1112804"/>
                <a:ext cx="145496" cy="148880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1" y="8"/>
                  </a:cxn>
                  <a:cxn ang="0">
                    <a:pos x="8" y="31"/>
                  </a:cxn>
                  <a:cxn ang="0">
                    <a:pos x="2" y="31"/>
                  </a:cxn>
                  <a:cxn ang="0">
                    <a:pos x="2" y="25"/>
                  </a:cxn>
                  <a:cxn ang="0">
                    <a:pos x="25" y="2"/>
                  </a:cxn>
                  <a:cxn ang="0">
                    <a:pos x="31" y="2"/>
                  </a:cxn>
                </a:cxnLst>
                <a:rect l="0" t="0" r="r" b="b"/>
                <a:pathLst>
                  <a:path w="33" h="33">
                    <a:moveTo>
                      <a:pt x="31" y="2"/>
                    </a:moveTo>
                    <a:cubicBezTo>
                      <a:pt x="33" y="3"/>
                      <a:pt x="33" y="6"/>
                      <a:pt x="31" y="8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33"/>
                      <a:pt x="4" y="33"/>
                      <a:pt x="2" y="31"/>
                    </a:cubicBezTo>
                    <a:cubicBezTo>
                      <a:pt x="0" y="29"/>
                      <a:pt x="0" y="26"/>
                      <a:pt x="2" y="2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29" y="0"/>
                      <a:pt x="31" y="2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44">
                <a:extLst>
                  <a:ext uri="{FF2B5EF4-FFF2-40B4-BE49-F238E27FC236}">
                    <a16:creationId xmlns:a16="http://schemas.microsoft.com/office/drawing/2014/main" id="{617C532B-311F-2729-868F-D5D85530A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976" y="1302288"/>
                <a:ext cx="125194" cy="223320"/>
              </a:xfrm>
              <a:custGeom>
                <a:avLst/>
                <a:gdLst/>
                <a:ahLst/>
                <a:cxnLst>
                  <a:cxn ang="0">
                    <a:pos x="28" y="50"/>
                  </a:cxn>
                  <a:cxn ang="0">
                    <a:pos x="28" y="8"/>
                  </a:cxn>
                  <a:cxn ang="0">
                    <a:pos x="20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50"/>
                  </a:cxn>
                  <a:cxn ang="0">
                    <a:pos x="28" y="50"/>
                  </a:cxn>
                </a:cxnLst>
                <a:rect l="0" t="0" r="r" b="b"/>
                <a:pathLst>
                  <a:path w="28" h="50">
                    <a:moveTo>
                      <a:pt x="28" y="50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4"/>
                      <a:pt x="25" y="0"/>
                      <a:pt x="2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50"/>
                      <a:pt x="0" y="50"/>
                      <a:pt x="0" y="50"/>
                    </a:cubicBezTo>
                    <a:lnTo>
                      <a:pt x="28" y="50"/>
                    </a:ln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5">
                <a:extLst>
                  <a:ext uri="{FF2B5EF4-FFF2-40B4-BE49-F238E27FC236}">
                    <a16:creationId xmlns:a16="http://schemas.microsoft.com/office/drawing/2014/main" id="{8F0BD800-D41D-7A47-3273-A0DD310AA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661" y="987610"/>
                <a:ext cx="186100" cy="362049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7" y="0"/>
                  </a:cxn>
                  <a:cxn ang="0">
                    <a:pos x="0" y="6"/>
                  </a:cxn>
                  <a:cxn ang="0">
                    <a:pos x="0" y="74"/>
                  </a:cxn>
                  <a:cxn ang="0">
                    <a:pos x="7" y="81"/>
                  </a:cxn>
                  <a:cxn ang="0">
                    <a:pos x="35" y="81"/>
                  </a:cxn>
                  <a:cxn ang="0">
                    <a:pos x="42" y="74"/>
                  </a:cxn>
                  <a:cxn ang="0">
                    <a:pos x="42" y="6"/>
                  </a:cxn>
                  <a:cxn ang="0">
                    <a:pos x="35" y="0"/>
                  </a:cxn>
                </a:cxnLst>
                <a:rect l="0" t="0" r="r" b="b"/>
                <a:pathLst>
                  <a:path w="42" h="81">
                    <a:moveTo>
                      <a:pt x="3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8"/>
                      <a:pt x="3" y="81"/>
                      <a:pt x="7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9" y="81"/>
                      <a:pt x="42" y="78"/>
                      <a:pt x="42" y="74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lose/>
                  </a:path>
                </a:pathLst>
              </a:custGeom>
              <a:solidFill>
                <a:srgbClr val="263C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6">
                <a:extLst>
                  <a:ext uri="{FF2B5EF4-FFF2-40B4-BE49-F238E27FC236}">
                    <a16:creationId xmlns:a16="http://schemas.microsoft.com/office/drawing/2014/main" id="{1E077B00-1F6B-E150-47FD-D7B5D33B5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334" y="1011295"/>
                <a:ext cx="50755" cy="33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5" h="1">
                    <a:moveTo>
                      <a:pt x="1" y="0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7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47">
                <a:extLst>
                  <a:ext uri="{FF2B5EF4-FFF2-40B4-BE49-F238E27FC236}">
                    <a16:creationId xmlns:a16="http://schemas.microsoft.com/office/drawing/2014/main" id="{95DC3979-4FCD-D845-4970-7718B5960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101" y="1295520"/>
                <a:ext cx="37220" cy="33836"/>
              </a:xfrm>
              <a:prstGeom prst="ellipse">
                <a:avLst/>
              </a:prstGeom>
              <a:solidFill>
                <a:srgbClr val="E6E7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48">
                <a:extLst>
                  <a:ext uri="{FF2B5EF4-FFF2-40B4-BE49-F238E27FC236}">
                    <a16:creationId xmlns:a16="http://schemas.microsoft.com/office/drawing/2014/main" id="{9B17F348-1968-0D9A-EB60-A93CF85FA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196" y="1041748"/>
                <a:ext cx="159031" cy="236854"/>
              </a:xfrm>
              <a:prstGeom prst="rect">
                <a:avLst/>
              </a:prstGeom>
              <a:solidFill>
                <a:srgbClr val="00AE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49">
                <a:extLst>
                  <a:ext uri="{FF2B5EF4-FFF2-40B4-BE49-F238E27FC236}">
                    <a16:creationId xmlns:a16="http://schemas.microsoft.com/office/drawing/2014/main" id="{624C03F2-480F-BFE6-8B2D-2AC00DB79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252" y="1302288"/>
                <a:ext cx="20302" cy="20302"/>
              </a:xfrm>
              <a:prstGeom prst="ellipse">
                <a:avLst/>
              </a:pr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50">
                <a:extLst>
                  <a:ext uri="{FF2B5EF4-FFF2-40B4-BE49-F238E27FC236}">
                    <a16:creationId xmlns:a16="http://schemas.microsoft.com/office/drawing/2014/main" id="{DF2FB54F-1560-BC99-03A8-F51341AB8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019" y="987610"/>
                <a:ext cx="94742" cy="36204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18" y="12"/>
                  </a:cxn>
                  <a:cxn ang="0">
                    <a:pos x="18" y="65"/>
                  </a:cxn>
                  <a:cxn ang="0">
                    <a:pos x="0" y="65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4" y="72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81"/>
                  </a:cxn>
                  <a:cxn ang="0">
                    <a:pos x="14" y="81"/>
                  </a:cxn>
                  <a:cxn ang="0">
                    <a:pos x="21" y="74"/>
                  </a:cxn>
                  <a:cxn ang="0">
                    <a:pos x="21" y="6"/>
                  </a:cxn>
                  <a:cxn ang="0">
                    <a:pos x="14" y="0"/>
                  </a:cxn>
                </a:cxnLst>
                <a:rect l="0" t="0" r="r" b="b"/>
                <a:pathLst>
                  <a:path w="21" h="81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2" y="69"/>
                      <a:pt x="4" y="70"/>
                      <a:pt x="4" y="72"/>
                    </a:cubicBezTo>
                    <a:cubicBezTo>
                      <a:pt x="4" y="74"/>
                      <a:pt x="2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8" y="81"/>
                      <a:pt x="21" y="78"/>
                      <a:pt x="21" y="74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51">
                <a:extLst>
                  <a:ext uri="{FF2B5EF4-FFF2-40B4-BE49-F238E27FC236}">
                    <a16:creationId xmlns:a16="http://schemas.microsoft.com/office/drawing/2014/main" id="{EF9917F1-5DDF-FC4E-ED82-DD1A37B33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019" y="1011295"/>
                <a:ext cx="27069" cy="338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D30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52">
                <a:extLst>
                  <a:ext uri="{FF2B5EF4-FFF2-40B4-BE49-F238E27FC236}">
                    <a16:creationId xmlns:a16="http://schemas.microsoft.com/office/drawing/2014/main" id="{170CFC2C-98D4-BB5B-6CEE-B75F72DDC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019" y="1295520"/>
                <a:ext cx="20302" cy="3383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4" y="3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2"/>
                      <a:pt x="3" y="3"/>
                    </a:cubicBezTo>
                    <a:cubicBezTo>
                      <a:pt x="3" y="5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7"/>
                      <a:pt x="4" y="5"/>
                      <a:pt x="4" y="3"/>
                    </a:cubicBezTo>
                    <a:close/>
                  </a:path>
                </a:pathLst>
              </a:custGeom>
              <a:solidFill>
                <a:srgbClr val="E6E7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53">
                <a:extLst>
                  <a:ext uri="{FF2B5EF4-FFF2-40B4-BE49-F238E27FC236}">
                    <a16:creationId xmlns:a16="http://schemas.microsoft.com/office/drawing/2014/main" id="{18540E56-0935-E607-A2ED-0E0BD44CC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019" y="1041748"/>
                <a:ext cx="81207" cy="236854"/>
              </a:xfrm>
              <a:prstGeom prst="rect">
                <a:avLst/>
              </a:prstGeom>
              <a:solidFill>
                <a:srgbClr val="ED30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54">
                <a:extLst>
                  <a:ext uri="{FF2B5EF4-FFF2-40B4-BE49-F238E27FC236}">
                    <a16:creationId xmlns:a16="http://schemas.microsoft.com/office/drawing/2014/main" id="{90B44E11-7690-11C0-2BF0-F13C5E3DC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019" y="1302288"/>
                <a:ext cx="13535" cy="2030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2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55">
                <a:extLst>
                  <a:ext uri="{FF2B5EF4-FFF2-40B4-BE49-F238E27FC236}">
                    <a16:creationId xmlns:a16="http://schemas.microsoft.com/office/drawing/2014/main" id="{A571AC79-837A-1FBD-DAEB-E463DCA76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825" y="1434249"/>
                <a:ext cx="145496" cy="74440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56">
                <a:extLst>
                  <a:ext uri="{FF2B5EF4-FFF2-40B4-BE49-F238E27FC236}">
                    <a16:creationId xmlns:a16="http://schemas.microsoft.com/office/drawing/2014/main" id="{CD5AFEC7-4D86-7A5F-042E-A774C187A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441" y="1447784"/>
                <a:ext cx="152264" cy="118427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57">
                <a:extLst>
                  <a:ext uri="{FF2B5EF4-FFF2-40B4-BE49-F238E27FC236}">
                    <a16:creationId xmlns:a16="http://schemas.microsoft.com/office/drawing/2014/main" id="{8662DA3D-5EAA-ED32-5C56-44CBAD424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441" y="1447784"/>
                <a:ext cx="152264" cy="10151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58">
                <a:extLst>
                  <a:ext uri="{FF2B5EF4-FFF2-40B4-BE49-F238E27FC236}">
                    <a16:creationId xmlns:a16="http://schemas.microsoft.com/office/drawing/2014/main" id="{A233CAF2-8569-247E-8CAF-E7D62E2E3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265" y="1434249"/>
                <a:ext cx="71056" cy="13535"/>
              </a:xfrm>
              <a:prstGeom prst="rect">
                <a:avLst/>
              </a:prstGeom>
              <a:solidFill>
                <a:srgbClr val="00AE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EBA364CC-87C9-28D1-23D1-6F9255BCD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265" y="1457935"/>
                <a:ext cx="74440" cy="108276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60">
                <a:extLst>
                  <a:ext uri="{FF2B5EF4-FFF2-40B4-BE49-F238E27FC236}">
                    <a16:creationId xmlns:a16="http://schemas.microsoft.com/office/drawing/2014/main" id="{B576FF7B-3C6E-ADBC-B63A-37CBFE9F2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252" y="1474853"/>
                <a:ext cx="13535" cy="13535"/>
              </a:xfrm>
              <a:prstGeom prst="ellipse">
                <a:avLst/>
              </a:pr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61">
                <a:extLst>
                  <a:ext uri="{FF2B5EF4-FFF2-40B4-BE49-F238E27FC236}">
                    <a16:creationId xmlns:a16="http://schemas.microsoft.com/office/drawing/2014/main" id="{85261F79-9CEB-20DC-469A-DCDD43CB8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114" y="1177093"/>
                <a:ext cx="23685" cy="20302"/>
              </a:xfrm>
              <a:prstGeom prst="ellipse">
                <a:avLst/>
              </a:pr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4CB19651-216B-D563-6399-286B42D8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497" y="1041748"/>
                <a:ext cx="192867" cy="152264"/>
              </a:xfrm>
              <a:custGeom>
                <a:avLst/>
                <a:gdLst/>
                <a:ahLst/>
                <a:cxnLst>
                  <a:cxn ang="0">
                    <a:pos x="1" y="34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14" y="16"/>
                  </a:cxn>
                  <a:cxn ang="0">
                    <a:pos x="15" y="15"/>
                  </a:cxn>
                  <a:cxn ang="0">
                    <a:pos x="16" y="16"/>
                  </a:cxn>
                  <a:cxn ang="0">
                    <a:pos x="23" y="23"/>
                  </a:cxn>
                  <a:cxn ang="0">
                    <a:pos x="41" y="1"/>
                  </a:cxn>
                  <a:cxn ang="0">
                    <a:pos x="43" y="1"/>
                  </a:cxn>
                  <a:cxn ang="0">
                    <a:pos x="43" y="2"/>
                  </a:cxn>
                  <a:cxn ang="0">
                    <a:pos x="24" y="25"/>
                  </a:cxn>
                  <a:cxn ang="0">
                    <a:pos x="23" y="25"/>
                  </a:cxn>
                  <a:cxn ang="0">
                    <a:pos x="22" y="25"/>
                  </a:cxn>
                  <a:cxn ang="0">
                    <a:pos x="15" y="18"/>
                  </a:cxn>
                  <a:cxn ang="0">
                    <a:pos x="2" y="34"/>
                  </a:cxn>
                  <a:cxn ang="0">
                    <a:pos x="1" y="34"/>
                  </a:cxn>
                </a:cxnLst>
                <a:rect l="0" t="0" r="r" b="b"/>
                <a:pathLst>
                  <a:path w="43" h="34">
                    <a:moveTo>
                      <a:pt x="1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3"/>
                      <a:pt x="0" y="32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0"/>
                      <a:pt x="42" y="0"/>
                      <a:pt x="43" y="1"/>
                    </a:cubicBezTo>
                    <a:cubicBezTo>
                      <a:pt x="43" y="1"/>
                      <a:pt x="43" y="2"/>
                      <a:pt x="43" y="2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" y="34"/>
                      <a:pt x="2" y="34"/>
                      <a:pt x="2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263C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3">
                <a:extLst>
                  <a:ext uri="{FF2B5EF4-FFF2-40B4-BE49-F238E27FC236}">
                    <a16:creationId xmlns:a16="http://schemas.microsoft.com/office/drawing/2014/main" id="{05A82C7C-1DFA-072A-B53F-AEBB4FDBA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528" y="1041748"/>
                <a:ext cx="33836" cy="37220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6" y="7"/>
                  </a:cxn>
                  <a:cxn ang="0">
                    <a:pos x="6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8" y="7"/>
                  </a:cxn>
                  <a:cxn ang="0">
                    <a:pos x="7" y="8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7" y="8"/>
                      <a:pt x="6" y="8"/>
                      <a:pt x="6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7" y="8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325C211F-88C8-FF14-E9F9-1E6C36759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794" y="1166942"/>
                <a:ext cx="54138" cy="67673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1" y="0"/>
                  </a:cxn>
                  <a:cxn ang="0">
                    <a:pos x="12" y="1"/>
                  </a:cxn>
                  <a:cxn ang="0">
                    <a:pos x="12" y="14"/>
                  </a:cxn>
                  <a:cxn ang="0">
                    <a:pos x="11" y="15"/>
                  </a:cxn>
                  <a:cxn ang="0">
                    <a:pos x="1" y="13"/>
                  </a:cxn>
                  <a:cxn ang="0">
                    <a:pos x="10" y="13"/>
                  </a:cxn>
                  <a:cxn ang="0">
                    <a:pos x="10" y="1"/>
                  </a:cxn>
                  <a:cxn ang="0">
                    <a:pos x="1" y="1"/>
                  </a:cxn>
                  <a:cxn ang="0">
                    <a:pos x="1" y="13"/>
                  </a:cxn>
                </a:cxnLst>
                <a:rect l="0" t="0" r="r" b="b"/>
                <a:pathLst>
                  <a:path w="12" h="15">
                    <a:moveTo>
                      <a:pt x="1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1" y="15"/>
                      <a:pt x="11" y="15"/>
                    </a:cubicBezTo>
                    <a:close/>
                    <a:moveTo>
                      <a:pt x="1" y="13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ED30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132CF6A7-5639-08C2-2C43-F3541FCDB5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0699" y="1106037"/>
                <a:ext cx="54138" cy="128578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1" y="29"/>
                  </a:cxn>
                  <a:cxn ang="0">
                    <a:pos x="0" y="28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1" y="0"/>
                  </a:cxn>
                  <a:cxn ang="0">
                    <a:pos x="12" y="1"/>
                  </a:cxn>
                  <a:cxn ang="0">
                    <a:pos x="12" y="28"/>
                  </a:cxn>
                  <a:cxn ang="0">
                    <a:pos x="11" y="29"/>
                  </a:cxn>
                  <a:cxn ang="0">
                    <a:pos x="2" y="27"/>
                  </a:cxn>
                  <a:cxn ang="0">
                    <a:pos x="10" y="27"/>
                  </a:cxn>
                  <a:cxn ang="0">
                    <a:pos x="10" y="1"/>
                  </a:cxn>
                  <a:cxn ang="0">
                    <a:pos x="2" y="1"/>
                  </a:cxn>
                  <a:cxn ang="0">
                    <a:pos x="2" y="27"/>
                  </a:cxn>
                </a:cxnLst>
                <a:rect l="0" t="0" r="r" b="b"/>
                <a:pathLst>
                  <a:path w="12" h="29">
                    <a:moveTo>
                      <a:pt x="11" y="29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1" y="29"/>
                      <a:pt x="11" y="29"/>
                    </a:cubicBezTo>
                    <a:close/>
                    <a:moveTo>
                      <a:pt x="2" y="27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ED30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BF84315C-421E-8CC4-92C4-82DAD290A0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4988" y="1038364"/>
                <a:ext cx="54138" cy="196251"/>
              </a:xfrm>
              <a:custGeom>
                <a:avLst/>
                <a:gdLst/>
                <a:ahLst/>
                <a:cxnLst>
                  <a:cxn ang="0">
                    <a:pos x="11" y="44"/>
                  </a:cxn>
                  <a:cxn ang="0">
                    <a:pos x="1" y="44"/>
                  </a:cxn>
                  <a:cxn ang="0">
                    <a:pos x="0" y="4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1" y="0"/>
                  </a:cxn>
                  <a:cxn ang="0">
                    <a:pos x="12" y="1"/>
                  </a:cxn>
                  <a:cxn ang="0">
                    <a:pos x="12" y="43"/>
                  </a:cxn>
                  <a:cxn ang="0">
                    <a:pos x="11" y="44"/>
                  </a:cxn>
                  <a:cxn ang="0">
                    <a:pos x="2" y="42"/>
                  </a:cxn>
                  <a:cxn ang="0">
                    <a:pos x="11" y="42"/>
                  </a:cxn>
                  <a:cxn ang="0">
                    <a:pos x="11" y="1"/>
                  </a:cxn>
                  <a:cxn ang="0">
                    <a:pos x="2" y="1"/>
                  </a:cxn>
                  <a:cxn ang="0">
                    <a:pos x="2" y="42"/>
                  </a:cxn>
                </a:cxnLst>
                <a:rect l="0" t="0" r="r" b="b"/>
                <a:pathLst>
                  <a:path w="12" h="44">
                    <a:moveTo>
                      <a:pt x="11" y="44"/>
                    </a:move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0" y="43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4"/>
                      <a:pt x="11" y="44"/>
                    </a:cubicBezTo>
                    <a:close/>
                    <a:moveTo>
                      <a:pt x="2" y="42"/>
                    </a:move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D30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BBDFDA-574F-6D53-6095-F27219FD2707}"/>
                </a:ext>
              </a:extLst>
            </p:cNvPr>
            <p:cNvSpPr/>
            <p:nvPr/>
          </p:nvSpPr>
          <p:spPr>
            <a:xfrm>
              <a:off x="-2641600" y="3784600"/>
              <a:ext cx="6654800" cy="579842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BF879AA-741C-12D3-AFF8-A4D7E5A537CF}"/>
              </a:ext>
            </a:extLst>
          </p:cNvPr>
          <p:cNvSpPr/>
          <p:nvPr/>
        </p:nvSpPr>
        <p:spPr>
          <a:xfrm>
            <a:off x="9643533" y="6176963"/>
            <a:ext cx="2294467" cy="67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Qualification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629A1AA-5107-31EE-9D70-DB6A601E46AF}"/>
              </a:ext>
            </a:extLst>
          </p:cNvPr>
          <p:cNvSpPr txBox="1">
            <a:spLocks/>
          </p:cNvSpPr>
          <p:nvPr/>
        </p:nvSpPr>
        <p:spPr>
          <a:xfrm>
            <a:off x="1402592" y="1612734"/>
            <a:ext cx="6471408" cy="150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YOU HAVE LIMITED TIME SO YOU MUST QUALIFY YOUR PARTNER LIST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30BEE1B-2530-F4D8-307C-34F487AC421B}"/>
              </a:ext>
            </a:extLst>
          </p:cNvPr>
          <p:cNvSpPr txBox="1">
            <a:spLocks/>
          </p:cNvSpPr>
          <p:nvPr/>
        </p:nvSpPr>
        <p:spPr>
          <a:xfrm>
            <a:off x="1402592" y="2561004"/>
            <a:ext cx="9386816" cy="4900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NUMBER ONE RULE  -  SYNERGY!!!!!! </a:t>
            </a:r>
            <a:endParaRPr lang="en-US" dirty="0"/>
          </a:p>
          <a:p>
            <a:pPr marL="1143000" lvl="1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IS THIS AN IMMEDIATE OR LONG-TERM PROSPECT? </a:t>
            </a:r>
          </a:p>
          <a:p>
            <a:pPr marL="1143000" lvl="1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WHO /WHAT ARE THEY ALREADY FUNDING AND HOW? </a:t>
            </a:r>
          </a:p>
          <a:p>
            <a:pPr marL="1143000" lvl="1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WHO IS FUNDING YOUR COMPETITORS? </a:t>
            </a:r>
          </a:p>
          <a:p>
            <a:pPr marL="1143000" lvl="1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WHY DO THEY CARE ABOUT WHAT YOU ARE DOING? </a:t>
            </a:r>
          </a:p>
          <a:p>
            <a:pPr marL="1143000" lvl="1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HOW MUCH MONEY DO THEY HAVE AND CAN YOU HELP THEM LOOK GOOD?</a:t>
            </a:r>
          </a:p>
          <a:p>
            <a:pPr marL="1143000" lvl="1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HOW CAN YOU HELP THEM SOLVE A PROBLEM OR GAIN MORE BUSINESS?</a:t>
            </a:r>
          </a:p>
        </p:txBody>
      </p:sp>
    </p:spTree>
    <p:extLst>
      <p:ext uri="{BB962C8B-B14F-4D97-AF65-F5344CB8AC3E}">
        <p14:creationId xmlns:p14="http://schemas.microsoft.com/office/powerpoint/2010/main" val="112398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6D2AE8C-5672-3053-9E8C-2CF2BE55A89A}"/>
              </a:ext>
            </a:extLst>
          </p:cNvPr>
          <p:cNvGrpSpPr/>
          <p:nvPr/>
        </p:nvGrpSpPr>
        <p:grpSpPr>
          <a:xfrm>
            <a:off x="5918200" y="1873004"/>
            <a:ext cx="6654800" cy="5798420"/>
            <a:chOff x="-2413000" y="2800104"/>
            <a:chExt cx="6654800" cy="57984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F91E2C-451D-F435-4834-E0A81F7D65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62808" y="3429000"/>
              <a:ext cx="4572000" cy="3657585"/>
              <a:chOff x="987769" y="3176820"/>
              <a:chExt cx="439873" cy="351897"/>
            </a:xfrm>
          </p:grpSpPr>
          <p:sp>
            <p:nvSpPr>
              <p:cNvPr id="6" name="Freeform 2984">
                <a:extLst>
                  <a:ext uri="{FF2B5EF4-FFF2-40B4-BE49-F238E27FC236}">
                    <a16:creationId xmlns:a16="http://schemas.microsoft.com/office/drawing/2014/main" id="{17B723ED-9C97-C29B-F9E5-0E836640F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769" y="3271561"/>
                <a:ext cx="290993" cy="25715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25"/>
                  </a:cxn>
                  <a:cxn ang="0">
                    <a:pos x="19" y="48"/>
                  </a:cxn>
                  <a:cxn ang="0">
                    <a:pos x="18" y="50"/>
                  </a:cxn>
                  <a:cxn ang="0">
                    <a:pos x="9" y="58"/>
                  </a:cxn>
                  <a:cxn ang="0">
                    <a:pos x="30" y="51"/>
                  </a:cxn>
                  <a:cxn ang="0">
                    <a:pos x="33" y="51"/>
                  </a:cxn>
                  <a:cxn ang="0">
                    <a:pos x="65" y="25"/>
                  </a:cxn>
                  <a:cxn ang="0">
                    <a:pos x="33" y="0"/>
                  </a:cxn>
                </a:cxnLst>
                <a:rect l="0" t="0" r="r" b="b"/>
                <a:pathLst>
                  <a:path w="65" h="58">
                    <a:moveTo>
                      <a:pt x="33" y="0"/>
                    </a:moveTo>
                    <a:cubicBezTo>
                      <a:pt x="15" y="0"/>
                      <a:pt x="0" y="11"/>
                      <a:pt x="0" y="25"/>
                    </a:cubicBezTo>
                    <a:cubicBezTo>
                      <a:pt x="0" y="35"/>
                      <a:pt x="8" y="44"/>
                      <a:pt x="19" y="48"/>
                    </a:cubicBezTo>
                    <a:cubicBezTo>
                      <a:pt x="19" y="49"/>
                      <a:pt x="19" y="49"/>
                      <a:pt x="18" y="50"/>
                    </a:cubicBezTo>
                    <a:cubicBezTo>
                      <a:pt x="16" y="53"/>
                      <a:pt x="13" y="56"/>
                      <a:pt x="9" y="58"/>
                    </a:cubicBezTo>
                    <a:cubicBezTo>
                      <a:pt x="18" y="58"/>
                      <a:pt x="25" y="56"/>
                      <a:pt x="30" y="51"/>
                    </a:cubicBezTo>
                    <a:cubicBezTo>
                      <a:pt x="31" y="51"/>
                      <a:pt x="32" y="51"/>
                      <a:pt x="33" y="51"/>
                    </a:cubicBezTo>
                    <a:cubicBezTo>
                      <a:pt x="51" y="51"/>
                      <a:pt x="65" y="39"/>
                      <a:pt x="65" y="25"/>
                    </a:cubicBezTo>
                    <a:cubicBezTo>
                      <a:pt x="65" y="11"/>
                      <a:pt x="51" y="0"/>
                      <a:pt x="33" y="0"/>
                    </a:cubicBezTo>
                    <a:close/>
                  </a:path>
                </a:pathLst>
              </a:custGeom>
              <a:solidFill>
                <a:srgbClr val="263C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2985">
                <a:extLst>
                  <a:ext uri="{FF2B5EF4-FFF2-40B4-BE49-F238E27FC236}">
                    <a16:creationId xmlns:a16="http://schemas.microsoft.com/office/drawing/2014/main" id="{0EA19441-E190-B7D5-26F3-1189BB23C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662" y="3176820"/>
                <a:ext cx="334980" cy="29776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75" y="29"/>
                  </a:cxn>
                  <a:cxn ang="0">
                    <a:pos x="53" y="55"/>
                  </a:cxn>
                  <a:cxn ang="0">
                    <a:pos x="54" y="57"/>
                  </a:cxn>
                  <a:cxn ang="0">
                    <a:pos x="64" y="66"/>
                  </a:cxn>
                  <a:cxn ang="0">
                    <a:pos x="40" y="58"/>
                  </a:cxn>
                  <a:cxn ang="0">
                    <a:pos x="37" y="58"/>
                  </a:cxn>
                  <a:cxn ang="0">
                    <a:pos x="0" y="29"/>
                  </a:cxn>
                  <a:cxn ang="0">
                    <a:pos x="37" y="0"/>
                  </a:cxn>
                </a:cxnLst>
                <a:rect l="0" t="0" r="r" b="b"/>
                <a:pathLst>
                  <a:path w="75" h="67">
                    <a:moveTo>
                      <a:pt x="37" y="0"/>
                    </a:moveTo>
                    <a:cubicBezTo>
                      <a:pt x="58" y="0"/>
                      <a:pt x="75" y="13"/>
                      <a:pt x="75" y="29"/>
                    </a:cubicBezTo>
                    <a:cubicBezTo>
                      <a:pt x="75" y="41"/>
                      <a:pt x="66" y="51"/>
                      <a:pt x="53" y="55"/>
                    </a:cubicBezTo>
                    <a:cubicBezTo>
                      <a:pt x="54" y="56"/>
                      <a:pt x="54" y="56"/>
                      <a:pt x="54" y="57"/>
                    </a:cubicBezTo>
                    <a:cubicBezTo>
                      <a:pt x="57" y="61"/>
                      <a:pt x="60" y="64"/>
                      <a:pt x="64" y="66"/>
                    </a:cubicBezTo>
                    <a:cubicBezTo>
                      <a:pt x="55" y="67"/>
                      <a:pt x="46" y="64"/>
                      <a:pt x="40" y="58"/>
                    </a:cubicBezTo>
                    <a:cubicBezTo>
                      <a:pt x="39" y="58"/>
                      <a:pt x="38" y="58"/>
                      <a:pt x="37" y="58"/>
                    </a:cubicBezTo>
                    <a:cubicBezTo>
                      <a:pt x="17" y="58"/>
                      <a:pt x="0" y="45"/>
                      <a:pt x="0" y="29"/>
                    </a:cubicBezTo>
                    <a:cubicBezTo>
                      <a:pt x="0" y="13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ED30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986">
                <a:extLst>
                  <a:ext uri="{FF2B5EF4-FFF2-40B4-BE49-F238E27FC236}">
                    <a16:creationId xmlns:a16="http://schemas.microsoft.com/office/drawing/2014/main" id="{522D5955-6CEB-DB50-FF7D-5613A38D3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662" y="3305398"/>
                <a:ext cx="334980" cy="169182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53" y="26"/>
                  </a:cxn>
                  <a:cxn ang="0">
                    <a:pos x="54" y="28"/>
                  </a:cxn>
                  <a:cxn ang="0">
                    <a:pos x="64" y="37"/>
                  </a:cxn>
                  <a:cxn ang="0">
                    <a:pos x="40" y="29"/>
                  </a:cxn>
                  <a:cxn ang="0">
                    <a:pos x="37" y="29"/>
                  </a:cxn>
                  <a:cxn ang="0">
                    <a:pos x="0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38">
                    <a:moveTo>
                      <a:pt x="75" y="0"/>
                    </a:moveTo>
                    <a:cubicBezTo>
                      <a:pt x="75" y="12"/>
                      <a:pt x="66" y="22"/>
                      <a:pt x="53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7" y="32"/>
                      <a:pt x="60" y="35"/>
                      <a:pt x="64" y="37"/>
                    </a:cubicBezTo>
                    <a:cubicBezTo>
                      <a:pt x="55" y="38"/>
                      <a:pt x="46" y="35"/>
                      <a:pt x="40" y="29"/>
                    </a:cubicBezTo>
                    <a:cubicBezTo>
                      <a:pt x="39" y="29"/>
                      <a:pt x="38" y="29"/>
                      <a:pt x="37" y="29"/>
                    </a:cubicBezTo>
                    <a:cubicBezTo>
                      <a:pt x="17" y="29"/>
                      <a:pt x="0" y="16"/>
                      <a:pt x="0" y="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D30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2987">
                <a:extLst>
                  <a:ext uri="{FF2B5EF4-FFF2-40B4-BE49-F238E27FC236}">
                    <a16:creationId xmlns:a16="http://schemas.microsoft.com/office/drawing/2014/main" id="{E1A5777B-681C-2AB7-A844-8B323B8D8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5831" y="3274945"/>
                <a:ext cx="50755" cy="43987"/>
              </a:xfrm>
              <a:prstGeom prst="ellipse">
                <a:avLst/>
              </a:pr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2988">
                <a:extLst>
                  <a:ext uri="{FF2B5EF4-FFF2-40B4-BE49-F238E27FC236}">
                    <a16:creationId xmlns:a16="http://schemas.microsoft.com/office/drawing/2014/main" id="{8F9809E0-6E26-173F-6417-C996CA8FA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4774" y="3274945"/>
                <a:ext cx="50755" cy="43987"/>
              </a:xfrm>
              <a:prstGeom prst="ellipse">
                <a:avLst/>
              </a:pr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2989">
                <a:extLst>
                  <a:ext uri="{FF2B5EF4-FFF2-40B4-BE49-F238E27FC236}">
                    <a16:creationId xmlns:a16="http://schemas.microsoft.com/office/drawing/2014/main" id="{12C79828-7E83-6528-5FCA-90C2AA9C6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718" y="3274945"/>
                <a:ext cx="47371" cy="43987"/>
              </a:xfrm>
              <a:prstGeom prst="ellipse">
                <a:avLst/>
              </a:pr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E00996-D4DB-9DAF-AC89-019972C34436}"/>
                </a:ext>
              </a:extLst>
            </p:cNvPr>
            <p:cNvSpPr/>
            <p:nvPr/>
          </p:nvSpPr>
          <p:spPr>
            <a:xfrm>
              <a:off x="-2413000" y="2800104"/>
              <a:ext cx="6654800" cy="579842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F8D933-3884-C2CB-3186-AF27909AE198}"/>
              </a:ext>
            </a:extLst>
          </p:cNvPr>
          <p:cNvSpPr/>
          <p:nvPr/>
        </p:nvSpPr>
        <p:spPr>
          <a:xfrm>
            <a:off x="9643533" y="6176963"/>
            <a:ext cx="2294467" cy="67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100430"/>
            <a:ext cx="9951208" cy="1325563"/>
          </a:xfrm>
        </p:spPr>
        <p:txBody>
          <a:bodyPr/>
          <a:lstStyle/>
          <a:p>
            <a:r>
              <a:rPr lang="en-US" b="1" dirty="0"/>
              <a:t>Cultivation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83288-3958-C547-AF66-FA9BA460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2" y="1274458"/>
            <a:ext cx="10256008" cy="566687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300" b="1" dirty="0">
                <a:latin typeface="Source Sans Pro"/>
                <a:ea typeface="Source Sans Pro"/>
              </a:rPr>
              <a:t>NUMBER ONE RULE  - RESEARCH!!! </a:t>
            </a:r>
            <a:endParaRPr lang="en-US" sz="3300" b="1" dirty="0">
              <a:ea typeface="Source Sans Pro"/>
            </a:endParaRPr>
          </a:p>
          <a:p>
            <a:endParaRPr lang="en-US" sz="33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b="1" dirty="0"/>
              <a:t>KNOW YOUR AUDIENCE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b="1" dirty="0"/>
              <a:t>HOW WILL YOU REACH OUT TO THEM? 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Email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Phone call 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In person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b="1" dirty="0"/>
              <a:t>HOW WILL YOU DEMONSTRATE WHAT YOU DO AND TELL YOUR STORY?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Social media outlets 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Communications (one-pager) 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In person community event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b="1" i="1" dirty="0">
                <a:latin typeface="Source Sans Pro"/>
                <a:ea typeface="Source Sans Pro"/>
              </a:rPr>
              <a:t>WHAT IS YOUR ASK?  THIS IS NOT WHERE YOU ASK FOR MONEY</a:t>
            </a:r>
            <a:endParaRPr lang="en-US" sz="3300" b="1" i="1" dirty="0">
              <a:ea typeface="Source Sans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B0DAB62-A81D-FBDE-BA7B-63AB5AE01B8C}"/>
              </a:ext>
            </a:extLst>
          </p:cNvPr>
          <p:cNvGrpSpPr/>
          <p:nvPr/>
        </p:nvGrpSpPr>
        <p:grpSpPr>
          <a:xfrm>
            <a:off x="-2621793" y="2768600"/>
            <a:ext cx="6654800" cy="5798420"/>
            <a:chOff x="-2040954" y="2806700"/>
            <a:chExt cx="6654800" cy="57984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261CEB-FADA-E4AA-F7B7-FF3E7E2FB8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254677" y="2974992"/>
              <a:ext cx="4572000" cy="3878488"/>
              <a:chOff x="5193624" y="4120853"/>
              <a:chExt cx="602287" cy="510928"/>
            </a:xfrm>
          </p:grpSpPr>
          <p:sp>
            <p:nvSpPr>
              <p:cNvPr id="11" name="Freeform 3285">
                <a:extLst>
                  <a:ext uri="{FF2B5EF4-FFF2-40B4-BE49-F238E27FC236}">
                    <a16:creationId xmlns:a16="http://schemas.microsoft.com/office/drawing/2014/main" id="{79C35011-208E-F346-F3DB-46B4EC51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3624" y="4232512"/>
                <a:ext cx="230087" cy="27745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" y="48"/>
                  </a:cxn>
                  <a:cxn ang="0">
                    <a:pos x="51" y="44"/>
                  </a:cxn>
                  <a:cxn ang="0">
                    <a:pos x="48" y="14"/>
                  </a:cxn>
                  <a:cxn ang="0">
                    <a:pos x="0" y="18"/>
                  </a:cxn>
                </a:cxnLst>
                <a:rect l="0" t="0" r="r" b="b"/>
                <a:pathLst>
                  <a:path w="51" h="62">
                    <a:moveTo>
                      <a:pt x="0" y="18"/>
                    </a:moveTo>
                    <a:cubicBezTo>
                      <a:pt x="1" y="28"/>
                      <a:pt x="1" y="38"/>
                      <a:pt x="2" y="48"/>
                    </a:cubicBezTo>
                    <a:cubicBezTo>
                      <a:pt x="20" y="62"/>
                      <a:pt x="33" y="30"/>
                      <a:pt x="51" y="44"/>
                    </a:cubicBezTo>
                    <a:cubicBezTo>
                      <a:pt x="50" y="34"/>
                      <a:pt x="49" y="24"/>
                      <a:pt x="48" y="14"/>
                    </a:cubicBezTo>
                    <a:cubicBezTo>
                      <a:pt x="30" y="0"/>
                      <a:pt x="17" y="32"/>
                      <a:pt x="0" y="18"/>
                    </a:cubicBezTo>
                    <a:close/>
                  </a:path>
                </a:pathLst>
              </a:custGeom>
              <a:solidFill>
                <a:srgbClr val="8CC5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3286">
                <a:extLst>
                  <a:ext uri="{FF2B5EF4-FFF2-40B4-BE49-F238E27FC236}">
                    <a16:creationId xmlns:a16="http://schemas.microsoft.com/office/drawing/2014/main" id="{5B3F7FCB-A8FC-3D0C-BC09-54D572D45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366" y="4334021"/>
                <a:ext cx="37220" cy="74440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1" y="13"/>
                  </a:cxn>
                  <a:cxn ang="0">
                    <a:pos x="1" y="15"/>
                  </a:cxn>
                  <a:cxn ang="0">
                    <a:pos x="4" y="14"/>
                  </a:cxn>
                  <a:cxn ang="0">
                    <a:pos x="4" y="16"/>
                  </a:cxn>
                  <a:cxn ang="0">
                    <a:pos x="6" y="15"/>
                  </a:cxn>
                  <a:cxn ang="0">
                    <a:pos x="5" y="13"/>
                  </a:cxn>
                  <a:cxn ang="0">
                    <a:pos x="8" y="8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7" y="1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4" y="9"/>
                  </a:cxn>
                  <a:cxn ang="0">
                    <a:pos x="5" y="10"/>
                  </a:cxn>
                  <a:cxn ang="0">
                    <a:pos x="4" y="12"/>
                  </a:cxn>
                </a:cxnLst>
                <a:rect l="0" t="0" r="r" b="b"/>
                <a:pathLst>
                  <a:path w="8" h="16">
                    <a:moveTo>
                      <a:pt x="4" y="12"/>
                    </a:moveTo>
                    <a:cubicBezTo>
                      <a:pt x="3" y="12"/>
                      <a:pt x="2" y="13"/>
                      <a:pt x="1" y="13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5"/>
                      <a:pt x="3" y="15"/>
                      <a:pt x="4" y="14"/>
                    </a:cubicBezTo>
                    <a:cubicBezTo>
                      <a:pt x="4" y="15"/>
                      <a:pt x="4" y="15"/>
                      <a:pt x="4" y="16"/>
                    </a:cubicBezTo>
                    <a:cubicBezTo>
                      <a:pt x="5" y="16"/>
                      <a:pt x="5" y="15"/>
                      <a:pt x="6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7" y="12"/>
                      <a:pt x="8" y="10"/>
                      <a:pt x="8" y="8"/>
                    </a:cubicBezTo>
                    <a:cubicBezTo>
                      <a:pt x="8" y="7"/>
                      <a:pt x="7" y="6"/>
                      <a:pt x="5" y="6"/>
                    </a:cubicBezTo>
                    <a:cubicBezTo>
                      <a:pt x="4" y="7"/>
                      <a:pt x="3" y="6"/>
                      <a:pt x="3" y="6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1" y="4"/>
                      <a:pt x="0" y="6"/>
                      <a:pt x="1" y="8"/>
                    </a:cubicBezTo>
                    <a:cubicBezTo>
                      <a:pt x="1" y="9"/>
                      <a:pt x="2" y="10"/>
                      <a:pt x="4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6" y="11"/>
                      <a:pt x="5" y="11"/>
                      <a:pt x="4" y="12"/>
                    </a:cubicBezTo>
                    <a:close/>
                  </a:path>
                </a:pathLst>
              </a:custGeom>
              <a:solidFill>
                <a:srgbClr val="F1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3287">
                <a:extLst>
                  <a:ext uri="{FF2B5EF4-FFF2-40B4-BE49-F238E27FC236}">
                    <a16:creationId xmlns:a16="http://schemas.microsoft.com/office/drawing/2014/main" id="{047BF748-9567-79AA-69F9-B2D189D8DE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3775" y="4276500"/>
                <a:ext cx="206402" cy="189483"/>
              </a:xfrm>
              <a:custGeom>
                <a:avLst/>
                <a:gdLst/>
                <a:ahLst/>
                <a:cxnLst>
                  <a:cxn ang="0">
                    <a:pos x="3" y="34"/>
                  </a:cxn>
                  <a:cxn ang="0">
                    <a:pos x="6" y="38"/>
                  </a:cxn>
                  <a:cxn ang="0">
                    <a:pos x="6" y="38"/>
                  </a:cxn>
                  <a:cxn ang="0">
                    <a:pos x="6" y="39"/>
                  </a:cxn>
                  <a:cxn ang="0">
                    <a:pos x="6" y="39"/>
                  </a:cxn>
                  <a:cxn ang="0">
                    <a:pos x="42" y="28"/>
                  </a:cxn>
                  <a:cxn ang="0">
                    <a:pos x="43" y="28"/>
                  </a:cxn>
                  <a:cxn ang="0">
                    <a:pos x="43" y="28"/>
                  </a:cxn>
                  <a:cxn ang="0">
                    <a:pos x="45" y="26"/>
                  </a:cxn>
                  <a:cxn ang="0">
                    <a:pos x="45" y="26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4" y="9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41" y="4"/>
                  </a:cxn>
                  <a:cxn ang="0">
                    <a:pos x="40" y="3"/>
                  </a:cxn>
                  <a:cxn ang="0">
                    <a:pos x="40" y="3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33"/>
                  </a:cxn>
                  <a:cxn ang="0">
                    <a:pos x="2" y="34"/>
                  </a:cxn>
                  <a:cxn ang="0">
                    <a:pos x="3" y="34"/>
                  </a:cxn>
                  <a:cxn ang="0">
                    <a:pos x="36" y="11"/>
                  </a:cxn>
                  <a:cxn ang="0">
                    <a:pos x="40" y="15"/>
                  </a:cxn>
                  <a:cxn ang="0">
                    <a:pos x="37" y="19"/>
                  </a:cxn>
                  <a:cxn ang="0">
                    <a:pos x="33" y="16"/>
                  </a:cxn>
                  <a:cxn ang="0">
                    <a:pos x="36" y="11"/>
                  </a:cxn>
                  <a:cxn ang="0">
                    <a:pos x="22" y="1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5" y="25"/>
                  </a:cxn>
                  <a:cxn ang="0">
                    <a:pos x="22" y="12"/>
                  </a:cxn>
                  <a:cxn ang="0">
                    <a:pos x="9" y="23"/>
                  </a:cxn>
                  <a:cxn ang="0">
                    <a:pos x="13" y="26"/>
                  </a:cxn>
                  <a:cxn ang="0">
                    <a:pos x="10" y="31"/>
                  </a:cxn>
                  <a:cxn ang="0">
                    <a:pos x="6" y="27"/>
                  </a:cxn>
                  <a:cxn ang="0">
                    <a:pos x="9" y="23"/>
                  </a:cxn>
                </a:cxnLst>
                <a:rect l="0" t="0" r="r" b="b"/>
                <a:pathLst>
                  <a:path w="46" h="42">
                    <a:moveTo>
                      <a:pt x="3" y="34"/>
                    </a:moveTo>
                    <a:cubicBezTo>
                      <a:pt x="4" y="35"/>
                      <a:pt x="6" y="37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19" y="42"/>
                      <a:pt x="30" y="25"/>
                      <a:pt x="42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6"/>
                      <a:pt x="44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0"/>
                      <a:pt x="45" y="15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2" y="7"/>
                      <a:pt x="41" y="6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27" y="0"/>
                      <a:pt x="17" y="17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2" y="17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2"/>
                      <a:pt x="1" y="28"/>
                      <a:pt x="2" y="33"/>
                    </a:cubicBezTo>
                    <a:cubicBezTo>
                      <a:pt x="2" y="34"/>
                      <a:pt x="2" y="34"/>
                      <a:pt x="2" y="34"/>
                    </a:cubicBezTo>
                    <a:lnTo>
                      <a:pt x="3" y="34"/>
                    </a:lnTo>
                    <a:close/>
                    <a:moveTo>
                      <a:pt x="36" y="11"/>
                    </a:moveTo>
                    <a:cubicBezTo>
                      <a:pt x="38" y="11"/>
                      <a:pt x="40" y="13"/>
                      <a:pt x="40" y="15"/>
                    </a:cubicBezTo>
                    <a:cubicBezTo>
                      <a:pt x="40" y="18"/>
                      <a:pt x="39" y="19"/>
                      <a:pt x="37" y="19"/>
                    </a:cubicBezTo>
                    <a:cubicBezTo>
                      <a:pt x="35" y="19"/>
                      <a:pt x="33" y="18"/>
                      <a:pt x="33" y="16"/>
                    </a:cubicBezTo>
                    <a:cubicBezTo>
                      <a:pt x="33" y="14"/>
                      <a:pt x="34" y="12"/>
                      <a:pt x="36" y="11"/>
                    </a:cubicBezTo>
                    <a:close/>
                    <a:moveTo>
                      <a:pt x="22" y="12"/>
                    </a:moveTo>
                    <a:cubicBezTo>
                      <a:pt x="27" y="9"/>
                      <a:pt x="31" y="11"/>
                      <a:pt x="31" y="17"/>
                    </a:cubicBezTo>
                    <a:cubicBezTo>
                      <a:pt x="32" y="22"/>
                      <a:pt x="29" y="28"/>
                      <a:pt x="24" y="31"/>
                    </a:cubicBezTo>
                    <a:cubicBezTo>
                      <a:pt x="20" y="33"/>
                      <a:pt x="15" y="31"/>
                      <a:pt x="15" y="25"/>
                    </a:cubicBezTo>
                    <a:cubicBezTo>
                      <a:pt x="14" y="20"/>
                      <a:pt x="18" y="14"/>
                      <a:pt x="22" y="12"/>
                    </a:cubicBezTo>
                    <a:close/>
                    <a:moveTo>
                      <a:pt x="9" y="23"/>
                    </a:moveTo>
                    <a:cubicBezTo>
                      <a:pt x="11" y="23"/>
                      <a:pt x="13" y="24"/>
                      <a:pt x="13" y="26"/>
                    </a:cubicBezTo>
                    <a:cubicBezTo>
                      <a:pt x="13" y="28"/>
                      <a:pt x="12" y="31"/>
                      <a:pt x="10" y="31"/>
                    </a:cubicBezTo>
                    <a:cubicBezTo>
                      <a:pt x="8" y="31"/>
                      <a:pt x="6" y="29"/>
                      <a:pt x="6" y="27"/>
                    </a:cubicBezTo>
                    <a:cubicBezTo>
                      <a:pt x="6" y="24"/>
                      <a:pt x="7" y="23"/>
                      <a:pt x="9" y="23"/>
                    </a:cubicBezTo>
                    <a:close/>
                  </a:path>
                </a:pathLst>
              </a:custGeom>
              <a:solidFill>
                <a:srgbClr val="F1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3288">
                <a:extLst>
                  <a:ext uri="{FF2B5EF4-FFF2-40B4-BE49-F238E27FC236}">
                    <a16:creationId xmlns:a16="http://schemas.microsoft.com/office/drawing/2014/main" id="{F3F39195-0442-8769-5D6F-C749C58E6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220" y="4188525"/>
                <a:ext cx="270691" cy="26392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2"/>
                  </a:cxn>
                  <a:cxn ang="0">
                    <a:pos x="40" y="59"/>
                  </a:cxn>
                  <a:cxn ang="0">
                    <a:pos x="60" y="37"/>
                  </a:cxn>
                  <a:cxn ang="0">
                    <a:pos x="20" y="0"/>
                  </a:cxn>
                </a:cxnLst>
                <a:rect l="0" t="0" r="r" b="b"/>
                <a:pathLst>
                  <a:path w="60" h="59">
                    <a:moveTo>
                      <a:pt x="20" y="0"/>
                    </a:moveTo>
                    <a:cubicBezTo>
                      <a:pt x="14" y="7"/>
                      <a:pt x="7" y="15"/>
                      <a:pt x="0" y="22"/>
                    </a:cubicBezTo>
                    <a:cubicBezTo>
                      <a:pt x="3" y="45"/>
                      <a:pt x="37" y="35"/>
                      <a:pt x="40" y="59"/>
                    </a:cubicBezTo>
                    <a:cubicBezTo>
                      <a:pt x="46" y="51"/>
                      <a:pt x="53" y="44"/>
                      <a:pt x="60" y="37"/>
                    </a:cubicBezTo>
                    <a:cubicBezTo>
                      <a:pt x="57" y="13"/>
                      <a:pt x="23" y="24"/>
                      <a:pt x="20" y="0"/>
                    </a:cubicBezTo>
                    <a:close/>
                  </a:path>
                </a:pathLst>
              </a:custGeom>
              <a:solidFill>
                <a:srgbClr val="8CC5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3289">
                <a:extLst>
                  <a:ext uri="{FF2B5EF4-FFF2-40B4-BE49-F238E27FC236}">
                    <a16:creationId xmlns:a16="http://schemas.microsoft.com/office/drawing/2014/main" id="{19C429CA-AA99-39A7-D5C4-E9E6EFBBB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113" y="4296801"/>
                <a:ext cx="60905" cy="47371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4" y="10"/>
                  </a:cxn>
                  <a:cxn ang="0">
                    <a:pos x="10" y="8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10" y="3"/>
                  </a:cxn>
                  <a:cxn ang="0">
                    <a:pos x="12" y="4"/>
                  </a:cxn>
                  <a:cxn ang="0">
                    <a:pos x="14" y="3"/>
                  </a:cxn>
                  <a:cxn ang="0">
                    <a:pos x="12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5" y="2"/>
                  </a:cxn>
                  <a:cxn ang="0">
                    <a:pos x="6" y="6"/>
                  </a:cxn>
                  <a:cxn ang="0">
                    <a:pos x="7" y="8"/>
                  </a:cxn>
                  <a:cxn ang="0">
                    <a:pos x="4" y="8"/>
                  </a:cxn>
                </a:cxnLst>
                <a:rect l="0" t="0" r="r" b="b"/>
                <a:pathLst>
                  <a:path w="14" h="11">
                    <a:moveTo>
                      <a:pt x="4" y="8"/>
                    </a:moveTo>
                    <a:cubicBezTo>
                      <a:pt x="3" y="7"/>
                      <a:pt x="2" y="7"/>
                      <a:pt x="2" y="6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2" y="9"/>
                      <a:pt x="1" y="10"/>
                      <a:pt x="1" y="10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4" y="10"/>
                      <a:pt x="4" y="10"/>
                    </a:cubicBezTo>
                    <a:cubicBezTo>
                      <a:pt x="6" y="10"/>
                      <a:pt x="9" y="10"/>
                      <a:pt x="10" y="8"/>
                    </a:cubicBezTo>
                    <a:cubicBezTo>
                      <a:pt x="11" y="7"/>
                      <a:pt x="11" y="6"/>
                      <a:pt x="9" y="5"/>
                    </a:cubicBezTo>
                    <a:cubicBezTo>
                      <a:pt x="8" y="4"/>
                      <a:pt x="7" y="3"/>
                      <a:pt x="8" y="3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1" y="3"/>
                      <a:pt x="12" y="4"/>
                      <a:pt x="12" y="4"/>
                    </a:cubicBezTo>
                    <a:cubicBezTo>
                      <a:pt x="13" y="4"/>
                      <a:pt x="13" y="3"/>
                      <a:pt x="14" y="3"/>
                    </a:cubicBezTo>
                    <a:cubicBezTo>
                      <a:pt x="14" y="2"/>
                      <a:pt x="13" y="2"/>
                      <a:pt x="12" y="1"/>
                    </a:cubicBezTo>
                    <a:cubicBezTo>
                      <a:pt x="12" y="1"/>
                      <a:pt x="13" y="1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3" y="3"/>
                      <a:pt x="4" y="4"/>
                      <a:pt x="6" y="6"/>
                    </a:cubicBezTo>
                    <a:cubicBezTo>
                      <a:pt x="7" y="6"/>
                      <a:pt x="7" y="7"/>
                      <a:pt x="7" y="8"/>
                    </a:cubicBezTo>
                    <a:cubicBezTo>
                      <a:pt x="6" y="8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F1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3290">
                <a:extLst>
                  <a:ext uri="{FF2B5EF4-FFF2-40B4-BE49-F238E27FC236}">
                    <a16:creationId xmlns:a16="http://schemas.microsoft.com/office/drawing/2014/main" id="{791BA5A3-651F-48D5-2A2C-0417B0A06A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5522" y="4218978"/>
                <a:ext cx="230087" cy="196251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36" y="43"/>
                  </a:cxn>
                  <a:cxn ang="0">
                    <a:pos x="39" y="44"/>
                  </a:cxn>
                  <a:cxn ang="0">
                    <a:pos x="39" y="44"/>
                  </a:cxn>
                  <a:cxn ang="0">
                    <a:pos x="39" y="44"/>
                  </a:cxn>
                  <a:cxn ang="0">
                    <a:pos x="40" y="44"/>
                  </a:cxn>
                  <a:cxn ang="0">
                    <a:pos x="51" y="32"/>
                  </a:cxn>
                  <a:cxn ang="0">
                    <a:pos x="52" y="31"/>
                  </a:cxn>
                  <a:cxn ang="0">
                    <a:pos x="51" y="30"/>
                  </a:cxn>
                  <a:cxn ang="0">
                    <a:pos x="52" y="25"/>
                  </a:cxn>
                  <a:cxn ang="0">
                    <a:pos x="52" y="25"/>
                  </a:cxn>
                  <a:cxn ang="0">
                    <a:pos x="52" y="25"/>
                  </a:cxn>
                  <a:cxn ang="0">
                    <a:pos x="52" y="25"/>
                  </a:cxn>
                  <a:cxn ang="0">
                    <a:pos x="52" y="2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3" y="1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43" y="27"/>
                  </a:cxn>
                  <a:cxn ang="0">
                    <a:pos x="43" y="33"/>
                  </a:cxn>
                  <a:cxn ang="0">
                    <a:pos x="38" y="33"/>
                  </a:cxn>
                  <a:cxn ang="0">
                    <a:pos x="37" y="27"/>
                  </a:cxn>
                  <a:cxn ang="0">
                    <a:pos x="43" y="27"/>
                  </a:cxn>
                  <a:cxn ang="0">
                    <a:pos x="32" y="15"/>
                  </a:cxn>
                  <a:cxn ang="0">
                    <a:pos x="35" y="26"/>
                  </a:cxn>
                  <a:cxn ang="0">
                    <a:pos x="19" y="29"/>
                  </a:cxn>
                  <a:cxn ang="0">
                    <a:pos x="17" y="18"/>
                  </a:cxn>
                  <a:cxn ang="0">
                    <a:pos x="32" y="15"/>
                  </a:cxn>
                  <a:cxn ang="0">
                    <a:pos x="14" y="12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9" y="12"/>
                  </a:cxn>
                  <a:cxn ang="0">
                    <a:pos x="14" y="12"/>
                  </a:cxn>
                </a:cxnLst>
                <a:rect l="0" t="0" r="r" b="b"/>
                <a:pathLst>
                  <a:path w="52" h="44">
                    <a:moveTo>
                      <a:pt x="1" y="14"/>
                    </a:moveTo>
                    <a:cubicBezTo>
                      <a:pt x="1" y="16"/>
                      <a:pt x="1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33"/>
                      <a:pt x="28" y="30"/>
                      <a:pt x="35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7" y="42"/>
                      <a:pt x="38" y="42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3" y="40"/>
                      <a:pt x="47" y="36"/>
                      <a:pt x="51" y="32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29"/>
                      <a:pt x="51" y="27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45" y="12"/>
                      <a:pt x="24" y="14"/>
                      <a:pt x="17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3"/>
                      <a:pt x="13" y="2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4"/>
                      <a:pt x="5" y="9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1" y="14"/>
                    </a:lnTo>
                    <a:close/>
                    <a:moveTo>
                      <a:pt x="43" y="27"/>
                    </a:moveTo>
                    <a:cubicBezTo>
                      <a:pt x="45" y="28"/>
                      <a:pt x="45" y="31"/>
                      <a:pt x="43" y="33"/>
                    </a:cubicBezTo>
                    <a:cubicBezTo>
                      <a:pt x="42" y="34"/>
                      <a:pt x="39" y="34"/>
                      <a:pt x="38" y="33"/>
                    </a:cubicBezTo>
                    <a:cubicBezTo>
                      <a:pt x="36" y="31"/>
                      <a:pt x="36" y="29"/>
                      <a:pt x="37" y="27"/>
                    </a:cubicBezTo>
                    <a:cubicBezTo>
                      <a:pt x="39" y="26"/>
                      <a:pt x="42" y="25"/>
                      <a:pt x="43" y="27"/>
                    </a:cubicBezTo>
                    <a:close/>
                    <a:moveTo>
                      <a:pt x="32" y="15"/>
                    </a:moveTo>
                    <a:cubicBezTo>
                      <a:pt x="38" y="17"/>
                      <a:pt x="39" y="22"/>
                      <a:pt x="35" y="26"/>
                    </a:cubicBezTo>
                    <a:cubicBezTo>
                      <a:pt x="32" y="30"/>
                      <a:pt x="25" y="31"/>
                      <a:pt x="19" y="29"/>
                    </a:cubicBezTo>
                    <a:cubicBezTo>
                      <a:pt x="14" y="27"/>
                      <a:pt x="13" y="22"/>
                      <a:pt x="17" y="18"/>
                    </a:cubicBezTo>
                    <a:cubicBezTo>
                      <a:pt x="20" y="15"/>
                      <a:pt x="27" y="13"/>
                      <a:pt x="32" y="15"/>
                    </a:cubicBezTo>
                    <a:close/>
                    <a:moveTo>
                      <a:pt x="14" y="12"/>
                    </a:moveTo>
                    <a:cubicBezTo>
                      <a:pt x="16" y="14"/>
                      <a:pt x="16" y="16"/>
                      <a:pt x="15" y="17"/>
                    </a:cubicBezTo>
                    <a:cubicBezTo>
                      <a:pt x="13" y="19"/>
                      <a:pt x="10" y="19"/>
                      <a:pt x="9" y="18"/>
                    </a:cubicBezTo>
                    <a:cubicBezTo>
                      <a:pt x="7" y="16"/>
                      <a:pt x="7" y="14"/>
                      <a:pt x="9" y="12"/>
                    </a:cubicBezTo>
                    <a:cubicBezTo>
                      <a:pt x="10" y="10"/>
                      <a:pt x="13" y="11"/>
                      <a:pt x="14" y="12"/>
                    </a:cubicBezTo>
                    <a:close/>
                  </a:path>
                </a:pathLst>
              </a:custGeom>
              <a:solidFill>
                <a:srgbClr val="F1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3291">
                <a:extLst>
                  <a:ext uri="{FF2B5EF4-FFF2-40B4-BE49-F238E27FC236}">
                    <a16:creationId xmlns:a16="http://schemas.microsoft.com/office/drawing/2014/main" id="{BFF60684-D6C6-4640-C9EA-7D714D549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888" y="4120853"/>
                <a:ext cx="148880" cy="148880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28" y="26"/>
                  </a:cxn>
                  <a:cxn ang="0">
                    <a:pos x="7" y="28"/>
                  </a:cxn>
                  <a:cxn ang="0">
                    <a:pos x="5" y="7"/>
                  </a:cxn>
                  <a:cxn ang="0">
                    <a:pos x="25" y="6"/>
                  </a:cxn>
                </a:cxnLst>
                <a:rect l="0" t="0" r="r" b="b"/>
                <a:pathLst>
                  <a:path w="33" h="33">
                    <a:moveTo>
                      <a:pt x="25" y="6"/>
                    </a:moveTo>
                    <a:cubicBezTo>
                      <a:pt x="32" y="11"/>
                      <a:pt x="33" y="20"/>
                      <a:pt x="28" y="26"/>
                    </a:cubicBezTo>
                    <a:cubicBezTo>
                      <a:pt x="23" y="32"/>
                      <a:pt x="14" y="33"/>
                      <a:pt x="7" y="28"/>
                    </a:cubicBezTo>
                    <a:cubicBezTo>
                      <a:pt x="1" y="23"/>
                      <a:pt x="0" y="13"/>
                      <a:pt x="5" y="7"/>
                    </a:cubicBezTo>
                    <a:cubicBezTo>
                      <a:pt x="10" y="1"/>
                      <a:pt x="19" y="0"/>
                      <a:pt x="25" y="6"/>
                    </a:cubicBezTo>
                    <a:close/>
                  </a:path>
                </a:pathLst>
              </a:custGeom>
              <a:solidFill>
                <a:srgbClr val="6D2C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3292">
                <a:extLst>
                  <a:ext uri="{FF2B5EF4-FFF2-40B4-BE49-F238E27FC236}">
                    <a16:creationId xmlns:a16="http://schemas.microsoft.com/office/drawing/2014/main" id="{60DA553F-6D02-FFA8-038F-3BF93ED9E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655" y="4124236"/>
                <a:ext cx="142113" cy="135345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7" y="24"/>
                  </a:cxn>
                  <a:cxn ang="0">
                    <a:pos x="8" y="25"/>
                  </a:cxn>
                  <a:cxn ang="0">
                    <a:pos x="5" y="6"/>
                  </a:cxn>
                  <a:cxn ang="0">
                    <a:pos x="24" y="5"/>
                  </a:cxn>
                </a:cxnLst>
                <a:rect l="0" t="0" r="r" b="b"/>
                <a:pathLst>
                  <a:path w="32" h="30">
                    <a:moveTo>
                      <a:pt x="24" y="5"/>
                    </a:moveTo>
                    <a:cubicBezTo>
                      <a:pt x="30" y="10"/>
                      <a:pt x="32" y="18"/>
                      <a:pt x="27" y="24"/>
                    </a:cubicBezTo>
                    <a:cubicBezTo>
                      <a:pt x="23" y="29"/>
                      <a:pt x="14" y="30"/>
                      <a:pt x="8" y="25"/>
                    </a:cubicBezTo>
                    <a:cubicBezTo>
                      <a:pt x="2" y="20"/>
                      <a:pt x="0" y="11"/>
                      <a:pt x="5" y="6"/>
                    </a:cubicBezTo>
                    <a:cubicBezTo>
                      <a:pt x="9" y="0"/>
                      <a:pt x="18" y="0"/>
                      <a:pt x="24" y="5"/>
                    </a:cubicBezTo>
                    <a:close/>
                  </a:path>
                </a:pathLst>
              </a:custGeom>
              <a:solidFill>
                <a:srgbClr val="8CC5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293">
                <a:extLst>
                  <a:ext uri="{FF2B5EF4-FFF2-40B4-BE49-F238E27FC236}">
                    <a16:creationId xmlns:a16="http://schemas.microsoft.com/office/drawing/2014/main" id="{0F34D5D0-B91B-C7F4-7268-031695B7EE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6642" y="4161456"/>
                <a:ext cx="57522" cy="57522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8" y="11"/>
                  </a:cxn>
                  <a:cxn ang="0">
                    <a:pos x="10" y="10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12" y="6"/>
                  </a:cxn>
                  <a:cxn ang="0">
                    <a:pos x="12" y="9"/>
                  </a:cxn>
                  <a:cxn ang="0">
                    <a:pos x="13" y="12"/>
                  </a:cxn>
                  <a:cxn ang="0">
                    <a:pos x="13" y="12"/>
                  </a:cxn>
                  <a:cxn ang="0">
                    <a:pos x="11" y="11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10" y="6"/>
                  </a:cxn>
                  <a:cxn ang="0">
                    <a:pos x="8" y="6"/>
                  </a:cxn>
                  <a:cxn ang="0">
                    <a:pos x="7" y="7"/>
                  </a:cxn>
                  <a:cxn ang="0">
                    <a:pos x="11" y="9"/>
                  </a:cxn>
                  <a:cxn ang="0">
                    <a:pos x="10" y="7"/>
                  </a:cxn>
                </a:cxnLst>
                <a:rect l="0" t="0" r="r" b="b"/>
                <a:pathLst>
                  <a:path w="13" h="13">
                    <a:moveTo>
                      <a:pt x="11" y="11"/>
                    </a:moveTo>
                    <a:cubicBezTo>
                      <a:pt x="10" y="12"/>
                      <a:pt x="10" y="12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1" y="7"/>
                    </a:cubicBezTo>
                    <a:cubicBezTo>
                      <a:pt x="1" y="7"/>
                      <a:pt x="1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10"/>
                      <a:pt x="12" y="10"/>
                      <a:pt x="11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3"/>
                      <a:pt x="12" y="13"/>
                      <a:pt x="12" y="13"/>
                    </a:cubicBezTo>
                    <a:lnTo>
                      <a:pt x="11" y="11"/>
                    </a:lnTo>
                    <a:close/>
                    <a:moveTo>
                      <a:pt x="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lose/>
                    <a:moveTo>
                      <a:pt x="1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294">
                <a:extLst>
                  <a:ext uri="{FF2B5EF4-FFF2-40B4-BE49-F238E27FC236}">
                    <a16:creationId xmlns:a16="http://schemas.microsoft.com/office/drawing/2014/main" id="{AEA3B8B4-F692-44E9-A69B-8CB497BF9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051" y="4371241"/>
                <a:ext cx="334980" cy="260540"/>
              </a:xfrm>
              <a:custGeom>
                <a:avLst/>
                <a:gdLst/>
                <a:ahLst/>
                <a:cxnLst>
                  <a:cxn ang="0">
                    <a:pos x="75" y="19"/>
                  </a:cxn>
                  <a:cxn ang="0">
                    <a:pos x="73" y="14"/>
                  </a:cxn>
                  <a:cxn ang="0">
                    <a:pos x="73" y="15"/>
                  </a:cxn>
                  <a:cxn ang="0">
                    <a:pos x="69" y="22"/>
                  </a:cxn>
                  <a:cxn ang="0">
                    <a:pos x="37" y="0"/>
                  </a:cxn>
                  <a:cxn ang="0">
                    <a:pos x="24" y="3"/>
                  </a:cxn>
                  <a:cxn ang="0">
                    <a:pos x="18" y="0"/>
                  </a:cxn>
                  <a:cxn ang="0">
                    <a:pos x="15" y="1"/>
                  </a:cxn>
                  <a:cxn ang="0">
                    <a:pos x="15" y="7"/>
                  </a:cxn>
                  <a:cxn ang="0">
                    <a:pos x="6" y="19"/>
                  </a:cxn>
                  <a:cxn ang="0">
                    <a:pos x="4" y="19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4" y="33"/>
                  </a:cxn>
                  <a:cxn ang="0">
                    <a:pos x="6" y="33"/>
                  </a:cxn>
                  <a:cxn ang="0">
                    <a:pos x="15" y="45"/>
                  </a:cxn>
                  <a:cxn ang="0">
                    <a:pos x="15" y="53"/>
                  </a:cxn>
                  <a:cxn ang="0">
                    <a:pos x="19" y="58"/>
                  </a:cxn>
                  <a:cxn ang="0">
                    <a:pos x="24" y="58"/>
                  </a:cxn>
                  <a:cxn ang="0">
                    <a:pos x="28" y="53"/>
                  </a:cxn>
                  <a:cxn ang="0">
                    <a:pos x="28" y="51"/>
                  </a:cxn>
                  <a:cxn ang="0">
                    <a:pos x="37" y="52"/>
                  </a:cxn>
                  <a:cxn ang="0">
                    <a:pos x="47" y="51"/>
                  </a:cxn>
                  <a:cxn ang="0">
                    <a:pos x="47" y="53"/>
                  </a:cxn>
                  <a:cxn ang="0">
                    <a:pos x="51" y="58"/>
                  </a:cxn>
                  <a:cxn ang="0">
                    <a:pos x="57" y="58"/>
                  </a:cxn>
                  <a:cxn ang="0">
                    <a:pos x="61" y="53"/>
                  </a:cxn>
                  <a:cxn ang="0">
                    <a:pos x="61" y="44"/>
                  </a:cxn>
                  <a:cxn ang="0">
                    <a:pos x="69" y="26"/>
                  </a:cxn>
                  <a:cxn ang="0">
                    <a:pos x="69" y="26"/>
                  </a:cxn>
                  <a:cxn ang="0">
                    <a:pos x="75" y="19"/>
                  </a:cxn>
                </a:cxnLst>
                <a:rect l="0" t="0" r="r" b="b"/>
                <a:pathLst>
                  <a:path w="75" h="58">
                    <a:moveTo>
                      <a:pt x="75" y="19"/>
                    </a:moveTo>
                    <a:cubicBezTo>
                      <a:pt x="75" y="17"/>
                      <a:pt x="74" y="15"/>
                      <a:pt x="73" y="14"/>
                    </a:cubicBezTo>
                    <a:cubicBezTo>
                      <a:pt x="73" y="14"/>
                      <a:pt x="73" y="15"/>
                      <a:pt x="73" y="15"/>
                    </a:cubicBezTo>
                    <a:cubicBezTo>
                      <a:pt x="73" y="18"/>
                      <a:pt x="71" y="20"/>
                      <a:pt x="69" y="22"/>
                    </a:cubicBezTo>
                    <a:cubicBezTo>
                      <a:pt x="66" y="9"/>
                      <a:pt x="53" y="0"/>
                      <a:pt x="37" y="0"/>
                    </a:cubicBezTo>
                    <a:cubicBezTo>
                      <a:pt x="32" y="0"/>
                      <a:pt x="28" y="1"/>
                      <a:pt x="24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11"/>
                      <a:pt x="7" y="15"/>
                      <a:pt x="6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21"/>
                      <a:pt x="0" y="2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2" y="33"/>
                      <a:pt x="4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7" y="38"/>
                      <a:pt x="11" y="42"/>
                      <a:pt x="15" y="45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6"/>
                      <a:pt x="17" y="58"/>
                      <a:pt x="19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6" y="58"/>
                      <a:pt x="28" y="56"/>
                      <a:pt x="28" y="53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31" y="52"/>
                      <a:pt x="34" y="52"/>
                      <a:pt x="37" y="52"/>
                    </a:cubicBezTo>
                    <a:cubicBezTo>
                      <a:pt x="41" y="52"/>
                      <a:pt x="44" y="52"/>
                      <a:pt x="47" y="51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6"/>
                      <a:pt x="49" y="58"/>
                      <a:pt x="51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9" y="58"/>
                      <a:pt x="61" y="56"/>
                      <a:pt x="61" y="5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6" y="39"/>
                      <a:pt x="69" y="33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3" y="25"/>
                      <a:pt x="75" y="22"/>
                      <a:pt x="75" y="19"/>
                    </a:cubicBezTo>
                    <a:close/>
                  </a:path>
                </a:pathLst>
              </a:custGeom>
              <a:solidFill>
                <a:srgbClr val="6D2C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295">
                <a:extLst>
                  <a:ext uri="{FF2B5EF4-FFF2-40B4-BE49-F238E27FC236}">
                    <a16:creationId xmlns:a16="http://schemas.microsoft.com/office/drawing/2014/main" id="{4284DED3-618C-4853-2670-B47D4F51A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189" y="4435530"/>
                <a:ext cx="20302" cy="23685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4" y="4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3" y="5"/>
                      <a:pt x="1" y="6"/>
                      <a:pt x="1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4" y="1"/>
                    </a:cubicBezTo>
                    <a:cubicBezTo>
                      <a:pt x="5" y="1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E6E7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296">
                <a:extLst>
                  <a:ext uri="{FF2B5EF4-FFF2-40B4-BE49-F238E27FC236}">
                    <a16:creationId xmlns:a16="http://schemas.microsoft.com/office/drawing/2014/main" id="{7EDCA9BA-D96C-0C89-2FDD-EC7874789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013" y="4394927"/>
                <a:ext cx="118427" cy="40604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22" y="9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4" y="5"/>
                  </a:cxn>
                  <a:cxn ang="0">
                    <a:pos x="25" y="8"/>
                  </a:cxn>
                  <a:cxn ang="0">
                    <a:pos x="23" y="9"/>
                  </a:cxn>
                </a:cxnLst>
                <a:rect l="0" t="0" r="r" b="b"/>
                <a:pathLst>
                  <a:path w="26" h="9">
                    <a:moveTo>
                      <a:pt x="23" y="9"/>
                    </a:moveTo>
                    <a:cubicBezTo>
                      <a:pt x="23" y="9"/>
                      <a:pt x="23" y="9"/>
                      <a:pt x="22" y="9"/>
                    </a:cubicBezTo>
                    <a:cubicBezTo>
                      <a:pt x="17" y="6"/>
                      <a:pt x="10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10" y="0"/>
                      <a:pt x="18" y="1"/>
                      <a:pt x="24" y="5"/>
                    </a:cubicBezTo>
                    <a:cubicBezTo>
                      <a:pt x="26" y="6"/>
                      <a:pt x="26" y="7"/>
                      <a:pt x="25" y="8"/>
                    </a:cubicBezTo>
                    <a:cubicBezTo>
                      <a:pt x="25" y="9"/>
                      <a:pt x="24" y="9"/>
                      <a:pt x="23" y="9"/>
                    </a:cubicBezTo>
                    <a:close/>
                  </a:path>
                </a:pathLst>
              </a:custGeom>
              <a:solidFill>
                <a:srgbClr val="E6E7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3297">
                <a:extLst>
                  <a:ext uri="{FF2B5EF4-FFF2-40B4-BE49-F238E27FC236}">
                    <a16:creationId xmlns:a16="http://schemas.microsoft.com/office/drawing/2014/main" id="{A6B658E6-2CD4-4BE6-239D-B46E3D8F9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4013" y="4286651"/>
                <a:ext cx="131962" cy="128578"/>
              </a:xfrm>
              <a:prstGeom prst="ellipse">
                <a:avLst/>
              </a:prstGeom>
              <a:solidFill>
                <a:srgbClr val="8CC5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298">
                <a:extLst>
                  <a:ext uri="{FF2B5EF4-FFF2-40B4-BE49-F238E27FC236}">
                    <a16:creationId xmlns:a16="http://schemas.microsoft.com/office/drawing/2014/main" id="{72DEE809-1BB4-08F2-A5DE-A51ED3CFF7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1384" y="4306952"/>
                <a:ext cx="40604" cy="81207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3" y="9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6" y="9"/>
                  </a:cxn>
                  <a:cxn ang="0">
                    <a:pos x="8" y="10"/>
                  </a:cxn>
                  <a:cxn ang="0">
                    <a:pos x="9" y="13"/>
                  </a:cxn>
                  <a:cxn ang="0">
                    <a:pos x="6" y="15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4" y="16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7" y="11"/>
                  </a:cxn>
                  <a:cxn ang="0">
                    <a:pos x="6" y="10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2"/>
                  </a:cxn>
                </a:cxnLst>
                <a:rect l="0" t="0" r="r" b="b"/>
                <a:pathLst>
                  <a:path w="9" h="18">
                    <a:moveTo>
                      <a:pt x="4" y="16"/>
                    </a:moveTo>
                    <a:cubicBezTo>
                      <a:pt x="3" y="16"/>
                      <a:pt x="2" y="16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6" y="16"/>
                      <a:pt x="5" y="16"/>
                      <a:pt x="5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8"/>
                      <a:pt x="3" y="18"/>
                      <a:pt x="3" y="18"/>
                    </a:cubicBezTo>
                    <a:lnTo>
                      <a:pt x="4" y="16"/>
                    </a:lnTo>
                    <a:close/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6"/>
                    </a:lnTo>
                    <a:close/>
                    <a:moveTo>
                      <a:pt x="7" y="12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37FF821-8D73-ABE2-45C0-6BF4A16F9D5F}"/>
                </a:ext>
              </a:extLst>
            </p:cNvPr>
            <p:cNvSpPr/>
            <p:nvPr/>
          </p:nvSpPr>
          <p:spPr>
            <a:xfrm>
              <a:off x="-2040954" y="2806700"/>
              <a:ext cx="6654800" cy="579842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D044139-17E1-F164-77DF-3F88B804560C}"/>
              </a:ext>
            </a:extLst>
          </p:cNvPr>
          <p:cNvSpPr/>
          <p:nvPr/>
        </p:nvSpPr>
        <p:spPr>
          <a:xfrm>
            <a:off x="9643533" y="6176963"/>
            <a:ext cx="2294467" cy="67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2" y="88398"/>
            <a:ext cx="9858966" cy="838033"/>
          </a:xfrm>
        </p:spPr>
        <p:txBody>
          <a:bodyPr/>
          <a:lstStyle/>
          <a:p>
            <a:r>
              <a:rPr lang="en-US" b="1"/>
              <a:t>Solicitation</a:t>
            </a:r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4F4AF6B-8489-B105-60B9-10D2C87EB975}"/>
              </a:ext>
            </a:extLst>
          </p:cNvPr>
          <p:cNvSpPr txBox="1">
            <a:spLocks/>
          </p:cNvSpPr>
          <p:nvPr/>
        </p:nvSpPr>
        <p:spPr>
          <a:xfrm>
            <a:off x="1402592" y="1010309"/>
            <a:ext cx="10388355" cy="685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3000" b="1" i="1" dirty="0">
                <a:latin typeface="Source Sans Pro"/>
                <a:ea typeface="Source Sans Pro"/>
              </a:rPr>
              <a:t>WHAT IS YOUR ASK?</a:t>
            </a:r>
            <a:endParaRPr lang="en-US" sz="3000" b="1" i="1" dirty="0">
              <a:ea typeface="Source Sans Pro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42880CE-7000-DCC7-F9F4-7D82C835E1FB}"/>
              </a:ext>
            </a:extLst>
          </p:cNvPr>
          <p:cNvSpPr txBox="1">
            <a:spLocks/>
          </p:cNvSpPr>
          <p:nvPr/>
        </p:nvSpPr>
        <p:spPr>
          <a:xfrm>
            <a:off x="1402592" y="2375073"/>
            <a:ext cx="10083801" cy="4877134"/>
          </a:xfrm>
          <a:prstGeom prst="rect">
            <a:avLst/>
          </a:prstGeom>
          <a:noFill/>
        </p:spPr>
        <p:txBody>
          <a:bodyPr vert="horz" lIns="91440" tIns="45720" rIns="91440" bIns="45720" numCol="2" spcCol="2743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Source Sans Pro"/>
                <a:ea typeface="Source Sans Pro"/>
              </a:rPr>
              <a:t>Your “ask” is different of different people 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Money 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Source Sans Pro"/>
                <a:ea typeface="Source Sans Pro"/>
              </a:rPr>
              <a:t>Sponsor a trip (youth, Forum, Mid-Year) 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Source Sans Pro"/>
                <a:ea typeface="Source Sans Pro"/>
              </a:rPr>
              <a:t>Ad in your database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Source Sans Pro"/>
                <a:ea typeface="Source Sans Pro"/>
              </a:rPr>
              <a:t>Partnership (safe disposal events)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Time </a:t>
            </a:r>
            <a:endParaRPr lang="en-US" dirty="0">
              <a:ea typeface="Source Sans Pro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Source Sans Pro"/>
              <a:ea typeface="Source Sans Pro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Source Sans Pro"/>
              <a:ea typeface="Source Sans Pro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Source Sans Pro"/>
                <a:ea typeface="Source Sans Pro"/>
              </a:rPr>
              <a:t>The more the ask is a partnership the longer it has a chance of lasting </a:t>
            </a:r>
            <a:endParaRPr lang="en-US" sz="2400" b="1" dirty="0">
              <a:ea typeface="Source Sans Pro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Think mutually beneficial (pastries at a community event, ads in your newsletter) </a:t>
            </a:r>
            <a:endParaRPr lang="en-US" sz="2400" dirty="0">
              <a:ea typeface="Source Sans Pro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Source Sans Pro"/>
                <a:ea typeface="Source Sans Pro"/>
              </a:rPr>
              <a:t>Paint a picture of what the ask looks like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Describe other partnerships (yours or others) </a:t>
            </a:r>
            <a:endParaRPr lang="en-US" dirty="0">
              <a:ea typeface="Source Sans Pro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Source Sans Pro"/>
                <a:ea typeface="Source Sans Pro"/>
              </a:rPr>
              <a:t>Always have an ask in your “back pocket”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An easy immediate way to help 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5104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1DBDED-B2F1-770E-E11E-967BB0062A1C}"/>
              </a:ext>
            </a:extLst>
          </p:cNvPr>
          <p:cNvGrpSpPr/>
          <p:nvPr/>
        </p:nvGrpSpPr>
        <p:grpSpPr>
          <a:xfrm>
            <a:off x="5138016" y="3277753"/>
            <a:ext cx="6654800" cy="5798420"/>
            <a:chOff x="5138016" y="3277753"/>
            <a:chExt cx="6654800" cy="57984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818EC6E-4F7C-DFAF-8275-CE08F442CE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8196" y="3479800"/>
              <a:ext cx="4572000" cy="4742387"/>
              <a:chOff x="9436702" y="3068543"/>
              <a:chExt cx="544765" cy="565067"/>
            </a:xfrm>
          </p:grpSpPr>
          <p:sp>
            <p:nvSpPr>
              <p:cNvPr id="6" name="Freeform 2944">
                <a:extLst>
                  <a:ext uri="{FF2B5EF4-FFF2-40B4-BE49-F238E27FC236}">
                    <a16:creationId xmlns:a16="http://schemas.microsoft.com/office/drawing/2014/main" id="{C340203E-6B25-93E2-1949-8C75F29C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8966" y="3197121"/>
                <a:ext cx="57522" cy="104893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3" y="23"/>
                  </a:cxn>
                  <a:cxn ang="0">
                    <a:pos x="13" y="12"/>
                  </a:cxn>
                </a:cxnLst>
                <a:rect l="0" t="0" r="r" b="b"/>
                <a:pathLst>
                  <a:path w="13" h="23">
                    <a:moveTo>
                      <a:pt x="13" y="1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23"/>
                      <a:pt x="13" y="23"/>
                      <a:pt x="13" y="23"/>
                    </a:cubicBez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2945">
                <a:extLst>
                  <a:ext uri="{FF2B5EF4-FFF2-40B4-BE49-F238E27FC236}">
                    <a16:creationId xmlns:a16="http://schemas.microsoft.com/office/drawing/2014/main" id="{23E6374F-C083-D853-4768-4D1A5A3B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8966" y="3166669"/>
                <a:ext cx="37220" cy="94742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8" y="21"/>
                  </a:cxn>
                </a:cxnLst>
                <a:rect l="0" t="0" r="r" b="b"/>
                <a:pathLst>
                  <a:path w="8" h="21">
                    <a:moveTo>
                      <a:pt x="8" y="2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2946">
                <a:extLst>
                  <a:ext uri="{FF2B5EF4-FFF2-40B4-BE49-F238E27FC236}">
                    <a16:creationId xmlns:a16="http://schemas.microsoft.com/office/drawing/2014/main" id="{430B045E-F14E-7114-5AD2-364FC64EA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6702" y="3068543"/>
                <a:ext cx="544765" cy="287609"/>
              </a:xfrm>
              <a:custGeom>
                <a:avLst/>
                <a:gdLst/>
                <a:ahLst/>
                <a:cxnLst>
                  <a:cxn ang="0">
                    <a:pos x="28" y="27"/>
                  </a:cxn>
                  <a:cxn ang="0">
                    <a:pos x="91" y="49"/>
                  </a:cxn>
                  <a:cxn ang="0">
                    <a:pos x="102" y="63"/>
                  </a:cxn>
                  <a:cxn ang="0">
                    <a:pos x="113" y="62"/>
                  </a:cxn>
                  <a:cxn ang="0">
                    <a:pos x="104" y="59"/>
                  </a:cxn>
                  <a:cxn ang="0">
                    <a:pos x="102" y="48"/>
                  </a:cxn>
                  <a:cxn ang="0">
                    <a:pos x="110" y="41"/>
                  </a:cxn>
                  <a:cxn ang="0">
                    <a:pos x="122" y="45"/>
                  </a:cxn>
                  <a:cxn ang="0">
                    <a:pos x="112" y="33"/>
                  </a:cxn>
                  <a:cxn ang="0">
                    <a:pos x="95" y="37"/>
                  </a:cxn>
                  <a:cxn ang="0">
                    <a:pos x="32" y="15"/>
                  </a:cxn>
                  <a:cxn ang="0">
                    <a:pos x="21" y="1"/>
                  </a:cxn>
                  <a:cxn ang="0">
                    <a:pos x="7" y="3"/>
                  </a:cxn>
                  <a:cxn ang="0">
                    <a:pos x="18" y="7"/>
                  </a:cxn>
                  <a:cxn ang="0">
                    <a:pos x="20" y="16"/>
                  </a:cxn>
                  <a:cxn ang="0">
                    <a:pos x="13" y="22"/>
                  </a:cxn>
                  <a:cxn ang="0">
                    <a:pos x="0" y="17"/>
                  </a:cxn>
                  <a:cxn ang="0">
                    <a:pos x="11" y="31"/>
                  </a:cxn>
                  <a:cxn ang="0">
                    <a:pos x="28" y="27"/>
                  </a:cxn>
                </a:cxnLst>
                <a:rect l="0" t="0" r="r" b="b"/>
                <a:pathLst>
                  <a:path w="122" h="64">
                    <a:moveTo>
                      <a:pt x="28" y="27"/>
                    </a:moveTo>
                    <a:cubicBezTo>
                      <a:pt x="91" y="49"/>
                      <a:pt x="91" y="49"/>
                      <a:pt x="91" y="49"/>
                    </a:cubicBezTo>
                    <a:cubicBezTo>
                      <a:pt x="92" y="55"/>
                      <a:pt x="96" y="61"/>
                      <a:pt x="102" y="63"/>
                    </a:cubicBezTo>
                    <a:cubicBezTo>
                      <a:pt x="105" y="64"/>
                      <a:pt x="109" y="64"/>
                      <a:pt x="113" y="62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22" y="45"/>
                      <a:pt x="122" y="45"/>
                      <a:pt x="122" y="45"/>
                    </a:cubicBezTo>
                    <a:cubicBezTo>
                      <a:pt x="121" y="40"/>
                      <a:pt x="117" y="35"/>
                      <a:pt x="112" y="33"/>
                    </a:cubicBezTo>
                    <a:cubicBezTo>
                      <a:pt x="106" y="31"/>
                      <a:pt x="99" y="33"/>
                      <a:pt x="95" y="3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1" y="9"/>
                      <a:pt x="27" y="4"/>
                      <a:pt x="21" y="1"/>
                    </a:cubicBezTo>
                    <a:cubicBezTo>
                      <a:pt x="16" y="0"/>
                      <a:pt x="11" y="1"/>
                      <a:pt x="7" y="3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24"/>
                      <a:pt x="5" y="29"/>
                      <a:pt x="11" y="31"/>
                    </a:cubicBezTo>
                    <a:cubicBezTo>
                      <a:pt x="17" y="33"/>
                      <a:pt x="23" y="31"/>
                      <a:pt x="28" y="27"/>
                    </a:cubicBezTo>
                    <a:close/>
                  </a:path>
                </a:pathLst>
              </a:custGeom>
              <a:solidFill>
                <a:srgbClr val="263C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947">
                <a:extLst>
                  <a:ext uri="{FF2B5EF4-FFF2-40B4-BE49-F238E27FC236}">
                    <a16:creationId xmlns:a16="http://schemas.microsoft.com/office/drawing/2014/main" id="{00FA4344-83A6-BA2D-E3EC-BCAF0952C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6702" y="3139600"/>
                <a:ext cx="507545" cy="216553"/>
              </a:xfrm>
              <a:custGeom>
                <a:avLst/>
                <a:gdLst/>
                <a:ahLst/>
                <a:cxnLst>
                  <a:cxn ang="0">
                    <a:pos x="28" y="11"/>
                  </a:cxn>
                  <a:cxn ang="0">
                    <a:pos x="91" y="33"/>
                  </a:cxn>
                  <a:cxn ang="0">
                    <a:pos x="102" y="47"/>
                  </a:cxn>
                  <a:cxn ang="0">
                    <a:pos x="113" y="46"/>
                  </a:cxn>
                  <a:cxn ang="0">
                    <a:pos x="104" y="43"/>
                  </a:cxn>
                  <a:cxn ang="0">
                    <a:pos x="102" y="32"/>
                  </a:cxn>
                  <a:cxn ang="0">
                    <a:pos x="105" y="30"/>
                  </a:cxn>
                  <a:cxn ang="0">
                    <a:pos x="20" y="0"/>
                  </a:cxn>
                  <a:cxn ang="0">
                    <a:pos x="13" y="6"/>
                  </a:cxn>
                  <a:cxn ang="0">
                    <a:pos x="0" y="1"/>
                  </a:cxn>
                  <a:cxn ang="0">
                    <a:pos x="11" y="15"/>
                  </a:cxn>
                  <a:cxn ang="0">
                    <a:pos x="28" y="11"/>
                  </a:cxn>
                </a:cxnLst>
                <a:rect l="0" t="0" r="r" b="b"/>
                <a:pathLst>
                  <a:path w="113" h="48">
                    <a:moveTo>
                      <a:pt x="28" y="11"/>
                    </a:moveTo>
                    <a:cubicBezTo>
                      <a:pt x="91" y="33"/>
                      <a:pt x="91" y="33"/>
                      <a:pt x="91" y="33"/>
                    </a:cubicBezTo>
                    <a:cubicBezTo>
                      <a:pt x="92" y="39"/>
                      <a:pt x="96" y="45"/>
                      <a:pt x="102" y="47"/>
                    </a:cubicBezTo>
                    <a:cubicBezTo>
                      <a:pt x="105" y="48"/>
                      <a:pt x="109" y="48"/>
                      <a:pt x="113" y="46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5" y="30"/>
                      <a:pt x="105" y="30"/>
                      <a:pt x="105" y="3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8"/>
                      <a:pt x="5" y="13"/>
                      <a:pt x="11" y="15"/>
                    </a:cubicBezTo>
                    <a:cubicBezTo>
                      <a:pt x="17" y="17"/>
                      <a:pt x="23" y="15"/>
                      <a:pt x="28" y="11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948">
                <a:extLst>
                  <a:ext uri="{FF2B5EF4-FFF2-40B4-BE49-F238E27FC236}">
                    <a16:creationId xmlns:a16="http://schemas.microsoft.com/office/drawing/2014/main" id="{7414A5BC-617F-5798-26A3-65522BD87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0173" y="3220807"/>
                <a:ext cx="111660" cy="206402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5" y="7"/>
                  </a:cxn>
                  <a:cxn ang="0">
                    <a:pos x="18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46"/>
                  </a:cxn>
                  <a:cxn ang="0">
                    <a:pos x="25" y="46"/>
                  </a:cxn>
                </a:cxnLst>
                <a:rect l="0" t="0" r="r" b="b"/>
                <a:pathLst>
                  <a:path w="25" h="46">
                    <a:moveTo>
                      <a:pt x="25" y="46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25" y="3"/>
                      <a:pt x="22" y="0"/>
                      <a:pt x="1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6"/>
                      <a:pt x="0" y="46"/>
                      <a:pt x="0" y="46"/>
                    </a:cubicBez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2949">
                <a:extLst>
                  <a:ext uri="{FF2B5EF4-FFF2-40B4-BE49-F238E27FC236}">
                    <a16:creationId xmlns:a16="http://schemas.microsoft.com/office/drawing/2014/main" id="{93853231-6304-C18B-6D70-B30CC91D8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3255" y="3376454"/>
                <a:ext cx="152264" cy="94742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950">
                <a:extLst>
                  <a:ext uri="{FF2B5EF4-FFF2-40B4-BE49-F238E27FC236}">
                    <a16:creationId xmlns:a16="http://schemas.microsoft.com/office/drawing/2014/main" id="{A66D9699-0E4A-1245-A00C-A55068390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7695" y="3376454"/>
                <a:ext cx="77824" cy="98125"/>
              </a:xfrm>
              <a:prstGeom prst="rect">
                <a:avLst/>
              </a:prstGeom>
              <a:solidFill>
                <a:srgbClr val="00AE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2951">
                <a:extLst>
                  <a:ext uri="{FF2B5EF4-FFF2-40B4-BE49-F238E27FC236}">
                    <a16:creationId xmlns:a16="http://schemas.microsoft.com/office/drawing/2014/main" id="{49E142E2-AFFB-9549-7C4F-ACFBCF40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7695" y="3467812"/>
                <a:ext cx="84591" cy="165798"/>
              </a:xfrm>
              <a:prstGeom prst="rect">
                <a:avLst/>
              </a:prstGeom>
              <a:solidFill>
                <a:srgbClr val="00AE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952">
                <a:extLst>
                  <a:ext uri="{FF2B5EF4-FFF2-40B4-BE49-F238E27FC236}">
                    <a16:creationId xmlns:a16="http://schemas.microsoft.com/office/drawing/2014/main" id="{9D618E1D-FF42-BF7D-FCD9-EB1A10139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3104" y="3467812"/>
                <a:ext cx="84591" cy="165798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953">
                <a:extLst>
                  <a:ext uri="{FF2B5EF4-FFF2-40B4-BE49-F238E27FC236}">
                    <a16:creationId xmlns:a16="http://schemas.microsoft.com/office/drawing/2014/main" id="{7BD255D2-4C1E-AB33-F28A-10733C596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2953" y="3098996"/>
                <a:ext cx="172565" cy="21655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0" y="37"/>
                  </a:cxn>
                  <a:cxn ang="0">
                    <a:pos x="10" y="48"/>
                  </a:cxn>
                  <a:cxn ang="0">
                    <a:pos x="27" y="48"/>
                  </a:cxn>
                  <a:cxn ang="0">
                    <a:pos x="38" y="37"/>
                  </a:cxn>
                  <a:cxn ang="0">
                    <a:pos x="38" y="31"/>
                  </a:cxn>
                  <a:cxn ang="0">
                    <a:pos x="38" y="21"/>
                  </a:cxn>
                  <a:cxn ang="0">
                    <a:pos x="38" y="12"/>
                  </a:cxn>
                  <a:cxn ang="0">
                    <a:pos x="34" y="8"/>
                  </a:cxn>
                  <a:cxn ang="0">
                    <a:pos x="30" y="11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4" y="4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0"/>
                  </a:cxn>
                  <a:cxn ang="0">
                    <a:pos x="18" y="4"/>
                  </a:cxn>
                  <a:cxn ang="0">
                    <a:pos x="14" y="0"/>
                  </a:cxn>
                  <a:cxn ang="0">
                    <a:pos x="10" y="4"/>
                  </a:cxn>
                </a:cxnLst>
                <a:rect l="0" t="0" r="r" b="b"/>
                <a:pathLst>
                  <a:path w="38" h="48">
                    <a:moveTo>
                      <a:pt x="10" y="4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3"/>
                      <a:pt x="5" y="48"/>
                      <a:pt x="10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3" y="48"/>
                      <a:pt x="38" y="43"/>
                      <a:pt x="38" y="37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0"/>
                      <a:pt x="36" y="8"/>
                      <a:pt x="34" y="8"/>
                    </a:cubicBezTo>
                    <a:cubicBezTo>
                      <a:pt x="32" y="8"/>
                      <a:pt x="30" y="9"/>
                      <a:pt x="30" y="11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2" y="4"/>
                      <a:pt x="20" y="5"/>
                      <a:pt x="20" y="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2"/>
                      <a:pt x="16" y="0"/>
                      <a:pt x="14" y="0"/>
                    </a:cubicBezTo>
                    <a:cubicBezTo>
                      <a:pt x="12" y="0"/>
                      <a:pt x="10" y="2"/>
                      <a:pt x="10" y="4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E27EA9-A2CA-85A1-8B19-917949A5198C}"/>
                </a:ext>
              </a:extLst>
            </p:cNvPr>
            <p:cNvSpPr/>
            <p:nvPr/>
          </p:nvSpPr>
          <p:spPr>
            <a:xfrm>
              <a:off x="5138016" y="3277753"/>
              <a:ext cx="6654800" cy="579842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Stewardship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83288-3958-C547-AF66-FA9BA460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2" y="1825625"/>
            <a:ext cx="9790341" cy="435133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Individuals should hear from                                            </a:t>
            </a:r>
            <a:r>
              <a:rPr lang="en-US" sz="3200" b="1"/>
              <a:t>you more </a:t>
            </a:r>
            <a:r>
              <a:rPr lang="en-US" sz="3200" b="1" dirty="0"/>
              <a:t>than once a year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Your relationships are your reputation  - partners refer other partners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Communication is key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Anyone that gives you money should know you are being a good steward with their dollars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42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FE9C82-8910-4249-8A42-C64EFEFB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Plan and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C9631-1CF3-9240-A4C9-491C6E25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13" y="2363893"/>
            <a:ext cx="7084908" cy="38130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Immediate (annual) and long term (three years) prospects and communications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Immediate (annual) and long term (three years) funding goal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Go for the low hanging fruit!! </a:t>
            </a:r>
          </a:p>
        </p:txBody>
      </p:sp>
    </p:spTree>
    <p:extLst>
      <p:ext uri="{BB962C8B-B14F-4D97-AF65-F5344CB8AC3E}">
        <p14:creationId xmlns:p14="http://schemas.microsoft.com/office/powerpoint/2010/main" val="411701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D5D17-F462-FC58-EEA7-A6CAFCB8D2C6}"/>
              </a:ext>
            </a:extLst>
          </p:cNvPr>
          <p:cNvSpPr/>
          <p:nvPr/>
        </p:nvSpPr>
        <p:spPr>
          <a:xfrm>
            <a:off x="9643533" y="6176963"/>
            <a:ext cx="2294467" cy="67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E1B395-E54C-27D2-5CC7-E6A8C9EEB97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879778" y="3192277"/>
            <a:ext cx="5374718" cy="3594749"/>
            <a:chOff x="7183200" y="5220534"/>
            <a:chExt cx="771469" cy="483860"/>
          </a:xfrm>
        </p:grpSpPr>
        <p:sp>
          <p:nvSpPr>
            <p:cNvPr id="9" name="Freeform 3345">
              <a:extLst>
                <a:ext uri="{FF2B5EF4-FFF2-40B4-BE49-F238E27FC236}">
                  <a16:creationId xmlns:a16="http://schemas.microsoft.com/office/drawing/2014/main" id="{204E7B61-32DF-B0B8-5C25-6E5BA8726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87" y="5332193"/>
              <a:ext cx="240238" cy="29776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7" y="0"/>
                </a:cxn>
                <a:cxn ang="0">
                  <a:pos x="54" y="27"/>
                </a:cxn>
                <a:cxn ang="0">
                  <a:pos x="43" y="54"/>
                </a:cxn>
                <a:cxn ang="0">
                  <a:pos x="41" y="66"/>
                </a:cxn>
                <a:cxn ang="0">
                  <a:pos x="29" y="66"/>
                </a:cxn>
                <a:cxn ang="0">
                  <a:pos x="25" y="66"/>
                </a:cxn>
                <a:cxn ang="0">
                  <a:pos x="13" y="66"/>
                </a:cxn>
                <a:cxn ang="0">
                  <a:pos x="11" y="54"/>
                </a:cxn>
                <a:cxn ang="0">
                  <a:pos x="0" y="27"/>
                </a:cxn>
              </a:cxnLst>
              <a:rect l="0" t="0" r="r" b="b"/>
              <a:pathLst>
                <a:path w="54" h="66">
                  <a:moveTo>
                    <a:pt x="0" y="27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28"/>
                    <a:pt x="54" y="41"/>
                    <a:pt x="43" y="54"/>
                  </a:cubicBezTo>
                  <a:cubicBezTo>
                    <a:pt x="40" y="58"/>
                    <a:pt x="41" y="66"/>
                    <a:pt x="41" y="66"/>
                  </a:cubicBezTo>
                  <a:cubicBezTo>
                    <a:pt x="37" y="66"/>
                    <a:pt x="33" y="66"/>
                    <a:pt x="29" y="66"/>
                  </a:cubicBezTo>
                  <a:cubicBezTo>
                    <a:pt x="28" y="66"/>
                    <a:pt x="27" y="66"/>
                    <a:pt x="25" y="66"/>
                  </a:cubicBezTo>
                  <a:cubicBezTo>
                    <a:pt x="21" y="66"/>
                    <a:pt x="18" y="66"/>
                    <a:pt x="13" y="66"/>
                  </a:cubicBezTo>
                  <a:cubicBezTo>
                    <a:pt x="13" y="66"/>
                    <a:pt x="14" y="58"/>
                    <a:pt x="11" y="54"/>
                  </a:cubicBezTo>
                  <a:cubicBezTo>
                    <a:pt x="1" y="41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346">
              <a:extLst>
                <a:ext uri="{FF2B5EF4-FFF2-40B4-BE49-F238E27FC236}">
                  <a16:creationId xmlns:a16="http://schemas.microsoft.com/office/drawing/2014/main" id="{FC8C8092-C102-64B3-BA7D-1ED237350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7815" y="5359263"/>
              <a:ext cx="94742" cy="94742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9" y="2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1" y="2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9" y="11"/>
                    <a:pt x="11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1" y="10"/>
                    <a:pt x="21" y="21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347">
              <a:extLst>
                <a:ext uri="{FF2B5EF4-FFF2-40B4-BE49-F238E27FC236}">
                  <a16:creationId xmlns:a16="http://schemas.microsoft.com/office/drawing/2014/main" id="{E2FB1473-9F34-A416-F8FA-DF45F43DF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8116" y="5508142"/>
              <a:ext cx="30453" cy="128578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0" y="37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2" y="38"/>
                </a:cxn>
              </a:cxnLst>
              <a:rect l="0" t="0" r="r" b="b"/>
              <a:pathLst>
                <a:path w="9" h="38">
                  <a:moveTo>
                    <a:pt x="2" y="38"/>
                  </a:moveTo>
                  <a:lnTo>
                    <a:pt x="0" y="37"/>
                  </a:lnTo>
                  <a:lnTo>
                    <a:pt x="5" y="0"/>
                  </a:lnTo>
                  <a:lnTo>
                    <a:pt x="9" y="1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348">
              <a:extLst>
                <a:ext uri="{FF2B5EF4-FFF2-40B4-BE49-F238E27FC236}">
                  <a16:creationId xmlns:a16="http://schemas.microsoft.com/office/drawing/2014/main" id="{8B6CB1E6-7D41-9AB6-F98F-A87608800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827" y="5508142"/>
              <a:ext cx="30453" cy="128578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7"/>
                </a:cxn>
                <a:cxn ang="0">
                  <a:pos x="5" y="38"/>
                </a:cxn>
              </a:cxnLst>
              <a:rect l="0" t="0" r="r" b="b"/>
              <a:pathLst>
                <a:path w="9" h="38">
                  <a:moveTo>
                    <a:pt x="5" y="38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7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349">
              <a:extLst>
                <a:ext uri="{FF2B5EF4-FFF2-40B4-BE49-F238E27FC236}">
                  <a16:creationId xmlns:a16="http://schemas.microsoft.com/office/drawing/2014/main" id="{60581025-9015-7BC7-B0DC-C09F445EF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211" y="5511526"/>
              <a:ext cx="81207" cy="1353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2"/>
                </a:cxn>
                <a:cxn ang="0">
                  <a:pos x="18" y="3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cubicBezTo>
                    <a:pt x="17" y="3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3"/>
                    <a:pt x="14" y="3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350">
              <a:extLst>
                <a:ext uri="{FF2B5EF4-FFF2-40B4-BE49-F238E27FC236}">
                  <a16:creationId xmlns:a16="http://schemas.microsoft.com/office/drawing/2014/main" id="{BA55B693-C8BE-3995-9A98-4C865F427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293" y="5629953"/>
              <a:ext cx="121811" cy="7105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14"/>
                </a:cxn>
                <a:cxn ang="0">
                  <a:pos x="25" y="16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6" y="16"/>
                    <a:pt x="25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351">
              <a:extLst>
                <a:ext uri="{FF2B5EF4-FFF2-40B4-BE49-F238E27FC236}">
                  <a16:creationId xmlns:a16="http://schemas.microsoft.com/office/drawing/2014/main" id="{4E3893BB-DA9A-2814-736C-19DA64248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3676" y="5690859"/>
              <a:ext cx="108276" cy="1353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24" h="3">
                  <a:moveTo>
                    <a:pt x="1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352">
              <a:extLst>
                <a:ext uri="{FF2B5EF4-FFF2-40B4-BE49-F238E27FC236}">
                  <a16:creationId xmlns:a16="http://schemas.microsoft.com/office/drawing/2014/main" id="{63D30027-6737-0BEF-1B0C-F31BEEE4D5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3676" y="5690859"/>
              <a:ext cx="111660" cy="13535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3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3" y="2"/>
                </a:cxn>
                <a:cxn ang="0">
                  <a:pos x="24" y="1"/>
                </a:cxn>
                <a:cxn ang="0">
                  <a:pos x="23" y="0"/>
                </a:cxn>
                <a:cxn ang="0">
                  <a:pos x="1" y="0"/>
                </a:cxn>
              </a:cxnLst>
              <a:rect l="0" t="0" r="r" b="b"/>
              <a:pathLst>
                <a:path w="25" h="3">
                  <a:moveTo>
                    <a:pt x="23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5" y="1"/>
                  </a:cubicBezTo>
                  <a:cubicBezTo>
                    <a:pt x="25" y="2"/>
                    <a:pt x="24" y="3"/>
                    <a:pt x="23" y="3"/>
                  </a:cubicBezTo>
                  <a:close/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4" y="1"/>
                    <a:pt x="24" y="0"/>
                    <a:pt x="2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353">
              <a:extLst>
                <a:ext uri="{FF2B5EF4-FFF2-40B4-BE49-F238E27FC236}">
                  <a16:creationId xmlns:a16="http://schemas.microsoft.com/office/drawing/2014/main" id="{DA379D7F-19D0-D495-1E04-6BE1F69FE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909" y="5633337"/>
              <a:ext cx="125194" cy="3384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0"/>
                </a:cxn>
                <a:cxn ang="0">
                  <a:pos x="37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354">
              <a:extLst>
                <a:ext uri="{FF2B5EF4-FFF2-40B4-BE49-F238E27FC236}">
                  <a16:creationId xmlns:a16="http://schemas.microsoft.com/office/drawing/2014/main" id="{ADA8D47B-515C-68F4-9299-A961A239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42" y="5629953"/>
              <a:ext cx="138729" cy="6767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29" y="2"/>
                </a:cxn>
              </a:cxnLst>
              <a:rect l="0" t="0" r="r" b="b"/>
              <a:pathLst>
                <a:path w="31" h="2">
                  <a:moveTo>
                    <a:pt x="29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2"/>
                    <a:pt x="30" y="2"/>
                    <a:pt x="29" y="2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355">
              <a:extLst>
                <a:ext uri="{FF2B5EF4-FFF2-40B4-BE49-F238E27FC236}">
                  <a16:creationId xmlns:a16="http://schemas.microsoft.com/office/drawing/2014/main" id="{3E12863D-B595-617D-C059-639EACCB0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909" y="5657022"/>
              <a:ext cx="125194" cy="3384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0"/>
                </a:cxn>
                <a:cxn ang="0">
                  <a:pos x="37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356">
              <a:extLst>
                <a:ext uri="{FF2B5EF4-FFF2-40B4-BE49-F238E27FC236}">
                  <a16:creationId xmlns:a16="http://schemas.microsoft.com/office/drawing/2014/main" id="{5AF6C38F-9702-2F20-E44C-AA1339B9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42" y="5646871"/>
              <a:ext cx="138729" cy="13535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29" y="3"/>
                </a:cxn>
              </a:cxnLst>
              <a:rect l="0" t="0" r="r" b="b"/>
              <a:pathLst>
                <a:path w="31" h="3">
                  <a:moveTo>
                    <a:pt x="2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2"/>
                    <a:pt x="30" y="3"/>
                    <a:pt x="29" y="3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357">
              <a:extLst>
                <a:ext uri="{FF2B5EF4-FFF2-40B4-BE49-F238E27FC236}">
                  <a16:creationId xmlns:a16="http://schemas.microsoft.com/office/drawing/2014/main" id="{B4D768A1-6238-DD64-B141-E8FC97D0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909" y="5673940"/>
              <a:ext cx="125194" cy="3384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0"/>
                </a:cxn>
                <a:cxn ang="0">
                  <a:pos x="37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58">
              <a:extLst>
                <a:ext uri="{FF2B5EF4-FFF2-40B4-BE49-F238E27FC236}">
                  <a16:creationId xmlns:a16="http://schemas.microsoft.com/office/drawing/2014/main" id="{6C736AA2-92F9-16C7-65F5-BB98D5779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42" y="5670557"/>
              <a:ext cx="138729" cy="13535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9" y="0"/>
                </a:cxn>
                <a:cxn ang="0">
                  <a:pos x="31" y="1"/>
                </a:cxn>
                <a:cxn ang="0">
                  <a:pos x="29" y="3"/>
                </a:cxn>
              </a:cxnLst>
              <a:rect l="0" t="0" r="r" b="b"/>
              <a:pathLst>
                <a:path w="31" h="3">
                  <a:moveTo>
                    <a:pt x="2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2"/>
                    <a:pt x="30" y="3"/>
                    <a:pt x="29" y="3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359">
              <a:extLst>
                <a:ext uri="{FF2B5EF4-FFF2-40B4-BE49-F238E27FC236}">
                  <a16:creationId xmlns:a16="http://schemas.microsoft.com/office/drawing/2014/main" id="{35402D69-F5A1-6AF9-3A19-969D214A6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431" y="5220534"/>
              <a:ext cx="10151" cy="77824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16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6"/>
                </a:cxn>
                <a:cxn ang="0">
                  <a:pos x="1" y="17"/>
                </a:cxn>
              </a:cxnLst>
              <a:rect l="0" t="0" r="r" b="b"/>
              <a:pathLst>
                <a:path w="2" h="17">
                  <a:moveTo>
                    <a:pt x="1" y="17"/>
                  </a:moveTo>
                  <a:cubicBezTo>
                    <a:pt x="1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60">
              <a:extLst>
                <a:ext uri="{FF2B5EF4-FFF2-40B4-BE49-F238E27FC236}">
                  <a16:creationId xmlns:a16="http://schemas.microsoft.com/office/drawing/2014/main" id="{16E8FC3C-E181-858B-BAEF-48C693B5C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87" y="5254370"/>
              <a:ext cx="37220" cy="6428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0" y="18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1" y="18"/>
                </a:cxn>
                <a:cxn ang="0">
                  <a:pos x="11" y="19"/>
                </a:cxn>
                <a:cxn ang="0">
                  <a:pos x="10" y="19"/>
                </a:cxn>
              </a:cxnLst>
              <a:rect l="0" t="0" r="r" b="b"/>
              <a:pathLst>
                <a:path w="11" h="19">
                  <a:moveTo>
                    <a:pt x="10" y="19"/>
                  </a:moveTo>
                  <a:lnTo>
                    <a:pt x="10" y="18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361">
              <a:extLst>
                <a:ext uri="{FF2B5EF4-FFF2-40B4-BE49-F238E27FC236}">
                  <a16:creationId xmlns:a16="http://schemas.microsoft.com/office/drawing/2014/main" id="{930863A5-4934-7024-CD8B-DC3102BBE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1413" y="5342344"/>
              <a:ext cx="64289" cy="37220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18" y="1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8" y="11"/>
                </a:cxn>
              </a:cxnLst>
              <a:rect l="0" t="0" r="r" b="b"/>
              <a:pathLst>
                <a:path w="19" h="11">
                  <a:moveTo>
                    <a:pt x="18" y="11"/>
                  </a:moveTo>
                  <a:lnTo>
                    <a:pt x="18" y="1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62">
              <a:extLst>
                <a:ext uri="{FF2B5EF4-FFF2-40B4-BE49-F238E27FC236}">
                  <a16:creationId xmlns:a16="http://schemas.microsoft.com/office/drawing/2014/main" id="{C83C883A-4EDF-419F-C68C-3DE3D2C7D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960" y="5457388"/>
              <a:ext cx="71056" cy="676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5" y="1"/>
                </a:cxn>
              </a:cxnLst>
              <a:rect l="0" t="0" r="r" b="b"/>
              <a:pathLst>
                <a:path w="16" h="1">
                  <a:moveTo>
                    <a:pt x="15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63">
              <a:extLst>
                <a:ext uri="{FF2B5EF4-FFF2-40B4-BE49-F238E27FC236}">
                  <a16:creationId xmlns:a16="http://schemas.microsoft.com/office/drawing/2014/main" id="{7C956464-A60F-A663-B9E2-62DC1361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87" y="5606268"/>
              <a:ext cx="37220" cy="64289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2" y="19"/>
                </a:cxn>
                <a:cxn ang="0">
                  <a:pos x="1" y="19"/>
                </a:cxn>
              </a:cxnLst>
              <a:rect l="0" t="0" r="r" b="b"/>
              <a:pathLst>
                <a:path w="11" h="19">
                  <a:moveTo>
                    <a:pt x="1" y="19"/>
                  </a:moveTo>
                  <a:lnTo>
                    <a:pt x="1" y="19"/>
                  </a:lnTo>
                  <a:lnTo>
                    <a:pt x="0" y="17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2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364">
              <a:extLst>
                <a:ext uri="{FF2B5EF4-FFF2-40B4-BE49-F238E27FC236}">
                  <a16:creationId xmlns:a16="http://schemas.microsoft.com/office/drawing/2014/main" id="{2D58EFDB-982B-1242-88E8-6E986A80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022" y="5606268"/>
              <a:ext cx="40604" cy="6428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1" y="19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17"/>
                </a:cxn>
                <a:cxn ang="0">
                  <a:pos x="12" y="19"/>
                </a:cxn>
                <a:cxn ang="0">
                  <a:pos x="12" y="19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lnTo>
                    <a:pt x="11" y="19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365">
              <a:extLst>
                <a:ext uri="{FF2B5EF4-FFF2-40B4-BE49-F238E27FC236}">
                  <a16:creationId xmlns:a16="http://schemas.microsoft.com/office/drawing/2014/main" id="{0F8EA75A-EC27-77D8-6F3C-23599D5B5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3311" y="5545362"/>
              <a:ext cx="60905" cy="37220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17" y="1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8" y="9"/>
                </a:cxn>
                <a:cxn ang="0">
                  <a:pos x="18" y="10"/>
                </a:cxn>
                <a:cxn ang="0">
                  <a:pos x="18" y="11"/>
                </a:cxn>
              </a:cxnLst>
              <a:rect l="0" t="0" r="r" b="b"/>
              <a:pathLst>
                <a:path w="18" h="11">
                  <a:moveTo>
                    <a:pt x="18" y="11"/>
                  </a:moveTo>
                  <a:lnTo>
                    <a:pt x="17" y="1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66">
              <a:extLst>
                <a:ext uri="{FF2B5EF4-FFF2-40B4-BE49-F238E27FC236}">
                  <a16:creationId xmlns:a16="http://schemas.microsoft.com/office/drawing/2014/main" id="{2947B3CD-735E-0290-06D4-64AD0C051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613" y="5457388"/>
              <a:ext cx="71056" cy="6767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6" y="0"/>
                </a:cxn>
                <a:cxn ang="0">
                  <a:pos x="16" y="1"/>
                </a:cxn>
                <a:cxn ang="0">
                  <a:pos x="16" y="1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67">
              <a:extLst>
                <a:ext uri="{FF2B5EF4-FFF2-40B4-BE49-F238E27FC236}">
                  <a16:creationId xmlns:a16="http://schemas.microsoft.com/office/drawing/2014/main" id="{DB67AC59-858F-6D03-8022-FADCCA85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3311" y="5342344"/>
              <a:ext cx="60905" cy="3722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18" h="11">
                  <a:moveTo>
                    <a:pt x="1" y="11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68">
              <a:extLst>
                <a:ext uri="{FF2B5EF4-FFF2-40B4-BE49-F238E27FC236}">
                  <a16:creationId xmlns:a16="http://schemas.microsoft.com/office/drawing/2014/main" id="{1483F236-419F-906B-F2B5-231932848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022" y="5254370"/>
              <a:ext cx="40604" cy="64289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" y="19"/>
                </a:cxn>
                <a:cxn ang="0">
                  <a:pos x="0" y="18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3" y="18"/>
                </a:cxn>
                <a:cxn ang="0">
                  <a:pos x="1" y="19"/>
                </a:cxn>
              </a:cxnLst>
              <a:rect l="0" t="0" r="r" b="b"/>
              <a:pathLst>
                <a:path w="12" h="19">
                  <a:moveTo>
                    <a:pt x="1" y="19"/>
                  </a:moveTo>
                  <a:lnTo>
                    <a:pt x="1" y="19"/>
                  </a:lnTo>
                  <a:lnTo>
                    <a:pt x="0" y="18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3" y="18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69">
              <a:extLst>
                <a:ext uri="{FF2B5EF4-FFF2-40B4-BE49-F238E27FC236}">
                  <a16:creationId xmlns:a16="http://schemas.microsoft.com/office/drawing/2014/main" id="{A17A550C-9E91-5C8A-F474-5033BDC45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431" y="5220534"/>
              <a:ext cx="10151" cy="77824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16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6"/>
                </a:cxn>
                <a:cxn ang="0">
                  <a:pos x="1" y="17"/>
                </a:cxn>
              </a:cxnLst>
              <a:rect l="0" t="0" r="r" b="b"/>
              <a:pathLst>
                <a:path w="2" h="17">
                  <a:moveTo>
                    <a:pt x="1" y="17"/>
                  </a:moveTo>
                  <a:cubicBezTo>
                    <a:pt x="1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70">
              <a:extLst>
                <a:ext uri="{FF2B5EF4-FFF2-40B4-BE49-F238E27FC236}">
                  <a16:creationId xmlns:a16="http://schemas.microsoft.com/office/drawing/2014/main" id="{9835E518-E0A8-90AF-D534-9D344D751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119" y="5491224"/>
              <a:ext cx="247005" cy="13872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6" y="31"/>
                </a:cxn>
                <a:cxn ang="0">
                  <a:pos x="55" y="23"/>
                </a:cxn>
                <a:cxn ang="0">
                  <a:pos x="55" y="9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0" y="3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51" y="31"/>
                    <a:pt x="55" y="28"/>
                    <a:pt x="55" y="2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371">
              <a:extLst>
                <a:ext uri="{FF2B5EF4-FFF2-40B4-BE49-F238E27FC236}">
                  <a16:creationId xmlns:a16="http://schemas.microsoft.com/office/drawing/2014/main" id="{B7E99498-807B-C3A1-4D42-22BD187D2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6735" y="5481073"/>
              <a:ext cx="98125" cy="189483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372">
              <a:extLst>
                <a:ext uri="{FF2B5EF4-FFF2-40B4-BE49-F238E27FC236}">
                  <a16:creationId xmlns:a16="http://schemas.microsoft.com/office/drawing/2014/main" id="{03785B15-2AED-DDFE-14C5-4089CA885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200" y="5470922"/>
              <a:ext cx="91358" cy="206402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373">
              <a:extLst>
                <a:ext uri="{FF2B5EF4-FFF2-40B4-BE49-F238E27FC236}">
                  <a16:creationId xmlns:a16="http://schemas.microsoft.com/office/drawing/2014/main" id="{19C3E9BE-5907-AD49-3696-936E736B1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024" y="5470922"/>
              <a:ext cx="13535" cy="206402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74">
              <a:extLst>
                <a:ext uri="{FF2B5EF4-FFF2-40B4-BE49-F238E27FC236}">
                  <a16:creationId xmlns:a16="http://schemas.microsoft.com/office/drawing/2014/main" id="{0995BEC0-58E8-8EB9-8FE7-A9B192677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4559" y="5575815"/>
              <a:ext cx="20302" cy="94742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375">
              <a:extLst>
                <a:ext uri="{FF2B5EF4-FFF2-40B4-BE49-F238E27FC236}">
                  <a16:creationId xmlns:a16="http://schemas.microsoft.com/office/drawing/2014/main" id="{E384F3A9-63E7-5DDC-9660-B29E27B13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200" y="5575815"/>
              <a:ext cx="77824" cy="101509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76">
              <a:extLst>
                <a:ext uri="{FF2B5EF4-FFF2-40B4-BE49-F238E27FC236}">
                  <a16:creationId xmlns:a16="http://schemas.microsoft.com/office/drawing/2014/main" id="{DC8ED736-9294-E8EE-6932-D8307558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024" y="5575815"/>
              <a:ext cx="13535" cy="10150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4" y="30"/>
                </a:cxn>
                <a:cxn ang="0">
                  <a:pos x="4" y="28"/>
                </a:cxn>
                <a:cxn ang="0">
                  <a:pos x="4" y="0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377">
              <a:extLst>
                <a:ext uri="{FF2B5EF4-FFF2-40B4-BE49-F238E27FC236}">
                  <a16:creationId xmlns:a16="http://schemas.microsoft.com/office/drawing/2014/main" id="{6EC8B089-E277-0444-1162-266B3AA2E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0420" y="5636720"/>
              <a:ext cx="20302" cy="20302"/>
            </a:xfrm>
            <a:prstGeom prst="ellipse">
              <a:avLst/>
            </a:pr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78">
              <a:extLst>
                <a:ext uri="{FF2B5EF4-FFF2-40B4-BE49-F238E27FC236}">
                  <a16:creationId xmlns:a16="http://schemas.microsoft.com/office/drawing/2014/main" id="{1ED2C8B2-FAB6-2255-763A-5E564727E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464" y="5396482"/>
              <a:ext cx="324829" cy="260540"/>
            </a:xfrm>
            <a:custGeom>
              <a:avLst/>
              <a:gdLst/>
              <a:ahLst/>
              <a:cxnLst>
                <a:cxn ang="0">
                  <a:pos x="49" y="53"/>
                </a:cxn>
                <a:cxn ang="0">
                  <a:pos x="45" y="48"/>
                </a:cxn>
                <a:cxn ang="0">
                  <a:pos x="46" y="46"/>
                </a:cxn>
                <a:cxn ang="0">
                  <a:pos x="49" y="46"/>
                </a:cxn>
                <a:cxn ang="0">
                  <a:pos x="54" y="41"/>
                </a:cxn>
                <a:cxn ang="0">
                  <a:pos x="49" y="36"/>
                </a:cxn>
                <a:cxn ang="0">
                  <a:pos x="46" y="36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58" y="29"/>
                </a:cxn>
                <a:cxn ang="0">
                  <a:pos x="54" y="24"/>
                </a:cxn>
                <a:cxn ang="0">
                  <a:pos x="46" y="24"/>
                </a:cxn>
                <a:cxn ang="0">
                  <a:pos x="46" y="22"/>
                </a:cxn>
                <a:cxn ang="0">
                  <a:pos x="69" y="22"/>
                </a:cxn>
                <a:cxn ang="0">
                  <a:pos x="73" y="17"/>
                </a:cxn>
                <a:cxn ang="0">
                  <a:pos x="69" y="12"/>
                </a:cxn>
                <a:cxn ang="0">
                  <a:pos x="34" y="12"/>
                </a:cxn>
                <a:cxn ang="0">
                  <a:pos x="33" y="12"/>
                </a:cxn>
                <a:cxn ang="0">
                  <a:pos x="21" y="12"/>
                </a:cxn>
                <a:cxn ang="0">
                  <a:pos x="23" y="10"/>
                </a:cxn>
                <a:cxn ang="0">
                  <a:pos x="33" y="10"/>
                </a:cxn>
                <a:cxn ang="0">
                  <a:pos x="40" y="3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3" y="16"/>
                </a:cxn>
                <a:cxn ang="0">
                  <a:pos x="4" y="16"/>
                </a:cxn>
                <a:cxn ang="0">
                  <a:pos x="0" y="25"/>
                </a:cxn>
                <a:cxn ang="0">
                  <a:pos x="0" y="45"/>
                </a:cxn>
                <a:cxn ang="0">
                  <a:pos x="13" y="58"/>
                </a:cxn>
                <a:cxn ang="0">
                  <a:pos x="21" y="58"/>
                </a:cxn>
                <a:cxn ang="0">
                  <a:pos x="33" y="58"/>
                </a:cxn>
                <a:cxn ang="0">
                  <a:pos x="44" y="58"/>
                </a:cxn>
                <a:cxn ang="0">
                  <a:pos x="49" y="53"/>
                </a:cxn>
              </a:cxnLst>
              <a:rect l="0" t="0" r="r" b="b"/>
              <a:pathLst>
                <a:path w="73" h="58">
                  <a:moveTo>
                    <a:pt x="49" y="53"/>
                  </a:moveTo>
                  <a:cubicBezTo>
                    <a:pt x="49" y="51"/>
                    <a:pt x="47" y="49"/>
                    <a:pt x="45" y="48"/>
                  </a:cubicBezTo>
                  <a:cubicBezTo>
                    <a:pt x="46" y="47"/>
                    <a:pt x="46" y="47"/>
                    <a:pt x="46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2" y="46"/>
                    <a:pt x="54" y="44"/>
                    <a:pt x="54" y="41"/>
                  </a:cubicBezTo>
                  <a:cubicBezTo>
                    <a:pt x="54" y="38"/>
                    <a:pt x="52" y="36"/>
                    <a:pt x="49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6" y="34"/>
                    <a:pt x="58" y="32"/>
                    <a:pt x="58" y="29"/>
                  </a:cubicBezTo>
                  <a:cubicBezTo>
                    <a:pt x="58" y="26"/>
                    <a:pt x="56" y="24"/>
                    <a:pt x="5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1" y="22"/>
                    <a:pt x="73" y="19"/>
                    <a:pt x="73" y="17"/>
                  </a:cubicBezTo>
                  <a:cubicBezTo>
                    <a:pt x="73" y="14"/>
                    <a:pt x="71" y="12"/>
                    <a:pt x="69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7" y="10"/>
                    <a:pt x="40" y="6"/>
                    <a:pt x="40" y="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8"/>
                    <a:pt x="0" y="21"/>
                    <a:pt x="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6" y="58"/>
                    <a:pt x="13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7" y="58"/>
                    <a:pt x="49" y="55"/>
                    <a:pt x="49" y="53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379">
              <a:extLst>
                <a:ext uri="{FF2B5EF4-FFF2-40B4-BE49-F238E27FC236}">
                  <a16:creationId xmlns:a16="http://schemas.microsoft.com/office/drawing/2014/main" id="{C77EFE39-0635-D927-A57F-0DB6BF2DC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1413" y="5234068"/>
              <a:ext cx="6767" cy="67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C499900-B2BF-A633-D993-02A03CECA8E3}"/>
              </a:ext>
            </a:extLst>
          </p:cNvPr>
          <p:cNvSpPr/>
          <p:nvPr/>
        </p:nvSpPr>
        <p:spPr>
          <a:xfrm flipH="1">
            <a:off x="6172200" y="3093364"/>
            <a:ext cx="7823200" cy="726893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4429C1-F297-1E44-9E44-AC45B2B3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876" y="112463"/>
            <a:ext cx="9883029" cy="5131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Tips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E6EC159-16D1-5718-E151-8F6D18D1C729}"/>
              </a:ext>
            </a:extLst>
          </p:cNvPr>
          <p:cNvSpPr txBox="1">
            <a:spLocks/>
          </p:cNvSpPr>
          <p:nvPr/>
        </p:nvSpPr>
        <p:spPr>
          <a:xfrm>
            <a:off x="1394234" y="718781"/>
            <a:ext cx="6564432" cy="2176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/>
                <a:ea typeface="Source Sans Pro"/>
              </a:rPr>
              <a:t>Research – Conferences, community events</a:t>
            </a:r>
            <a:endParaRPr lang="en-US" i="1" dirty="0">
              <a:ea typeface="Source Sans Pro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/>
                <a:ea typeface="Source Sans Pro"/>
              </a:rPr>
              <a:t>Building and replenishing your pipeline</a:t>
            </a:r>
            <a:endParaRPr lang="en-US" i="1" dirty="0">
              <a:ea typeface="Source Sans Pro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/>
                <a:ea typeface="Source Sans Pro"/>
              </a:rPr>
              <a:t>What is the best use of your limited time, examine your ROI?    </a:t>
            </a:r>
            <a:endParaRPr lang="en-US" b="1" i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FBEAA8B-EF39-8CD3-718C-781FEE9B6B29}"/>
              </a:ext>
            </a:extLst>
          </p:cNvPr>
          <p:cNvSpPr txBox="1">
            <a:spLocks/>
          </p:cNvSpPr>
          <p:nvPr/>
        </p:nvSpPr>
        <p:spPr>
          <a:xfrm>
            <a:off x="1374534" y="2895605"/>
            <a:ext cx="10538065" cy="6232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/>
                <a:ea typeface="Source Sans Pro"/>
              </a:rPr>
              <a:t>Ask for introductions  - make this easy for the individual to do </a:t>
            </a:r>
            <a:endParaRPr lang="en-US" i="1" dirty="0">
              <a:ea typeface="Source Sans Pro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/>
                <a:ea typeface="Source Sans Pro"/>
              </a:rPr>
              <a:t>Look to be mutually beneficial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/>
                <a:ea typeface="Source Sans Pro"/>
              </a:rPr>
              <a:t>Have more than one person review and help write grants </a:t>
            </a:r>
            <a:endParaRPr lang="en-US" i="1" dirty="0">
              <a:ea typeface="Source Sans Pro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/>
                <a:ea typeface="Source Sans Pro"/>
              </a:rPr>
              <a:t>Work long term and immediate</a:t>
            </a:r>
            <a:endParaRPr lang="en-US" i="1" dirty="0">
              <a:ea typeface="Source Sans Pro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/>
                <a:ea typeface="Source Sans Pro"/>
              </a:rPr>
              <a:t>This doesn’t and shouldn’t be done by one person on your team </a:t>
            </a:r>
            <a:endParaRPr lang="en-US" i="1" dirty="0">
              <a:ea typeface="Source Sans Pro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/>
                <a:ea typeface="Source Sans Pro"/>
              </a:rPr>
              <a:t>Money isn't always the ask </a:t>
            </a:r>
            <a:endParaRPr lang="en-US" i="1" dirty="0">
              <a:ea typeface="Source Sans Pro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Source Sans Pro"/>
                <a:ea typeface="Source Sans Pro"/>
              </a:rPr>
              <a:t>“Are you comfortable?”  “How do you feel?”</a:t>
            </a:r>
            <a:endParaRPr lang="en-US" i="1" dirty="0">
              <a:ea typeface="Source Sans Pr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latin typeface="Source Sans Pro"/>
              <a:ea typeface="Source Sans Pr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/>
              <a:t>Throw out all the rules and work your opportunities! </a:t>
            </a:r>
          </a:p>
        </p:txBody>
      </p:sp>
    </p:spTree>
    <p:extLst>
      <p:ext uri="{BB962C8B-B14F-4D97-AF65-F5344CB8AC3E}">
        <p14:creationId xmlns:p14="http://schemas.microsoft.com/office/powerpoint/2010/main" val="71033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33E3-B33D-074C-B703-EF8F5146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Stay Connected!</a:t>
            </a:r>
          </a:p>
        </p:txBody>
      </p:sp>
      <p:grpSp>
        <p:nvGrpSpPr>
          <p:cNvPr id="4030" name="Group 4029"/>
          <p:cNvGrpSpPr/>
          <p:nvPr/>
        </p:nvGrpSpPr>
        <p:grpSpPr>
          <a:xfrm>
            <a:off x="5900379" y="2015662"/>
            <a:ext cx="7488976" cy="3902350"/>
            <a:chOff x="5900379" y="2015662"/>
            <a:chExt cx="7488976" cy="39023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695943-C206-7E47-9EBC-E0396894D301}"/>
                </a:ext>
              </a:extLst>
            </p:cNvPr>
            <p:cNvSpPr txBox="1"/>
            <p:nvPr/>
          </p:nvSpPr>
          <p:spPr>
            <a:xfrm>
              <a:off x="6477232" y="2015662"/>
              <a:ext cx="6912123" cy="390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Facebook.com/CADCA        </a:t>
              </a:r>
            </a:p>
            <a:p>
              <a:pPr>
                <a:lnSpc>
                  <a:spcPct val="150000"/>
                </a:lnSpc>
              </a:pP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Twitter.com/CADCA        </a:t>
              </a:r>
            </a:p>
            <a:p>
              <a:pPr>
                <a:lnSpc>
                  <a:spcPct val="150000"/>
                </a:lnSpc>
              </a:pP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Instagram.com/</a:t>
              </a:r>
              <a:r>
                <a:rPr lang="en-US" sz="2700" kern="1200" dirty="0" err="1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CADCACoalitions</a:t>
              </a: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        </a:t>
              </a:r>
            </a:p>
            <a:p>
              <a:pPr>
                <a:lnSpc>
                  <a:spcPct val="150000"/>
                </a:lnSpc>
              </a:pP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YouTube.com/</a:t>
              </a:r>
              <a:r>
                <a:rPr lang="en-US" sz="2700" kern="1200" dirty="0" err="1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CADCAorg</a:t>
              </a: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        </a:t>
              </a:r>
            </a:p>
            <a:p>
              <a:pPr>
                <a:lnSpc>
                  <a:spcPct val="150000"/>
                </a:lnSpc>
              </a:pPr>
              <a:r>
                <a:rPr lang="en-US" sz="2700" kern="1200" dirty="0">
                  <a:solidFill>
                    <a:schemeClr val="bg1"/>
                  </a:solidFill>
                  <a:effectLst/>
                  <a:latin typeface="Source Sans Pro" panose="020B0503030403020204" pitchFamily="34" charset="77"/>
                  <a:ea typeface="+mn-ea"/>
                  <a:cs typeface="+mn-cs"/>
                </a:rPr>
                <a:t>LinkedIn.com/company/CADCA</a:t>
              </a:r>
            </a:p>
            <a:p>
              <a:pPr>
                <a:lnSpc>
                  <a:spcPct val="150000"/>
                </a:lnSpc>
              </a:pPr>
              <a:r>
                <a:rPr lang="en-US" sz="2700" b="1" i="0" kern="1200" dirty="0">
                  <a:solidFill>
                    <a:schemeClr val="bg1"/>
                  </a:solidFill>
                  <a:effectLst/>
                  <a:latin typeface="Source Sans Pro Semibold" panose="020B0503030403020204" pitchFamily="34" charset="77"/>
                  <a:ea typeface="+mn-ea"/>
                  <a:cs typeface="+mn-cs"/>
                </a:rPr>
                <a:t>cadca.org</a:t>
              </a:r>
            </a:p>
          </p:txBody>
        </p:sp>
        <p:sp>
          <p:nvSpPr>
            <p:cNvPr id="9103" name="Freeform 3983"/>
            <p:cNvSpPr>
              <a:spLocks noEditPoints="1"/>
            </p:cNvSpPr>
            <p:nvPr/>
          </p:nvSpPr>
          <p:spPr bwMode="auto">
            <a:xfrm>
              <a:off x="5913089" y="2218678"/>
              <a:ext cx="381824" cy="381824"/>
            </a:xfrm>
            <a:custGeom>
              <a:avLst/>
              <a:gdLst/>
              <a:ahLst/>
              <a:cxnLst>
                <a:cxn ang="0">
                  <a:pos x="42" y="84"/>
                </a:cxn>
                <a:cxn ang="0">
                  <a:pos x="25" y="81"/>
                </a:cxn>
                <a:cxn ang="0">
                  <a:pos x="12" y="72"/>
                </a:cxn>
                <a:cxn ang="0">
                  <a:pos x="3" y="58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2" y="12"/>
                </a:cxn>
                <a:cxn ang="0">
                  <a:pos x="25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1" y="12"/>
                </a:cxn>
                <a:cxn ang="0">
                  <a:pos x="80" y="26"/>
                </a:cxn>
                <a:cxn ang="0">
                  <a:pos x="84" y="42"/>
                </a:cxn>
                <a:cxn ang="0">
                  <a:pos x="80" y="58"/>
                </a:cxn>
                <a:cxn ang="0">
                  <a:pos x="71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31" y="44"/>
                </a:cxn>
                <a:cxn ang="0">
                  <a:pos x="37" y="44"/>
                </a:cxn>
                <a:cxn ang="0">
                  <a:pos x="37" y="62"/>
                </a:cxn>
                <a:cxn ang="0">
                  <a:pos x="45" y="62"/>
                </a:cxn>
                <a:cxn ang="0">
                  <a:pos x="45" y="44"/>
                </a:cxn>
                <a:cxn ang="0">
                  <a:pos x="53" y="44"/>
                </a:cxn>
                <a:cxn ang="0">
                  <a:pos x="53" y="36"/>
                </a:cxn>
                <a:cxn ang="0">
                  <a:pos x="45" y="36"/>
                </a:cxn>
                <a:cxn ang="0">
                  <a:pos x="45" y="32"/>
                </a:cxn>
                <a:cxn ang="0">
                  <a:pos x="45" y="30"/>
                </a:cxn>
                <a:cxn ang="0">
                  <a:pos x="46" y="29"/>
                </a:cxn>
                <a:cxn ang="0">
                  <a:pos x="53" y="29"/>
                </a:cxn>
                <a:cxn ang="0">
                  <a:pos x="53" y="22"/>
                </a:cxn>
                <a:cxn ang="0">
                  <a:pos x="46" y="22"/>
                </a:cxn>
                <a:cxn ang="0">
                  <a:pos x="40" y="25"/>
                </a:cxn>
                <a:cxn ang="0">
                  <a:pos x="37" y="32"/>
                </a:cxn>
                <a:cxn ang="0">
                  <a:pos x="37" y="36"/>
                </a:cxn>
                <a:cxn ang="0">
                  <a:pos x="31" y="36"/>
                </a:cxn>
                <a:cxn ang="0">
                  <a:pos x="31" y="44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36" y="84"/>
                    <a:pt x="30" y="83"/>
                    <a:pt x="25" y="81"/>
                  </a:cubicBezTo>
                  <a:cubicBezTo>
                    <a:pt x="20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8"/>
                  </a:cubicBezTo>
                  <a:cubicBezTo>
                    <a:pt x="1" y="53"/>
                    <a:pt x="0" y="48"/>
                    <a:pt x="0" y="42"/>
                  </a:cubicBezTo>
                  <a:cubicBezTo>
                    <a:pt x="0" y="36"/>
                    <a:pt x="1" y="31"/>
                    <a:pt x="3" y="26"/>
                  </a:cubicBezTo>
                  <a:cubicBezTo>
                    <a:pt x="5" y="21"/>
                    <a:pt x="8" y="16"/>
                    <a:pt x="12" y="12"/>
                  </a:cubicBezTo>
                  <a:cubicBezTo>
                    <a:pt x="16" y="9"/>
                    <a:pt x="20" y="6"/>
                    <a:pt x="25" y="3"/>
                  </a:cubicBezTo>
                  <a:cubicBezTo>
                    <a:pt x="30" y="1"/>
                    <a:pt x="36" y="0"/>
                    <a:pt x="42" y="0"/>
                  </a:cubicBezTo>
                  <a:cubicBezTo>
                    <a:pt x="47" y="0"/>
                    <a:pt x="53" y="1"/>
                    <a:pt x="58" y="3"/>
                  </a:cubicBezTo>
                  <a:cubicBezTo>
                    <a:pt x="63" y="6"/>
                    <a:pt x="68" y="9"/>
                    <a:pt x="71" y="12"/>
                  </a:cubicBezTo>
                  <a:cubicBezTo>
                    <a:pt x="75" y="16"/>
                    <a:pt x="78" y="21"/>
                    <a:pt x="80" y="26"/>
                  </a:cubicBezTo>
                  <a:cubicBezTo>
                    <a:pt x="82" y="31"/>
                    <a:pt x="84" y="36"/>
                    <a:pt x="84" y="42"/>
                  </a:cubicBezTo>
                  <a:cubicBezTo>
                    <a:pt x="84" y="48"/>
                    <a:pt x="82" y="53"/>
                    <a:pt x="80" y="58"/>
                  </a:cubicBezTo>
                  <a:cubicBezTo>
                    <a:pt x="78" y="64"/>
                    <a:pt x="75" y="68"/>
                    <a:pt x="71" y="72"/>
                  </a:cubicBezTo>
                  <a:cubicBezTo>
                    <a:pt x="68" y="76"/>
                    <a:pt x="63" y="79"/>
                    <a:pt x="58" y="81"/>
                  </a:cubicBezTo>
                  <a:cubicBezTo>
                    <a:pt x="53" y="83"/>
                    <a:pt x="47" y="84"/>
                    <a:pt x="42" y="84"/>
                  </a:cubicBezTo>
                  <a:close/>
                  <a:moveTo>
                    <a:pt x="31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6" y="30"/>
                    <a:pt x="46" y="29"/>
                    <a:pt x="46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4" y="22"/>
                    <a:pt x="42" y="23"/>
                    <a:pt x="40" y="25"/>
                  </a:cubicBezTo>
                  <a:cubicBezTo>
                    <a:pt x="38" y="27"/>
                    <a:pt x="37" y="29"/>
                    <a:pt x="37" y="32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1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4" name="Freeform 3984"/>
            <p:cNvSpPr>
              <a:spLocks noEditPoints="1"/>
            </p:cNvSpPr>
            <p:nvPr/>
          </p:nvSpPr>
          <p:spPr bwMode="auto">
            <a:xfrm>
              <a:off x="5900379" y="2817833"/>
              <a:ext cx="381824" cy="38182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8" y="3"/>
                </a:cxn>
                <a:cxn ang="0">
                  <a:pos x="71" y="12"/>
                </a:cxn>
                <a:cxn ang="0">
                  <a:pos x="80" y="26"/>
                </a:cxn>
                <a:cxn ang="0">
                  <a:pos x="84" y="42"/>
                </a:cxn>
                <a:cxn ang="0">
                  <a:pos x="80" y="58"/>
                </a:cxn>
                <a:cxn ang="0">
                  <a:pos x="71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5" y="81"/>
                </a:cxn>
                <a:cxn ang="0">
                  <a:pos x="12" y="72"/>
                </a:cxn>
                <a:cxn ang="0">
                  <a:pos x="3" y="58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2" y="12"/>
                </a:cxn>
                <a:cxn ang="0">
                  <a:pos x="25" y="3"/>
                </a:cxn>
                <a:cxn ang="0">
                  <a:pos x="42" y="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59" y="31"/>
                </a:cxn>
                <a:cxn ang="0">
                  <a:pos x="62" y="29"/>
                </a:cxn>
                <a:cxn ang="0">
                  <a:pos x="63" y="27"/>
                </a:cxn>
                <a:cxn ang="0">
                  <a:pos x="61" y="28"/>
                </a:cxn>
                <a:cxn ang="0">
                  <a:pos x="58" y="29"/>
                </a:cxn>
                <a:cxn ang="0">
                  <a:pos x="55" y="27"/>
                </a:cxn>
                <a:cxn ang="0">
                  <a:pos x="52" y="26"/>
                </a:cxn>
                <a:cxn ang="0">
                  <a:pos x="46" y="28"/>
                </a:cxn>
                <a:cxn ang="0">
                  <a:pos x="43" y="35"/>
                </a:cxn>
                <a:cxn ang="0">
                  <a:pos x="43" y="36"/>
                </a:cxn>
                <a:cxn ang="0">
                  <a:pos x="34" y="34"/>
                </a:cxn>
                <a:cxn ang="0">
                  <a:pos x="26" y="28"/>
                </a:cxn>
                <a:cxn ang="0">
                  <a:pos x="25" y="32"/>
                </a:cxn>
                <a:cxn ang="0">
                  <a:pos x="28" y="39"/>
                </a:cxn>
                <a:cxn ang="0">
                  <a:pos x="25" y="38"/>
                </a:cxn>
                <a:cxn ang="0">
                  <a:pos x="25" y="38"/>
                </a:cxn>
                <a:cxn ang="0">
                  <a:pos x="27" y="43"/>
                </a:cxn>
                <a:cxn ang="0">
                  <a:pos x="31" y="46"/>
                </a:cxn>
                <a:cxn ang="0">
                  <a:pos x="30" y="47"/>
                </a:cxn>
                <a:cxn ang="0">
                  <a:pos x="29" y="47"/>
                </a:cxn>
                <a:cxn ang="0">
                  <a:pos x="28" y="46"/>
                </a:cxn>
                <a:cxn ang="0">
                  <a:pos x="30" y="51"/>
                </a:cxn>
                <a:cxn ang="0">
                  <a:pos x="35" y="52"/>
                </a:cxn>
                <a:cxn ang="0">
                  <a:pos x="25" y="56"/>
                </a:cxn>
                <a:cxn ang="0">
                  <a:pos x="23" y="56"/>
                </a:cxn>
                <a:cxn ang="0">
                  <a:pos x="29" y="59"/>
                </a:cxn>
                <a:cxn ang="0">
                  <a:pos x="36" y="60"/>
                </a:cxn>
                <a:cxn ang="0">
                  <a:pos x="46" y="58"/>
                </a:cxn>
                <a:cxn ang="0">
                  <a:pos x="54" y="52"/>
                </a:cxn>
                <a:cxn ang="0">
                  <a:pos x="59" y="44"/>
                </a:cxn>
                <a:cxn ang="0">
                  <a:pos x="60" y="36"/>
                </a:cxn>
                <a:cxn ang="0">
                  <a:pos x="60" y="34"/>
                </a:cxn>
                <a:cxn ang="0">
                  <a:pos x="62" y="32"/>
                </a:cxn>
                <a:cxn ang="0">
                  <a:pos x="64" y="30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48" y="0"/>
                    <a:pt x="53" y="1"/>
                    <a:pt x="58" y="3"/>
                  </a:cubicBezTo>
                  <a:cubicBezTo>
                    <a:pt x="63" y="6"/>
                    <a:pt x="68" y="9"/>
                    <a:pt x="71" y="12"/>
                  </a:cubicBezTo>
                  <a:cubicBezTo>
                    <a:pt x="75" y="16"/>
                    <a:pt x="78" y="21"/>
                    <a:pt x="80" y="26"/>
                  </a:cubicBezTo>
                  <a:cubicBezTo>
                    <a:pt x="83" y="31"/>
                    <a:pt x="84" y="36"/>
                    <a:pt x="84" y="42"/>
                  </a:cubicBezTo>
                  <a:cubicBezTo>
                    <a:pt x="84" y="48"/>
                    <a:pt x="83" y="53"/>
                    <a:pt x="80" y="58"/>
                  </a:cubicBezTo>
                  <a:cubicBezTo>
                    <a:pt x="78" y="64"/>
                    <a:pt x="75" y="68"/>
                    <a:pt x="71" y="72"/>
                  </a:cubicBezTo>
                  <a:cubicBezTo>
                    <a:pt x="68" y="76"/>
                    <a:pt x="63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0" y="83"/>
                    <a:pt x="25" y="81"/>
                  </a:cubicBezTo>
                  <a:cubicBezTo>
                    <a:pt x="20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8"/>
                  </a:cubicBezTo>
                  <a:cubicBezTo>
                    <a:pt x="1" y="53"/>
                    <a:pt x="0" y="48"/>
                    <a:pt x="0" y="42"/>
                  </a:cubicBezTo>
                  <a:cubicBezTo>
                    <a:pt x="0" y="36"/>
                    <a:pt x="1" y="31"/>
                    <a:pt x="3" y="26"/>
                  </a:cubicBezTo>
                  <a:cubicBezTo>
                    <a:pt x="5" y="21"/>
                    <a:pt x="8" y="16"/>
                    <a:pt x="12" y="12"/>
                  </a:cubicBezTo>
                  <a:cubicBezTo>
                    <a:pt x="16" y="9"/>
                    <a:pt x="20" y="6"/>
                    <a:pt x="25" y="3"/>
                  </a:cubicBezTo>
                  <a:cubicBezTo>
                    <a:pt x="30" y="1"/>
                    <a:pt x="36" y="0"/>
                    <a:pt x="42" y="0"/>
                  </a:cubicBezTo>
                  <a:close/>
                  <a:moveTo>
                    <a:pt x="64" y="30"/>
                  </a:moveTo>
                  <a:cubicBezTo>
                    <a:pt x="64" y="30"/>
                    <a:pt x="63" y="31"/>
                    <a:pt x="62" y="31"/>
                  </a:cubicBezTo>
                  <a:cubicBezTo>
                    <a:pt x="61" y="31"/>
                    <a:pt x="60" y="31"/>
                    <a:pt x="59" y="31"/>
                  </a:cubicBezTo>
                  <a:cubicBezTo>
                    <a:pt x="60" y="31"/>
                    <a:pt x="61" y="30"/>
                    <a:pt x="62" y="29"/>
                  </a:cubicBezTo>
                  <a:cubicBezTo>
                    <a:pt x="62" y="29"/>
                    <a:pt x="63" y="28"/>
                    <a:pt x="63" y="27"/>
                  </a:cubicBezTo>
                  <a:cubicBezTo>
                    <a:pt x="62" y="27"/>
                    <a:pt x="62" y="27"/>
                    <a:pt x="61" y="28"/>
                  </a:cubicBezTo>
                  <a:cubicBezTo>
                    <a:pt x="60" y="28"/>
                    <a:pt x="59" y="29"/>
                    <a:pt x="58" y="29"/>
                  </a:cubicBezTo>
                  <a:cubicBezTo>
                    <a:pt x="57" y="28"/>
                    <a:pt x="56" y="27"/>
                    <a:pt x="55" y="27"/>
                  </a:cubicBezTo>
                  <a:cubicBezTo>
                    <a:pt x="54" y="26"/>
                    <a:pt x="53" y="26"/>
                    <a:pt x="52" y="26"/>
                  </a:cubicBezTo>
                  <a:cubicBezTo>
                    <a:pt x="49" y="26"/>
                    <a:pt x="47" y="27"/>
                    <a:pt x="46" y="28"/>
                  </a:cubicBezTo>
                  <a:cubicBezTo>
                    <a:pt x="44" y="30"/>
                    <a:pt x="43" y="32"/>
                    <a:pt x="43" y="35"/>
                  </a:cubicBezTo>
                  <a:cubicBezTo>
                    <a:pt x="43" y="35"/>
                    <a:pt x="43" y="36"/>
                    <a:pt x="43" y="36"/>
                  </a:cubicBezTo>
                  <a:cubicBezTo>
                    <a:pt x="40" y="36"/>
                    <a:pt x="37" y="35"/>
                    <a:pt x="34" y="34"/>
                  </a:cubicBezTo>
                  <a:cubicBezTo>
                    <a:pt x="31" y="32"/>
                    <a:pt x="28" y="30"/>
                    <a:pt x="26" y="28"/>
                  </a:cubicBezTo>
                  <a:cubicBezTo>
                    <a:pt x="25" y="29"/>
                    <a:pt x="25" y="30"/>
                    <a:pt x="25" y="32"/>
                  </a:cubicBezTo>
                  <a:cubicBezTo>
                    <a:pt x="25" y="35"/>
                    <a:pt x="26" y="37"/>
                    <a:pt x="28" y="39"/>
                  </a:cubicBezTo>
                  <a:cubicBezTo>
                    <a:pt x="27" y="39"/>
                    <a:pt x="26" y="39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40"/>
                    <a:pt x="25" y="42"/>
                    <a:pt x="27" y="43"/>
                  </a:cubicBezTo>
                  <a:cubicBezTo>
                    <a:pt x="28" y="45"/>
                    <a:pt x="29" y="46"/>
                    <a:pt x="31" y="46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29" y="47"/>
                  </a:cubicBezTo>
                  <a:cubicBezTo>
                    <a:pt x="29" y="47"/>
                    <a:pt x="28" y="47"/>
                    <a:pt x="28" y="46"/>
                  </a:cubicBezTo>
                  <a:cubicBezTo>
                    <a:pt x="28" y="48"/>
                    <a:pt x="29" y="49"/>
                    <a:pt x="30" y="51"/>
                  </a:cubicBezTo>
                  <a:cubicBezTo>
                    <a:pt x="32" y="52"/>
                    <a:pt x="34" y="52"/>
                    <a:pt x="35" y="52"/>
                  </a:cubicBezTo>
                  <a:cubicBezTo>
                    <a:pt x="32" y="55"/>
                    <a:pt x="29" y="56"/>
                    <a:pt x="25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57"/>
                    <a:pt x="27" y="58"/>
                    <a:pt x="29" y="59"/>
                  </a:cubicBezTo>
                  <a:cubicBezTo>
                    <a:pt x="31" y="59"/>
                    <a:pt x="34" y="60"/>
                    <a:pt x="36" y="60"/>
                  </a:cubicBezTo>
                  <a:cubicBezTo>
                    <a:pt x="40" y="60"/>
                    <a:pt x="43" y="59"/>
                    <a:pt x="46" y="58"/>
                  </a:cubicBezTo>
                  <a:cubicBezTo>
                    <a:pt x="49" y="56"/>
                    <a:pt x="52" y="54"/>
                    <a:pt x="54" y="52"/>
                  </a:cubicBezTo>
                  <a:cubicBezTo>
                    <a:pt x="56" y="50"/>
                    <a:pt x="58" y="47"/>
                    <a:pt x="59" y="44"/>
                  </a:cubicBezTo>
                  <a:cubicBezTo>
                    <a:pt x="60" y="41"/>
                    <a:pt x="60" y="38"/>
                    <a:pt x="60" y="36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1" y="34"/>
                    <a:pt x="62" y="33"/>
                    <a:pt x="62" y="32"/>
                  </a:cubicBezTo>
                  <a:cubicBezTo>
                    <a:pt x="63" y="32"/>
                    <a:pt x="64" y="31"/>
                    <a:pt x="64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5" name="Freeform 3985"/>
            <p:cNvSpPr>
              <a:spLocks noEditPoints="1"/>
            </p:cNvSpPr>
            <p:nvPr/>
          </p:nvSpPr>
          <p:spPr bwMode="auto">
            <a:xfrm>
              <a:off x="5909005" y="4087608"/>
              <a:ext cx="381824" cy="381824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3" y="26"/>
                </a:cxn>
                <a:cxn ang="0">
                  <a:pos x="42" y="0"/>
                </a:cxn>
                <a:cxn ang="0">
                  <a:pos x="80" y="26"/>
                </a:cxn>
                <a:cxn ang="0">
                  <a:pos x="71" y="72"/>
                </a:cxn>
                <a:cxn ang="0">
                  <a:pos x="24" y="47"/>
                </a:cxn>
                <a:cxn ang="0">
                  <a:pos x="30" y="61"/>
                </a:cxn>
                <a:cxn ang="0">
                  <a:pos x="33" y="44"/>
                </a:cxn>
                <a:cxn ang="0">
                  <a:pos x="27" y="22"/>
                </a:cxn>
                <a:cxn ang="0">
                  <a:pos x="34" y="41"/>
                </a:cxn>
                <a:cxn ang="0">
                  <a:pos x="34" y="22"/>
                </a:cxn>
                <a:cxn ang="0">
                  <a:pos x="30" y="22"/>
                </a:cxn>
                <a:cxn ang="0">
                  <a:pos x="39" y="49"/>
                </a:cxn>
                <a:cxn ang="0">
                  <a:pos x="37" y="59"/>
                </a:cxn>
                <a:cxn ang="0">
                  <a:pos x="37" y="58"/>
                </a:cxn>
                <a:cxn ang="0">
                  <a:pos x="34" y="59"/>
                </a:cxn>
                <a:cxn ang="0">
                  <a:pos x="37" y="61"/>
                </a:cxn>
                <a:cxn ang="0">
                  <a:pos x="41" y="61"/>
                </a:cxn>
                <a:cxn ang="0">
                  <a:pos x="39" y="40"/>
                </a:cxn>
                <a:cxn ang="0">
                  <a:pos x="46" y="38"/>
                </a:cxn>
                <a:cxn ang="0">
                  <a:pos x="42" y="27"/>
                </a:cxn>
                <a:cxn ang="0">
                  <a:pos x="38" y="38"/>
                </a:cxn>
                <a:cxn ang="0">
                  <a:pos x="41" y="38"/>
                </a:cxn>
                <a:cxn ang="0">
                  <a:pos x="42" y="29"/>
                </a:cxn>
                <a:cxn ang="0">
                  <a:pos x="43" y="38"/>
                </a:cxn>
                <a:cxn ang="0">
                  <a:pos x="48" y="49"/>
                </a:cxn>
                <a:cxn ang="0">
                  <a:pos x="46" y="44"/>
                </a:cxn>
                <a:cxn ang="0">
                  <a:pos x="46" y="61"/>
                </a:cxn>
                <a:cxn ang="0">
                  <a:pos x="48" y="62"/>
                </a:cxn>
                <a:cxn ang="0">
                  <a:pos x="50" y="52"/>
                </a:cxn>
                <a:cxn ang="0">
                  <a:pos x="46" y="51"/>
                </a:cxn>
                <a:cxn ang="0">
                  <a:pos x="46" y="51"/>
                </a:cxn>
                <a:cxn ang="0">
                  <a:pos x="48" y="52"/>
                </a:cxn>
                <a:cxn ang="0">
                  <a:pos x="47" y="60"/>
                </a:cxn>
                <a:cxn ang="0">
                  <a:pos x="46" y="59"/>
                </a:cxn>
                <a:cxn ang="0">
                  <a:pos x="49" y="41"/>
                </a:cxn>
                <a:cxn ang="0">
                  <a:pos x="53" y="40"/>
                </a:cxn>
                <a:cxn ang="0">
                  <a:pos x="56" y="41"/>
                </a:cxn>
                <a:cxn ang="0">
                  <a:pos x="54" y="38"/>
                </a:cxn>
                <a:cxn ang="0">
                  <a:pos x="51" y="39"/>
                </a:cxn>
                <a:cxn ang="0">
                  <a:pos x="48" y="27"/>
                </a:cxn>
                <a:cxn ang="0">
                  <a:pos x="58" y="49"/>
                </a:cxn>
                <a:cxn ang="0">
                  <a:pos x="52" y="52"/>
                </a:cxn>
                <a:cxn ang="0">
                  <a:pos x="55" y="62"/>
                </a:cxn>
                <a:cxn ang="0">
                  <a:pos x="59" y="57"/>
                </a:cxn>
                <a:cxn ang="0">
                  <a:pos x="56" y="59"/>
                </a:cxn>
                <a:cxn ang="0">
                  <a:pos x="54" y="58"/>
                </a:cxn>
                <a:cxn ang="0">
                  <a:pos x="59" y="52"/>
                </a:cxn>
                <a:cxn ang="0">
                  <a:pos x="56" y="51"/>
                </a:cxn>
                <a:cxn ang="0">
                  <a:pos x="54" y="53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36" y="84"/>
                    <a:pt x="30" y="83"/>
                    <a:pt x="25" y="81"/>
                  </a:cubicBezTo>
                  <a:cubicBezTo>
                    <a:pt x="20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8"/>
                  </a:cubicBezTo>
                  <a:cubicBezTo>
                    <a:pt x="1" y="53"/>
                    <a:pt x="0" y="48"/>
                    <a:pt x="0" y="42"/>
                  </a:cubicBezTo>
                  <a:cubicBezTo>
                    <a:pt x="0" y="36"/>
                    <a:pt x="1" y="31"/>
                    <a:pt x="3" y="26"/>
                  </a:cubicBezTo>
                  <a:cubicBezTo>
                    <a:pt x="5" y="21"/>
                    <a:pt x="8" y="16"/>
                    <a:pt x="12" y="12"/>
                  </a:cubicBezTo>
                  <a:cubicBezTo>
                    <a:pt x="16" y="9"/>
                    <a:pt x="20" y="6"/>
                    <a:pt x="25" y="3"/>
                  </a:cubicBezTo>
                  <a:cubicBezTo>
                    <a:pt x="30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3" y="6"/>
                    <a:pt x="68" y="9"/>
                    <a:pt x="71" y="12"/>
                  </a:cubicBezTo>
                  <a:cubicBezTo>
                    <a:pt x="75" y="16"/>
                    <a:pt x="78" y="21"/>
                    <a:pt x="80" y="26"/>
                  </a:cubicBezTo>
                  <a:cubicBezTo>
                    <a:pt x="83" y="31"/>
                    <a:pt x="84" y="36"/>
                    <a:pt x="84" y="42"/>
                  </a:cubicBezTo>
                  <a:cubicBezTo>
                    <a:pt x="84" y="48"/>
                    <a:pt x="83" y="53"/>
                    <a:pt x="80" y="58"/>
                  </a:cubicBezTo>
                  <a:cubicBezTo>
                    <a:pt x="78" y="64"/>
                    <a:pt x="75" y="68"/>
                    <a:pt x="71" y="72"/>
                  </a:cubicBezTo>
                  <a:cubicBezTo>
                    <a:pt x="68" y="76"/>
                    <a:pt x="63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lose/>
                  <a:moveTo>
                    <a:pt x="24" y="47"/>
                  </a:moveTo>
                  <a:cubicBezTo>
                    <a:pt x="27" y="47"/>
                    <a:pt x="27" y="47"/>
                    <a:pt x="27" y="47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24" y="47"/>
                  </a:lnTo>
                  <a:close/>
                  <a:moveTo>
                    <a:pt x="27" y="22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27" y="22"/>
                  </a:lnTo>
                  <a:close/>
                  <a:moveTo>
                    <a:pt x="41" y="49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60"/>
                    <a:pt x="34" y="61"/>
                    <a:pt x="35" y="61"/>
                  </a:cubicBezTo>
                  <a:cubicBezTo>
                    <a:pt x="35" y="61"/>
                    <a:pt x="35" y="62"/>
                    <a:pt x="36" y="62"/>
                  </a:cubicBezTo>
                  <a:cubicBezTo>
                    <a:pt x="36" y="62"/>
                    <a:pt x="37" y="61"/>
                    <a:pt x="37" y="61"/>
                  </a:cubicBezTo>
                  <a:cubicBezTo>
                    <a:pt x="38" y="61"/>
                    <a:pt x="38" y="61"/>
                    <a:pt x="39" y="6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1" y="61"/>
                    <a:pt x="41" y="61"/>
                    <a:pt x="41" y="61"/>
                  </a:cubicBezTo>
                  <a:lnTo>
                    <a:pt x="41" y="49"/>
                  </a:lnTo>
                  <a:close/>
                  <a:moveTo>
                    <a:pt x="38" y="38"/>
                  </a:moveTo>
                  <a:cubicBezTo>
                    <a:pt x="38" y="39"/>
                    <a:pt x="38" y="40"/>
                    <a:pt x="39" y="40"/>
                  </a:cubicBezTo>
                  <a:cubicBezTo>
                    <a:pt x="40" y="41"/>
                    <a:pt x="41" y="41"/>
                    <a:pt x="42" y="41"/>
                  </a:cubicBezTo>
                  <a:cubicBezTo>
                    <a:pt x="43" y="41"/>
                    <a:pt x="44" y="41"/>
                    <a:pt x="45" y="40"/>
                  </a:cubicBezTo>
                  <a:cubicBezTo>
                    <a:pt x="46" y="40"/>
                    <a:pt x="46" y="39"/>
                    <a:pt x="46" y="38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29"/>
                    <a:pt x="46" y="29"/>
                    <a:pt x="45" y="28"/>
                  </a:cubicBezTo>
                  <a:cubicBezTo>
                    <a:pt x="44" y="27"/>
                    <a:pt x="43" y="27"/>
                    <a:pt x="42" y="27"/>
                  </a:cubicBezTo>
                  <a:cubicBezTo>
                    <a:pt x="41" y="27"/>
                    <a:pt x="40" y="27"/>
                    <a:pt x="39" y="28"/>
                  </a:cubicBezTo>
                  <a:cubicBezTo>
                    <a:pt x="38" y="28"/>
                    <a:pt x="38" y="29"/>
                    <a:pt x="38" y="30"/>
                  </a:cubicBezTo>
                  <a:lnTo>
                    <a:pt x="38" y="38"/>
                  </a:lnTo>
                  <a:close/>
                  <a:moveTo>
                    <a:pt x="42" y="39"/>
                  </a:moveTo>
                  <a:cubicBezTo>
                    <a:pt x="42" y="39"/>
                    <a:pt x="41" y="39"/>
                    <a:pt x="41" y="3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29"/>
                    <a:pt x="42" y="29"/>
                    <a:pt x="42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lnTo>
                    <a:pt x="42" y="39"/>
                  </a:lnTo>
                  <a:close/>
                  <a:moveTo>
                    <a:pt x="48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50"/>
                    <a:pt x="46" y="5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8" y="62"/>
                    <a:pt x="48" y="62"/>
                  </a:cubicBezTo>
                  <a:cubicBezTo>
                    <a:pt x="49" y="62"/>
                    <a:pt x="49" y="61"/>
                    <a:pt x="50" y="61"/>
                  </a:cubicBezTo>
                  <a:cubicBezTo>
                    <a:pt x="50" y="60"/>
                    <a:pt x="50" y="60"/>
                    <a:pt x="50" y="59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50" y="50"/>
                    <a:pt x="50" y="49"/>
                  </a:cubicBezTo>
                  <a:cubicBezTo>
                    <a:pt x="49" y="49"/>
                    <a:pt x="49" y="49"/>
                    <a:pt x="48" y="49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1"/>
                    <a:pt x="48" y="52"/>
                    <a:pt x="48" y="52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59"/>
                    <a:pt x="46" y="59"/>
                    <a:pt x="46" y="59"/>
                  </a:cubicBezTo>
                  <a:lnTo>
                    <a:pt x="46" y="51"/>
                  </a:lnTo>
                  <a:close/>
                  <a:moveTo>
                    <a:pt x="48" y="39"/>
                  </a:moveTo>
                  <a:cubicBezTo>
                    <a:pt x="48" y="39"/>
                    <a:pt x="48" y="40"/>
                    <a:pt x="49" y="41"/>
                  </a:cubicBezTo>
                  <a:cubicBezTo>
                    <a:pt x="49" y="41"/>
                    <a:pt x="50" y="41"/>
                    <a:pt x="50" y="41"/>
                  </a:cubicBezTo>
                  <a:cubicBezTo>
                    <a:pt x="51" y="41"/>
                    <a:pt x="51" y="41"/>
                    <a:pt x="52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48" y="27"/>
                    <a:pt x="48" y="27"/>
                    <a:pt x="48" y="27"/>
                  </a:cubicBezTo>
                  <a:lnTo>
                    <a:pt x="48" y="39"/>
                  </a:lnTo>
                  <a:close/>
                  <a:moveTo>
                    <a:pt x="59" y="52"/>
                  </a:moveTo>
                  <a:cubicBezTo>
                    <a:pt x="59" y="51"/>
                    <a:pt x="59" y="50"/>
                    <a:pt x="58" y="49"/>
                  </a:cubicBezTo>
                  <a:cubicBezTo>
                    <a:pt x="57" y="49"/>
                    <a:pt x="57" y="49"/>
                    <a:pt x="55" y="49"/>
                  </a:cubicBezTo>
                  <a:cubicBezTo>
                    <a:pt x="54" y="49"/>
                    <a:pt x="53" y="49"/>
                    <a:pt x="53" y="50"/>
                  </a:cubicBezTo>
                  <a:cubicBezTo>
                    <a:pt x="52" y="50"/>
                    <a:pt x="52" y="51"/>
                    <a:pt x="52" y="52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9"/>
                    <a:pt x="52" y="60"/>
                    <a:pt x="53" y="61"/>
                  </a:cubicBezTo>
                  <a:cubicBezTo>
                    <a:pt x="53" y="61"/>
                    <a:pt x="54" y="62"/>
                    <a:pt x="55" y="62"/>
                  </a:cubicBezTo>
                  <a:cubicBezTo>
                    <a:pt x="57" y="62"/>
                    <a:pt x="57" y="61"/>
                    <a:pt x="58" y="61"/>
                  </a:cubicBezTo>
                  <a:cubicBezTo>
                    <a:pt x="59" y="60"/>
                    <a:pt x="59" y="59"/>
                    <a:pt x="59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6" y="59"/>
                    <a:pt x="56" y="60"/>
                    <a:pt x="55" y="60"/>
                  </a:cubicBezTo>
                  <a:cubicBezTo>
                    <a:pt x="55" y="60"/>
                    <a:pt x="55" y="59"/>
                    <a:pt x="55" y="59"/>
                  </a:cubicBezTo>
                  <a:cubicBezTo>
                    <a:pt x="54" y="59"/>
                    <a:pt x="54" y="59"/>
                    <a:pt x="54" y="58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9" y="55"/>
                    <a:pt x="59" y="55"/>
                    <a:pt x="59" y="55"/>
                  </a:cubicBezTo>
                  <a:lnTo>
                    <a:pt x="59" y="52"/>
                  </a:lnTo>
                  <a:close/>
                  <a:moveTo>
                    <a:pt x="55" y="51"/>
                  </a:moveTo>
                  <a:cubicBezTo>
                    <a:pt x="55" y="51"/>
                    <a:pt x="55" y="51"/>
                    <a:pt x="55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1"/>
                    <a:pt x="55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6" name="Freeform 3986"/>
            <p:cNvSpPr>
              <a:spLocks noEditPoints="1"/>
            </p:cNvSpPr>
            <p:nvPr/>
          </p:nvSpPr>
          <p:spPr bwMode="auto">
            <a:xfrm>
              <a:off x="5914590" y="4717266"/>
              <a:ext cx="381824" cy="381824"/>
            </a:xfrm>
            <a:custGeom>
              <a:avLst/>
              <a:gdLst/>
              <a:ahLst/>
              <a:cxnLst>
                <a:cxn ang="0">
                  <a:pos x="42" y="84"/>
                </a:cxn>
                <a:cxn ang="0">
                  <a:pos x="25" y="81"/>
                </a:cxn>
                <a:cxn ang="0">
                  <a:pos x="12" y="72"/>
                </a:cxn>
                <a:cxn ang="0">
                  <a:pos x="3" y="58"/>
                </a:cxn>
                <a:cxn ang="0">
                  <a:pos x="0" y="42"/>
                </a:cxn>
                <a:cxn ang="0">
                  <a:pos x="3" y="26"/>
                </a:cxn>
                <a:cxn ang="0">
                  <a:pos x="12" y="12"/>
                </a:cxn>
                <a:cxn ang="0">
                  <a:pos x="25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1" y="12"/>
                </a:cxn>
                <a:cxn ang="0">
                  <a:pos x="80" y="26"/>
                </a:cxn>
                <a:cxn ang="0">
                  <a:pos x="84" y="42"/>
                </a:cxn>
                <a:cxn ang="0">
                  <a:pos x="80" y="58"/>
                </a:cxn>
                <a:cxn ang="0">
                  <a:pos x="71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30" y="18"/>
                </a:cxn>
                <a:cxn ang="0">
                  <a:pos x="27" y="20"/>
                </a:cxn>
                <a:cxn ang="0">
                  <a:pos x="25" y="23"/>
                </a:cxn>
                <a:cxn ang="0">
                  <a:pos x="27" y="26"/>
                </a:cxn>
                <a:cxn ang="0">
                  <a:pos x="30" y="27"/>
                </a:cxn>
                <a:cxn ang="0">
                  <a:pos x="33" y="26"/>
                </a:cxn>
                <a:cxn ang="0">
                  <a:pos x="34" y="23"/>
                </a:cxn>
                <a:cxn ang="0">
                  <a:pos x="33" y="20"/>
                </a:cxn>
                <a:cxn ang="0">
                  <a:pos x="30" y="18"/>
                </a:cxn>
                <a:cxn ang="0">
                  <a:pos x="34" y="30"/>
                </a:cxn>
                <a:cxn ang="0">
                  <a:pos x="26" y="30"/>
                </a:cxn>
                <a:cxn ang="0">
                  <a:pos x="26" y="56"/>
                </a:cxn>
                <a:cxn ang="0">
                  <a:pos x="34" y="56"/>
                </a:cxn>
                <a:cxn ang="0">
                  <a:pos x="34" y="30"/>
                </a:cxn>
                <a:cxn ang="0">
                  <a:pos x="37" y="56"/>
                </a:cxn>
                <a:cxn ang="0">
                  <a:pos x="45" y="56"/>
                </a:cxn>
                <a:cxn ang="0">
                  <a:pos x="45" y="39"/>
                </a:cxn>
                <a:cxn ang="0">
                  <a:pos x="46" y="38"/>
                </a:cxn>
                <a:cxn ang="0">
                  <a:pos x="48" y="38"/>
                </a:cxn>
                <a:cxn ang="0">
                  <a:pos x="51" y="38"/>
                </a:cxn>
                <a:cxn ang="0">
                  <a:pos x="51" y="39"/>
                </a:cxn>
                <a:cxn ang="0">
                  <a:pos x="52" y="40"/>
                </a:cxn>
                <a:cxn ang="0">
                  <a:pos x="52" y="56"/>
                </a:cxn>
                <a:cxn ang="0">
                  <a:pos x="59" y="56"/>
                </a:cxn>
                <a:cxn ang="0">
                  <a:pos x="59" y="40"/>
                </a:cxn>
                <a:cxn ang="0">
                  <a:pos x="58" y="35"/>
                </a:cxn>
                <a:cxn ang="0">
                  <a:pos x="54" y="32"/>
                </a:cxn>
                <a:cxn ang="0">
                  <a:pos x="49" y="30"/>
                </a:cxn>
                <a:cxn ang="0">
                  <a:pos x="45" y="31"/>
                </a:cxn>
                <a:cxn ang="0">
                  <a:pos x="45" y="30"/>
                </a:cxn>
                <a:cxn ang="0">
                  <a:pos x="37" y="30"/>
                </a:cxn>
                <a:cxn ang="0">
                  <a:pos x="37" y="56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36" y="84"/>
                    <a:pt x="30" y="83"/>
                    <a:pt x="25" y="81"/>
                  </a:cubicBezTo>
                  <a:cubicBezTo>
                    <a:pt x="20" y="79"/>
                    <a:pt x="16" y="76"/>
                    <a:pt x="12" y="72"/>
                  </a:cubicBezTo>
                  <a:cubicBezTo>
                    <a:pt x="8" y="68"/>
                    <a:pt x="5" y="63"/>
                    <a:pt x="3" y="58"/>
                  </a:cubicBezTo>
                  <a:cubicBezTo>
                    <a:pt x="1" y="53"/>
                    <a:pt x="0" y="48"/>
                    <a:pt x="0" y="42"/>
                  </a:cubicBezTo>
                  <a:cubicBezTo>
                    <a:pt x="0" y="36"/>
                    <a:pt x="1" y="31"/>
                    <a:pt x="3" y="26"/>
                  </a:cubicBezTo>
                  <a:cubicBezTo>
                    <a:pt x="5" y="21"/>
                    <a:pt x="8" y="16"/>
                    <a:pt x="12" y="12"/>
                  </a:cubicBezTo>
                  <a:cubicBezTo>
                    <a:pt x="16" y="9"/>
                    <a:pt x="20" y="6"/>
                    <a:pt x="25" y="3"/>
                  </a:cubicBezTo>
                  <a:cubicBezTo>
                    <a:pt x="30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3" y="6"/>
                    <a:pt x="68" y="9"/>
                    <a:pt x="71" y="12"/>
                  </a:cubicBezTo>
                  <a:cubicBezTo>
                    <a:pt x="75" y="16"/>
                    <a:pt x="78" y="21"/>
                    <a:pt x="80" y="26"/>
                  </a:cubicBezTo>
                  <a:cubicBezTo>
                    <a:pt x="83" y="31"/>
                    <a:pt x="84" y="36"/>
                    <a:pt x="84" y="42"/>
                  </a:cubicBezTo>
                  <a:cubicBezTo>
                    <a:pt x="84" y="48"/>
                    <a:pt x="83" y="53"/>
                    <a:pt x="80" y="58"/>
                  </a:cubicBezTo>
                  <a:cubicBezTo>
                    <a:pt x="78" y="63"/>
                    <a:pt x="75" y="68"/>
                    <a:pt x="71" y="72"/>
                  </a:cubicBezTo>
                  <a:cubicBezTo>
                    <a:pt x="68" y="76"/>
                    <a:pt x="63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lose/>
                  <a:moveTo>
                    <a:pt x="30" y="18"/>
                  </a:moveTo>
                  <a:cubicBezTo>
                    <a:pt x="29" y="18"/>
                    <a:pt x="28" y="19"/>
                    <a:pt x="27" y="20"/>
                  </a:cubicBezTo>
                  <a:cubicBezTo>
                    <a:pt x="26" y="20"/>
                    <a:pt x="25" y="22"/>
                    <a:pt x="25" y="23"/>
                  </a:cubicBezTo>
                  <a:cubicBezTo>
                    <a:pt x="25" y="24"/>
                    <a:pt x="26" y="25"/>
                    <a:pt x="27" y="26"/>
                  </a:cubicBezTo>
                  <a:cubicBezTo>
                    <a:pt x="28" y="27"/>
                    <a:pt x="29" y="27"/>
                    <a:pt x="30" y="27"/>
                  </a:cubicBezTo>
                  <a:cubicBezTo>
                    <a:pt x="31" y="27"/>
                    <a:pt x="32" y="27"/>
                    <a:pt x="33" y="26"/>
                  </a:cubicBezTo>
                  <a:cubicBezTo>
                    <a:pt x="34" y="25"/>
                    <a:pt x="34" y="24"/>
                    <a:pt x="34" y="23"/>
                  </a:cubicBezTo>
                  <a:cubicBezTo>
                    <a:pt x="34" y="22"/>
                    <a:pt x="34" y="20"/>
                    <a:pt x="33" y="20"/>
                  </a:cubicBezTo>
                  <a:cubicBezTo>
                    <a:pt x="32" y="19"/>
                    <a:pt x="31" y="18"/>
                    <a:pt x="30" y="18"/>
                  </a:cubicBezTo>
                  <a:close/>
                  <a:moveTo>
                    <a:pt x="34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34" y="56"/>
                    <a:pt x="34" y="56"/>
                    <a:pt x="34" y="56"/>
                  </a:cubicBezTo>
                  <a:lnTo>
                    <a:pt x="34" y="30"/>
                  </a:lnTo>
                  <a:close/>
                  <a:moveTo>
                    <a:pt x="37" y="56"/>
                  </a:moveTo>
                  <a:cubicBezTo>
                    <a:pt x="45" y="56"/>
                    <a:pt x="45" y="56"/>
                    <a:pt x="45" y="56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6" y="38"/>
                    <a:pt x="46" y="38"/>
                  </a:cubicBezTo>
                  <a:cubicBezTo>
                    <a:pt x="47" y="38"/>
                    <a:pt x="48" y="38"/>
                    <a:pt x="48" y="38"/>
                  </a:cubicBezTo>
                  <a:cubicBezTo>
                    <a:pt x="49" y="37"/>
                    <a:pt x="50" y="38"/>
                    <a:pt x="51" y="38"/>
                  </a:cubicBezTo>
                  <a:cubicBezTo>
                    <a:pt x="51" y="38"/>
                    <a:pt x="51" y="38"/>
                    <a:pt x="51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7"/>
                    <a:pt x="58" y="35"/>
                  </a:cubicBezTo>
                  <a:cubicBezTo>
                    <a:pt x="57" y="34"/>
                    <a:pt x="56" y="32"/>
                    <a:pt x="54" y="32"/>
                  </a:cubicBezTo>
                  <a:cubicBezTo>
                    <a:pt x="53" y="31"/>
                    <a:pt x="51" y="30"/>
                    <a:pt x="49" y="30"/>
                  </a:cubicBezTo>
                  <a:cubicBezTo>
                    <a:pt x="48" y="30"/>
                    <a:pt x="46" y="31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37" y="5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27" name="Group 4026"/>
            <p:cNvGrpSpPr/>
            <p:nvPr/>
          </p:nvGrpSpPr>
          <p:grpSpPr>
            <a:xfrm>
              <a:off x="5926257" y="5341670"/>
              <a:ext cx="376864" cy="381824"/>
              <a:chOff x="5133826" y="1663246"/>
              <a:chExt cx="723875" cy="733403"/>
            </a:xfrm>
          </p:grpSpPr>
          <p:sp>
            <p:nvSpPr>
              <p:cNvPr id="9107" name="Freeform 3987"/>
              <p:cNvSpPr>
                <a:spLocks/>
              </p:cNvSpPr>
              <p:nvPr/>
            </p:nvSpPr>
            <p:spPr bwMode="auto">
              <a:xfrm>
                <a:off x="5362418" y="2129958"/>
                <a:ext cx="85725" cy="7619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6"/>
                  </a:cxn>
                  <a:cxn ang="0">
                    <a:pos x="10" y="9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r" b="b"/>
                <a:pathLst>
                  <a:path w="10" h="9">
                    <a:moveTo>
                      <a:pt x="0" y="3"/>
                    </a:moveTo>
                    <a:cubicBezTo>
                      <a:pt x="2" y="4"/>
                      <a:pt x="3" y="5"/>
                      <a:pt x="5" y="6"/>
                    </a:cubicBezTo>
                    <a:cubicBezTo>
                      <a:pt x="7" y="8"/>
                      <a:pt x="8" y="8"/>
                      <a:pt x="10" y="9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3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8" name="Freeform 3988"/>
              <p:cNvSpPr>
                <a:spLocks/>
              </p:cNvSpPr>
              <p:nvPr/>
            </p:nvSpPr>
            <p:spPr bwMode="auto">
              <a:xfrm>
                <a:off x="5314797" y="2034711"/>
                <a:ext cx="85725" cy="9524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" y="11"/>
                  </a:cxn>
                  <a:cxn ang="0">
                    <a:pos x="9" y="8"/>
                  </a:cxn>
                  <a:cxn ang="0">
                    <a:pos x="8" y="0"/>
                  </a:cxn>
                </a:cxnLst>
                <a:rect l="0" t="0" r="r" b="b"/>
                <a:pathLst>
                  <a:path w="9" h="11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0" y="4"/>
                      <a:pt x="2" y="8"/>
                      <a:pt x="4" y="11"/>
                    </a:cubicBezTo>
                    <a:cubicBezTo>
                      <a:pt x="6" y="10"/>
                      <a:pt x="7" y="9"/>
                      <a:pt x="9" y="8"/>
                    </a:cubicBezTo>
                    <a:cubicBezTo>
                      <a:pt x="8" y="6"/>
                      <a:pt x="8" y="3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9" name="Freeform 3989"/>
              <p:cNvSpPr>
                <a:spLocks/>
              </p:cNvSpPr>
              <p:nvPr/>
            </p:nvSpPr>
            <p:spPr bwMode="auto">
              <a:xfrm>
                <a:off x="5533862" y="1853740"/>
                <a:ext cx="95247" cy="76197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1" y="6"/>
                  </a:cxn>
                </a:cxnLst>
                <a:rect l="0" t="0" r="r" b="b"/>
                <a:pathLst>
                  <a:path w="11" h="9">
                    <a:moveTo>
                      <a:pt x="11" y="6"/>
                    </a:moveTo>
                    <a:cubicBezTo>
                      <a:pt x="8" y="3"/>
                      <a:pt x="4" y="1"/>
                      <a:pt x="0" y="0"/>
                    </a:cubicBezTo>
                    <a:cubicBezTo>
                      <a:pt x="3" y="3"/>
                      <a:pt x="5" y="6"/>
                      <a:pt x="6" y="9"/>
                    </a:cubicBezTo>
                    <a:cubicBezTo>
                      <a:pt x="8" y="8"/>
                      <a:pt x="9" y="7"/>
                      <a:pt x="11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0" name="Freeform 3990"/>
              <p:cNvSpPr>
                <a:spLocks/>
              </p:cNvSpPr>
              <p:nvPr/>
            </p:nvSpPr>
            <p:spPr bwMode="auto">
              <a:xfrm>
                <a:off x="5419566" y="2110909"/>
                <a:ext cx="66676" cy="9524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7" h="11">
                    <a:moveTo>
                      <a:pt x="0" y="2"/>
                    </a:moveTo>
                    <a:cubicBezTo>
                      <a:pt x="2" y="5"/>
                      <a:pt x="4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1" name="Freeform 3991"/>
              <p:cNvSpPr>
                <a:spLocks/>
              </p:cNvSpPr>
              <p:nvPr/>
            </p:nvSpPr>
            <p:spPr bwMode="auto">
              <a:xfrm>
                <a:off x="5314797" y="1920415"/>
                <a:ext cx="85725" cy="104774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9" y="3"/>
                  </a:cxn>
                </a:cxnLst>
                <a:rect l="0" t="0" r="r" b="b"/>
                <a:pathLst>
                  <a:path w="9" h="11">
                    <a:moveTo>
                      <a:pt x="9" y="3"/>
                    </a:moveTo>
                    <a:cubicBezTo>
                      <a:pt x="7" y="2"/>
                      <a:pt x="6" y="1"/>
                      <a:pt x="4" y="0"/>
                    </a:cubicBezTo>
                    <a:cubicBezTo>
                      <a:pt x="1" y="3"/>
                      <a:pt x="0" y="7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8" y="8"/>
                      <a:pt x="8" y="5"/>
                      <a:pt x="9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2" name="Freeform 3992"/>
              <p:cNvSpPr>
                <a:spLocks/>
              </p:cNvSpPr>
              <p:nvPr/>
            </p:nvSpPr>
            <p:spPr bwMode="auto">
              <a:xfrm>
                <a:off x="5410044" y="2034711"/>
                <a:ext cx="76197" cy="66676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1" y="7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cubicBezTo>
                      <a:pt x="4" y="7"/>
                      <a:pt x="7" y="6"/>
                      <a:pt x="9" y="6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1" y="6"/>
                      <a:pt x="1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3" name="Freeform 3993"/>
              <p:cNvSpPr>
                <a:spLocks/>
              </p:cNvSpPr>
              <p:nvPr/>
            </p:nvSpPr>
            <p:spPr bwMode="auto">
              <a:xfrm>
                <a:off x="5362418" y="1853740"/>
                <a:ext cx="95247" cy="7619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5" y="9"/>
                  </a:cxn>
                  <a:cxn ang="0">
                    <a:pos x="7" y="4"/>
                  </a:cxn>
                </a:cxnLst>
                <a:rect l="0" t="0" r="r" b="b"/>
                <a:pathLst>
                  <a:path w="11" h="9">
                    <a:moveTo>
                      <a:pt x="7" y="4"/>
                    </a:moveTo>
                    <a:cubicBezTo>
                      <a:pt x="8" y="3"/>
                      <a:pt x="10" y="1"/>
                      <a:pt x="11" y="0"/>
                    </a:cubicBezTo>
                    <a:cubicBezTo>
                      <a:pt x="7" y="1"/>
                      <a:pt x="3" y="3"/>
                      <a:pt x="0" y="6"/>
                    </a:cubicBezTo>
                    <a:cubicBezTo>
                      <a:pt x="2" y="7"/>
                      <a:pt x="3" y="8"/>
                      <a:pt x="5" y="9"/>
                    </a:cubicBezTo>
                    <a:cubicBezTo>
                      <a:pt x="6" y="7"/>
                      <a:pt x="7" y="6"/>
                      <a:pt x="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4" name="Freeform 3994"/>
              <p:cNvSpPr>
                <a:spLocks/>
              </p:cNvSpPr>
              <p:nvPr/>
            </p:nvSpPr>
            <p:spPr bwMode="auto">
              <a:xfrm>
                <a:off x="5410044" y="1948986"/>
                <a:ext cx="76197" cy="76197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" y="0"/>
                  </a:cxn>
                  <a:cxn ang="0">
                    <a:pos x="0" y="8"/>
                  </a:cxn>
                  <a:cxn ang="0">
                    <a:pos x="9" y="8"/>
                  </a:cxn>
                  <a:cxn ang="0">
                    <a:pos x="9" y="2"/>
                  </a:cxn>
                </a:cxnLst>
                <a:rect l="0" t="0" r="r" b="b"/>
                <a:pathLst>
                  <a:path w="9" h="8">
                    <a:moveTo>
                      <a:pt x="9" y="2"/>
                    </a:moveTo>
                    <a:cubicBezTo>
                      <a:pt x="7" y="2"/>
                      <a:pt x="4" y="1"/>
                      <a:pt x="1" y="0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3" y="8"/>
                      <a:pt x="6" y="8"/>
                      <a:pt x="9" y="8"/>
                    </a:cubicBezTo>
                    <a:cubicBezTo>
                      <a:pt x="9" y="6"/>
                      <a:pt x="9" y="4"/>
                      <a:pt x="9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5" name="Freeform 3995"/>
              <p:cNvSpPr>
                <a:spLocks/>
              </p:cNvSpPr>
              <p:nvPr/>
            </p:nvSpPr>
            <p:spPr bwMode="auto">
              <a:xfrm>
                <a:off x="5419566" y="1844218"/>
                <a:ext cx="66676" cy="10477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" y="12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2" y="7"/>
                  </a:cxn>
                  <a:cxn ang="0">
                    <a:pos x="0" y="11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2" y="11"/>
                      <a:pt x="5" y="12"/>
                      <a:pt x="7" y="12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3" y="5"/>
                      <a:pt x="2" y="7"/>
                    </a:cubicBezTo>
                    <a:cubicBezTo>
                      <a:pt x="1" y="8"/>
                      <a:pt x="0" y="9"/>
                      <a:pt x="0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6" name="Freeform 3996"/>
              <p:cNvSpPr>
                <a:spLocks/>
              </p:cNvSpPr>
              <p:nvPr/>
            </p:nvSpPr>
            <p:spPr bwMode="auto">
              <a:xfrm>
                <a:off x="5505291" y="1948986"/>
                <a:ext cx="85725" cy="7619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10" y="8"/>
                  </a:cxn>
                  <a:cxn ang="0">
                    <a:pos x="9" y="0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cubicBezTo>
                      <a:pt x="6" y="1"/>
                      <a:pt x="3" y="2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4" y="8"/>
                      <a:pt x="7" y="8"/>
                      <a:pt x="10" y="8"/>
                    </a:cubicBezTo>
                    <a:cubicBezTo>
                      <a:pt x="10" y="6"/>
                      <a:pt x="9" y="2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" name="Freeform 3997"/>
              <p:cNvSpPr>
                <a:spLocks/>
              </p:cNvSpPr>
              <p:nvPr/>
            </p:nvSpPr>
            <p:spPr bwMode="auto">
              <a:xfrm>
                <a:off x="5600538" y="1920415"/>
                <a:ext cx="76197" cy="104774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9" y="1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11"/>
                  </a:cxn>
                </a:cxnLst>
                <a:rect l="0" t="0" r="r" b="b"/>
                <a:pathLst>
                  <a:path w="9" h="11">
                    <a:moveTo>
                      <a:pt x="1" y="11"/>
                    </a:moveTo>
                    <a:cubicBezTo>
                      <a:pt x="4" y="11"/>
                      <a:pt x="6" y="11"/>
                      <a:pt x="9" y="11"/>
                    </a:cubicBezTo>
                    <a:cubicBezTo>
                      <a:pt x="9" y="7"/>
                      <a:pt x="7" y="3"/>
                      <a:pt x="5" y="0"/>
                    </a:cubicBezTo>
                    <a:cubicBezTo>
                      <a:pt x="3" y="1"/>
                      <a:pt x="2" y="2"/>
                      <a:pt x="0" y="3"/>
                    </a:cubicBezTo>
                    <a:cubicBezTo>
                      <a:pt x="1" y="5"/>
                      <a:pt x="1" y="8"/>
                      <a:pt x="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8" name="Freeform 3998"/>
              <p:cNvSpPr>
                <a:spLocks/>
              </p:cNvSpPr>
              <p:nvPr/>
            </p:nvSpPr>
            <p:spPr bwMode="auto">
              <a:xfrm>
                <a:off x="5600538" y="2034711"/>
                <a:ext cx="76197" cy="9524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8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0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r" b="b"/>
                <a:pathLst>
                  <a:path w="9" h="11">
                    <a:moveTo>
                      <a:pt x="1" y="4"/>
                    </a:moveTo>
                    <a:cubicBezTo>
                      <a:pt x="0" y="5"/>
                      <a:pt x="0" y="7"/>
                      <a:pt x="0" y="8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7" y="8"/>
                      <a:pt x="9" y="4"/>
                      <a:pt x="9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9" name="Freeform 3999"/>
              <p:cNvSpPr>
                <a:spLocks/>
              </p:cNvSpPr>
              <p:nvPr/>
            </p:nvSpPr>
            <p:spPr bwMode="auto">
              <a:xfrm>
                <a:off x="5505291" y="1844218"/>
                <a:ext cx="66676" cy="104774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6" y="6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8" y="11"/>
                  </a:cxn>
                  <a:cxn ang="0">
                    <a:pos x="8" y="10"/>
                  </a:cxn>
                </a:cxnLst>
                <a:rect l="0" t="0" r="r" b="b"/>
                <a:pathLst>
                  <a:path w="8" h="12">
                    <a:moveTo>
                      <a:pt x="8" y="10"/>
                    </a:moveTo>
                    <a:cubicBezTo>
                      <a:pt x="7" y="9"/>
                      <a:pt x="7" y="8"/>
                      <a:pt x="6" y="6"/>
                    </a:cubicBezTo>
                    <a:cubicBezTo>
                      <a:pt x="4" y="4"/>
                      <a:pt x="3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2" y="12"/>
                      <a:pt x="7" y="11"/>
                      <a:pt x="8" y="11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0" name="Freeform 4000"/>
              <p:cNvSpPr>
                <a:spLocks noEditPoints="1"/>
              </p:cNvSpPr>
              <p:nvPr/>
            </p:nvSpPr>
            <p:spPr bwMode="auto">
              <a:xfrm>
                <a:off x="5133826" y="1663246"/>
                <a:ext cx="723875" cy="733403"/>
              </a:xfrm>
              <a:custGeom>
                <a:avLst/>
                <a:gdLst/>
                <a:ahLst/>
                <a:cxnLst>
                  <a:cxn ang="0">
                    <a:pos x="80" y="26"/>
                  </a:cxn>
                  <a:cxn ang="0">
                    <a:pos x="71" y="12"/>
                  </a:cxn>
                  <a:cxn ang="0">
                    <a:pos x="58" y="3"/>
                  </a:cxn>
                  <a:cxn ang="0">
                    <a:pos x="41" y="0"/>
                  </a:cxn>
                  <a:cxn ang="0">
                    <a:pos x="25" y="3"/>
                  </a:cxn>
                  <a:cxn ang="0">
                    <a:pos x="12" y="12"/>
                  </a:cxn>
                  <a:cxn ang="0">
                    <a:pos x="3" y="26"/>
                  </a:cxn>
                  <a:cxn ang="0">
                    <a:pos x="0" y="42"/>
                  </a:cxn>
                  <a:cxn ang="0">
                    <a:pos x="3" y="58"/>
                  </a:cxn>
                  <a:cxn ang="0">
                    <a:pos x="12" y="72"/>
                  </a:cxn>
                  <a:cxn ang="0">
                    <a:pos x="25" y="81"/>
                  </a:cxn>
                  <a:cxn ang="0">
                    <a:pos x="41" y="84"/>
                  </a:cxn>
                  <a:cxn ang="0">
                    <a:pos x="58" y="81"/>
                  </a:cxn>
                  <a:cxn ang="0">
                    <a:pos x="71" y="72"/>
                  </a:cxn>
                  <a:cxn ang="0">
                    <a:pos x="80" y="58"/>
                  </a:cxn>
                  <a:cxn ang="0">
                    <a:pos x="83" y="42"/>
                  </a:cxn>
                  <a:cxn ang="0">
                    <a:pos x="80" y="26"/>
                  </a:cxn>
                  <a:cxn ang="0">
                    <a:pos x="41" y="65"/>
                  </a:cxn>
                  <a:cxn ang="0">
                    <a:pos x="18" y="42"/>
                  </a:cxn>
                  <a:cxn ang="0">
                    <a:pos x="41" y="19"/>
                  </a:cxn>
                  <a:cxn ang="0">
                    <a:pos x="65" y="42"/>
                  </a:cxn>
                  <a:cxn ang="0">
                    <a:pos x="41" y="65"/>
                  </a:cxn>
                </a:cxnLst>
                <a:rect l="0" t="0" r="r" b="b"/>
                <a:pathLst>
                  <a:path w="83" h="84">
                    <a:moveTo>
                      <a:pt x="80" y="26"/>
                    </a:moveTo>
                    <a:cubicBezTo>
                      <a:pt x="78" y="21"/>
                      <a:pt x="75" y="16"/>
                      <a:pt x="71" y="12"/>
                    </a:cubicBezTo>
                    <a:cubicBezTo>
                      <a:pt x="67" y="8"/>
                      <a:pt x="63" y="5"/>
                      <a:pt x="58" y="3"/>
                    </a:cubicBezTo>
                    <a:cubicBezTo>
                      <a:pt x="53" y="1"/>
                      <a:pt x="47" y="0"/>
                      <a:pt x="41" y="0"/>
                    </a:cubicBezTo>
                    <a:cubicBezTo>
                      <a:pt x="36" y="0"/>
                      <a:pt x="30" y="1"/>
                      <a:pt x="25" y="3"/>
                    </a:cubicBezTo>
                    <a:cubicBezTo>
                      <a:pt x="20" y="5"/>
                      <a:pt x="16" y="8"/>
                      <a:pt x="12" y="12"/>
                    </a:cubicBezTo>
                    <a:cubicBezTo>
                      <a:pt x="8" y="16"/>
                      <a:pt x="5" y="21"/>
                      <a:pt x="3" y="26"/>
                    </a:cubicBezTo>
                    <a:cubicBezTo>
                      <a:pt x="1" y="31"/>
                      <a:pt x="0" y="36"/>
                      <a:pt x="0" y="42"/>
                    </a:cubicBezTo>
                    <a:cubicBezTo>
                      <a:pt x="0" y="48"/>
                      <a:pt x="1" y="53"/>
                      <a:pt x="3" y="58"/>
                    </a:cubicBezTo>
                    <a:cubicBezTo>
                      <a:pt x="5" y="63"/>
                      <a:pt x="8" y="68"/>
                      <a:pt x="12" y="72"/>
                    </a:cubicBezTo>
                    <a:cubicBezTo>
                      <a:pt x="16" y="75"/>
                      <a:pt x="20" y="78"/>
                      <a:pt x="25" y="81"/>
                    </a:cubicBezTo>
                    <a:cubicBezTo>
                      <a:pt x="30" y="83"/>
                      <a:pt x="36" y="84"/>
                      <a:pt x="41" y="84"/>
                    </a:cubicBezTo>
                    <a:cubicBezTo>
                      <a:pt x="47" y="84"/>
                      <a:pt x="53" y="83"/>
                      <a:pt x="58" y="81"/>
                    </a:cubicBezTo>
                    <a:cubicBezTo>
                      <a:pt x="63" y="78"/>
                      <a:pt x="67" y="75"/>
                      <a:pt x="71" y="72"/>
                    </a:cubicBezTo>
                    <a:cubicBezTo>
                      <a:pt x="75" y="68"/>
                      <a:pt x="78" y="63"/>
                      <a:pt x="80" y="58"/>
                    </a:cubicBezTo>
                    <a:cubicBezTo>
                      <a:pt x="82" y="53"/>
                      <a:pt x="83" y="48"/>
                      <a:pt x="83" y="42"/>
                    </a:cubicBezTo>
                    <a:cubicBezTo>
                      <a:pt x="83" y="36"/>
                      <a:pt x="82" y="31"/>
                      <a:pt x="80" y="26"/>
                    </a:cubicBezTo>
                    <a:close/>
                    <a:moveTo>
                      <a:pt x="41" y="65"/>
                    </a:moveTo>
                    <a:cubicBezTo>
                      <a:pt x="29" y="65"/>
                      <a:pt x="18" y="55"/>
                      <a:pt x="18" y="42"/>
                    </a:cubicBezTo>
                    <a:cubicBezTo>
                      <a:pt x="18" y="29"/>
                      <a:pt x="29" y="19"/>
                      <a:pt x="41" y="19"/>
                    </a:cubicBezTo>
                    <a:cubicBezTo>
                      <a:pt x="54" y="19"/>
                      <a:pt x="65" y="29"/>
                      <a:pt x="65" y="42"/>
                    </a:cubicBezTo>
                    <a:cubicBezTo>
                      <a:pt x="65" y="55"/>
                      <a:pt x="54" y="65"/>
                      <a:pt x="41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1" name="Freeform 4001"/>
              <p:cNvSpPr>
                <a:spLocks/>
              </p:cNvSpPr>
              <p:nvPr/>
            </p:nvSpPr>
            <p:spPr bwMode="auto">
              <a:xfrm>
                <a:off x="5505291" y="2034711"/>
                <a:ext cx="85725" cy="66676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9" y="7"/>
                  </a:cxn>
                </a:cxnLst>
                <a:rect l="0" t="0" r="r" b="b"/>
                <a:pathLst>
                  <a:path w="10" h="7">
                    <a:moveTo>
                      <a:pt x="9" y="7"/>
                    </a:moveTo>
                    <a:cubicBezTo>
                      <a:pt x="10" y="5"/>
                      <a:pt x="10" y="3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6" y="7"/>
                      <a:pt x="7" y="7"/>
                      <a:pt x="9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2" name="Freeform 4002"/>
              <p:cNvSpPr>
                <a:spLocks/>
              </p:cNvSpPr>
              <p:nvPr/>
            </p:nvSpPr>
            <p:spPr bwMode="auto">
              <a:xfrm>
                <a:off x="5505291" y="2110909"/>
                <a:ext cx="66676" cy="95247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8" y="2"/>
                  </a:cxn>
                  <a:cxn ang="0">
                    <a:pos x="8" y="1"/>
                  </a:cxn>
                </a:cxnLst>
                <a:rect l="0" t="0" r="r" b="b"/>
                <a:pathLst>
                  <a:path w="8" h="11">
                    <a:moveTo>
                      <a:pt x="8" y="1"/>
                    </a:moveTo>
                    <a:cubicBezTo>
                      <a:pt x="7" y="1"/>
                      <a:pt x="2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8"/>
                      <a:pt x="6" y="5"/>
                      <a:pt x="8" y="2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3" name="Freeform 4003"/>
              <p:cNvSpPr>
                <a:spLocks/>
              </p:cNvSpPr>
              <p:nvPr/>
            </p:nvSpPr>
            <p:spPr bwMode="auto">
              <a:xfrm>
                <a:off x="5533862" y="2129958"/>
                <a:ext cx="95247" cy="7619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3"/>
                  </a:cxn>
                  <a:cxn ang="0">
                    <a:pos x="6" y="0"/>
                  </a:cxn>
                  <a:cxn ang="0">
                    <a:pos x="0" y="9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cubicBezTo>
                      <a:pt x="3" y="8"/>
                      <a:pt x="9" y="5"/>
                      <a:pt x="11" y="3"/>
                    </a:cubicBezTo>
                    <a:cubicBezTo>
                      <a:pt x="9" y="2"/>
                      <a:pt x="8" y="1"/>
                      <a:pt x="6" y="0"/>
                    </a:cubicBezTo>
                    <a:cubicBezTo>
                      <a:pt x="5" y="3"/>
                      <a:pt x="3" y="6"/>
                      <a:pt x="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28" name="Group 4027"/>
            <p:cNvGrpSpPr/>
            <p:nvPr/>
          </p:nvGrpSpPr>
          <p:grpSpPr>
            <a:xfrm>
              <a:off x="5909005" y="3463711"/>
              <a:ext cx="381824" cy="381824"/>
              <a:chOff x="4228984" y="1653724"/>
              <a:chExt cx="733403" cy="733403"/>
            </a:xfrm>
          </p:grpSpPr>
          <p:sp>
            <p:nvSpPr>
              <p:cNvPr id="9124" name="Oval 4004"/>
              <p:cNvSpPr>
                <a:spLocks noChangeArrowheads="1"/>
              </p:cNvSpPr>
              <p:nvPr/>
            </p:nvSpPr>
            <p:spPr bwMode="auto">
              <a:xfrm>
                <a:off x="4514725" y="1948986"/>
                <a:ext cx="152395" cy="14287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5" name="Freeform 4005"/>
              <p:cNvSpPr>
                <a:spLocks noEditPoints="1"/>
              </p:cNvSpPr>
              <p:nvPr/>
            </p:nvSpPr>
            <p:spPr bwMode="auto">
              <a:xfrm>
                <a:off x="4438527" y="1863267"/>
                <a:ext cx="314317" cy="314317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27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0" y="9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9" y="36"/>
                  </a:cxn>
                  <a:cxn ang="0">
                    <a:pos x="27" y="36"/>
                  </a:cxn>
                  <a:cxn ang="0">
                    <a:pos x="28" y="36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4" y="3"/>
                  </a:cxn>
                  <a:cxn ang="0">
                    <a:pos x="18" y="29"/>
                  </a:cxn>
                  <a:cxn ang="0">
                    <a:pos x="6" y="18"/>
                  </a:cxn>
                  <a:cxn ang="0">
                    <a:pos x="18" y="6"/>
                  </a:cxn>
                  <a:cxn ang="0">
                    <a:pos x="29" y="18"/>
                  </a:cxn>
                  <a:cxn ang="0">
                    <a:pos x="18" y="29"/>
                  </a:cxn>
                  <a:cxn ang="0">
                    <a:pos x="30" y="8"/>
                  </a:cxn>
                  <a:cxn ang="0">
                    <a:pos x="28" y="5"/>
                  </a:cxn>
                  <a:cxn ang="0">
                    <a:pos x="30" y="3"/>
                  </a:cxn>
                  <a:cxn ang="0">
                    <a:pos x="33" y="5"/>
                  </a:cxn>
                  <a:cxn ang="0">
                    <a:pos x="30" y="8"/>
                  </a:cxn>
                </a:cxnLst>
                <a:rect l="0" t="0" r="r" b="b"/>
                <a:pathLst>
                  <a:path w="36" h="36">
                    <a:moveTo>
                      <a:pt x="34" y="3"/>
                    </a:moveTo>
                    <a:cubicBezTo>
                      <a:pt x="32" y="1"/>
                      <a:pt x="30" y="0"/>
                      <a:pt x="27" y="0"/>
                    </a:cubicBezTo>
                    <a:cubicBezTo>
                      <a:pt x="24" y="0"/>
                      <a:pt x="21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2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1" y="3"/>
                      <a:pt x="0" y="5"/>
                      <a:pt x="0" y="9"/>
                    </a:cubicBezTo>
                    <a:cubicBezTo>
                      <a:pt x="0" y="15"/>
                      <a:pt x="0" y="21"/>
                      <a:pt x="0" y="27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1" y="33"/>
                      <a:pt x="4" y="36"/>
                      <a:pt x="9" y="36"/>
                    </a:cubicBezTo>
                    <a:cubicBezTo>
                      <a:pt x="15" y="36"/>
                      <a:pt x="21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30" y="36"/>
                      <a:pt x="31" y="35"/>
                      <a:pt x="33" y="34"/>
                    </a:cubicBezTo>
                    <a:cubicBezTo>
                      <a:pt x="35" y="32"/>
                      <a:pt x="36" y="29"/>
                      <a:pt x="36" y="27"/>
                    </a:cubicBezTo>
                    <a:cubicBezTo>
                      <a:pt x="36" y="21"/>
                      <a:pt x="36" y="15"/>
                      <a:pt x="36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6"/>
                      <a:pt x="35" y="4"/>
                      <a:pt x="34" y="3"/>
                    </a:cubicBezTo>
                    <a:close/>
                    <a:moveTo>
                      <a:pt x="18" y="29"/>
                    </a:moveTo>
                    <a:cubicBezTo>
                      <a:pt x="11" y="29"/>
                      <a:pt x="6" y="24"/>
                      <a:pt x="6" y="18"/>
                    </a:cubicBezTo>
                    <a:cubicBezTo>
                      <a:pt x="6" y="11"/>
                      <a:pt x="11" y="6"/>
                      <a:pt x="18" y="6"/>
                    </a:cubicBezTo>
                    <a:cubicBezTo>
                      <a:pt x="24" y="6"/>
                      <a:pt x="29" y="11"/>
                      <a:pt x="29" y="18"/>
                    </a:cubicBezTo>
                    <a:cubicBezTo>
                      <a:pt x="29" y="24"/>
                      <a:pt x="24" y="29"/>
                      <a:pt x="18" y="29"/>
                    </a:cubicBezTo>
                    <a:close/>
                    <a:moveTo>
                      <a:pt x="30" y="8"/>
                    </a:moveTo>
                    <a:cubicBezTo>
                      <a:pt x="29" y="8"/>
                      <a:pt x="28" y="7"/>
                      <a:pt x="28" y="5"/>
                    </a:cubicBezTo>
                    <a:cubicBezTo>
                      <a:pt x="28" y="4"/>
                      <a:pt x="29" y="3"/>
                      <a:pt x="30" y="3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3" y="7"/>
                      <a:pt x="31" y="8"/>
                      <a:pt x="3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6" name="Freeform 4006"/>
              <p:cNvSpPr>
                <a:spLocks noEditPoints="1"/>
              </p:cNvSpPr>
              <p:nvPr/>
            </p:nvSpPr>
            <p:spPr bwMode="auto">
              <a:xfrm>
                <a:off x="4228984" y="1653724"/>
                <a:ext cx="733403" cy="733403"/>
              </a:xfrm>
              <a:custGeom>
                <a:avLst/>
                <a:gdLst/>
                <a:ahLst/>
                <a:cxnLst>
                  <a:cxn ang="0">
                    <a:pos x="80" y="25"/>
                  </a:cxn>
                  <a:cxn ang="0">
                    <a:pos x="71" y="12"/>
                  </a:cxn>
                  <a:cxn ang="0">
                    <a:pos x="58" y="3"/>
                  </a:cxn>
                  <a:cxn ang="0">
                    <a:pos x="42" y="0"/>
                  </a:cxn>
                  <a:cxn ang="0">
                    <a:pos x="25" y="3"/>
                  </a:cxn>
                  <a:cxn ang="0">
                    <a:pos x="12" y="12"/>
                  </a:cxn>
                  <a:cxn ang="0">
                    <a:pos x="3" y="25"/>
                  </a:cxn>
                  <a:cxn ang="0">
                    <a:pos x="0" y="42"/>
                  </a:cxn>
                  <a:cxn ang="0">
                    <a:pos x="3" y="58"/>
                  </a:cxn>
                  <a:cxn ang="0">
                    <a:pos x="12" y="72"/>
                  </a:cxn>
                  <a:cxn ang="0">
                    <a:pos x="25" y="80"/>
                  </a:cxn>
                  <a:cxn ang="0">
                    <a:pos x="42" y="84"/>
                  </a:cxn>
                  <a:cxn ang="0">
                    <a:pos x="58" y="80"/>
                  </a:cxn>
                  <a:cxn ang="0">
                    <a:pos x="71" y="72"/>
                  </a:cxn>
                  <a:cxn ang="0">
                    <a:pos x="80" y="58"/>
                  </a:cxn>
                  <a:cxn ang="0">
                    <a:pos x="84" y="42"/>
                  </a:cxn>
                  <a:cxn ang="0">
                    <a:pos x="80" y="25"/>
                  </a:cxn>
                  <a:cxn ang="0">
                    <a:pos x="63" y="54"/>
                  </a:cxn>
                  <a:cxn ang="0">
                    <a:pos x="51" y="63"/>
                  </a:cxn>
                  <a:cxn ang="0">
                    <a:pos x="33" y="63"/>
                  </a:cxn>
                  <a:cxn ang="0">
                    <a:pos x="32" y="63"/>
                  </a:cxn>
                  <a:cxn ang="0">
                    <a:pos x="28" y="62"/>
                  </a:cxn>
                  <a:cxn ang="0">
                    <a:pos x="22" y="57"/>
                  </a:cxn>
                  <a:cxn ang="0">
                    <a:pos x="20" y="52"/>
                  </a:cxn>
                  <a:cxn ang="0">
                    <a:pos x="20" y="51"/>
                  </a:cxn>
                  <a:cxn ang="0">
                    <a:pos x="20" y="32"/>
                  </a:cxn>
                  <a:cxn ang="0">
                    <a:pos x="20" y="31"/>
                  </a:cxn>
                  <a:cxn ang="0">
                    <a:pos x="21" y="28"/>
                  </a:cxn>
                  <a:cxn ang="0">
                    <a:pos x="27" y="22"/>
                  </a:cxn>
                  <a:cxn ang="0">
                    <a:pos x="31" y="20"/>
                  </a:cxn>
                  <a:cxn ang="0">
                    <a:pos x="32" y="20"/>
                  </a:cxn>
                  <a:cxn ang="0">
                    <a:pos x="51" y="20"/>
                  </a:cxn>
                  <a:cxn ang="0">
                    <a:pos x="51" y="20"/>
                  </a:cxn>
                  <a:cxn ang="0">
                    <a:pos x="54" y="21"/>
                  </a:cxn>
                  <a:cxn ang="0">
                    <a:pos x="59" y="24"/>
                  </a:cxn>
                  <a:cxn ang="0">
                    <a:pos x="63" y="33"/>
                  </a:cxn>
                  <a:cxn ang="0">
                    <a:pos x="63" y="51"/>
                  </a:cxn>
                  <a:cxn ang="0">
                    <a:pos x="63" y="54"/>
                  </a:cxn>
                </a:cxnLst>
                <a:rect l="0" t="0" r="r" b="b"/>
                <a:pathLst>
                  <a:path w="84" h="84">
                    <a:moveTo>
                      <a:pt x="80" y="25"/>
                    </a:moveTo>
                    <a:cubicBezTo>
                      <a:pt x="78" y="20"/>
                      <a:pt x="75" y="16"/>
                      <a:pt x="71" y="12"/>
                    </a:cubicBezTo>
                    <a:cubicBezTo>
                      <a:pt x="68" y="8"/>
                      <a:pt x="63" y="5"/>
                      <a:pt x="58" y="3"/>
                    </a:cubicBezTo>
                    <a:cubicBezTo>
                      <a:pt x="53" y="1"/>
                      <a:pt x="48" y="0"/>
                      <a:pt x="42" y="0"/>
                    </a:cubicBezTo>
                    <a:cubicBezTo>
                      <a:pt x="36" y="0"/>
                      <a:pt x="30" y="1"/>
                      <a:pt x="25" y="3"/>
                    </a:cubicBezTo>
                    <a:cubicBezTo>
                      <a:pt x="20" y="5"/>
                      <a:pt x="16" y="8"/>
                      <a:pt x="12" y="12"/>
                    </a:cubicBezTo>
                    <a:cubicBezTo>
                      <a:pt x="8" y="16"/>
                      <a:pt x="5" y="20"/>
                      <a:pt x="3" y="25"/>
                    </a:cubicBezTo>
                    <a:cubicBezTo>
                      <a:pt x="1" y="31"/>
                      <a:pt x="0" y="36"/>
                      <a:pt x="0" y="42"/>
                    </a:cubicBezTo>
                    <a:cubicBezTo>
                      <a:pt x="0" y="48"/>
                      <a:pt x="1" y="53"/>
                      <a:pt x="3" y="58"/>
                    </a:cubicBezTo>
                    <a:cubicBezTo>
                      <a:pt x="5" y="63"/>
                      <a:pt x="8" y="68"/>
                      <a:pt x="12" y="72"/>
                    </a:cubicBezTo>
                    <a:cubicBezTo>
                      <a:pt x="16" y="75"/>
                      <a:pt x="20" y="78"/>
                      <a:pt x="25" y="80"/>
                    </a:cubicBezTo>
                    <a:cubicBezTo>
                      <a:pt x="30" y="83"/>
                      <a:pt x="36" y="84"/>
                      <a:pt x="42" y="84"/>
                    </a:cubicBezTo>
                    <a:cubicBezTo>
                      <a:pt x="48" y="84"/>
                      <a:pt x="53" y="83"/>
                      <a:pt x="58" y="80"/>
                    </a:cubicBezTo>
                    <a:cubicBezTo>
                      <a:pt x="63" y="78"/>
                      <a:pt x="68" y="75"/>
                      <a:pt x="71" y="72"/>
                    </a:cubicBezTo>
                    <a:cubicBezTo>
                      <a:pt x="75" y="68"/>
                      <a:pt x="78" y="63"/>
                      <a:pt x="80" y="58"/>
                    </a:cubicBezTo>
                    <a:cubicBezTo>
                      <a:pt x="83" y="53"/>
                      <a:pt x="84" y="48"/>
                      <a:pt x="84" y="42"/>
                    </a:cubicBezTo>
                    <a:cubicBezTo>
                      <a:pt x="84" y="36"/>
                      <a:pt x="83" y="31"/>
                      <a:pt x="80" y="25"/>
                    </a:cubicBezTo>
                    <a:close/>
                    <a:moveTo>
                      <a:pt x="63" y="54"/>
                    </a:moveTo>
                    <a:cubicBezTo>
                      <a:pt x="61" y="60"/>
                      <a:pt x="56" y="63"/>
                      <a:pt x="51" y="63"/>
                    </a:cubicBezTo>
                    <a:cubicBezTo>
                      <a:pt x="45" y="63"/>
                      <a:pt x="39" y="63"/>
                      <a:pt x="33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0" y="63"/>
                      <a:pt x="29" y="63"/>
                      <a:pt x="28" y="62"/>
                    </a:cubicBezTo>
                    <a:cubicBezTo>
                      <a:pt x="25" y="61"/>
                      <a:pt x="23" y="59"/>
                      <a:pt x="22" y="57"/>
                    </a:cubicBezTo>
                    <a:cubicBezTo>
                      <a:pt x="21" y="55"/>
                      <a:pt x="21" y="54"/>
                      <a:pt x="20" y="5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45"/>
                      <a:pt x="20" y="39"/>
                      <a:pt x="20" y="32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3" y="25"/>
                      <a:pt x="25" y="23"/>
                      <a:pt x="27" y="22"/>
                    </a:cubicBezTo>
                    <a:cubicBezTo>
                      <a:pt x="29" y="21"/>
                      <a:pt x="30" y="21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9" y="20"/>
                      <a:pt x="45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2" y="20"/>
                      <a:pt x="53" y="21"/>
                      <a:pt x="54" y="21"/>
                    </a:cubicBezTo>
                    <a:cubicBezTo>
                      <a:pt x="56" y="21"/>
                      <a:pt x="58" y="22"/>
                      <a:pt x="59" y="24"/>
                    </a:cubicBezTo>
                    <a:cubicBezTo>
                      <a:pt x="62" y="26"/>
                      <a:pt x="63" y="29"/>
                      <a:pt x="63" y="33"/>
                    </a:cubicBezTo>
                    <a:cubicBezTo>
                      <a:pt x="63" y="39"/>
                      <a:pt x="63" y="45"/>
                      <a:pt x="63" y="51"/>
                    </a:cubicBezTo>
                    <a:cubicBezTo>
                      <a:pt x="63" y="52"/>
                      <a:pt x="63" y="53"/>
                      <a:pt x="6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B1FA0DA-F1FD-0493-FF73-C0B0FD757608}"/>
              </a:ext>
            </a:extLst>
          </p:cNvPr>
          <p:cNvGrpSpPr/>
          <p:nvPr/>
        </p:nvGrpSpPr>
        <p:grpSpPr>
          <a:xfrm>
            <a:off x="950338" y="3149968"/>
            <a:ext cx="4180373" cy="644952"/>
            <a:chOff x="950338" y="3149968"/>
            <a:chExt cx="4180373" cy="644952"/>
          </a:xfrm>
        </p:grpSpPr>
        <p:sp>
          <p:nvSpPr>
            <p:cNvPr id="13" name="Freeform 3966"/>
            <p:cNvSpPr>
              <a:spLocks/>
            </p:cNvSpPr>
            <p:nvPr/>
          </p:nvSpPr>
          <p:spPr bwMode="auto">
            <a:xfrm>
              <a:off x="950338" y="3268665"/>
              <a:ext cx="556324" cy="52625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6" y="25"/>
                </a:cxn>
                <a:cxn ang="0">
                  <a:pos x="21" y="0"/>
                </a:cxn>
                <a:cxn ang="0">
                  <a:pos x="33" y="40"/>
                </a:cxn>
                <a:cxn ang="0">
                  <a:pos x="0" y="65"/>
                </a:cxn>
                <a:cxn ang="0">
                  <a:pos x="42" y="65"/>
                </a:cxn>
                <a:cxn ang="0">
                  <a:pos x="54" y="105"/>
                </a:cxn>
                <a:cxn ang="0">
                  <a:pos x="68" y="65"/>
                </a:cxn>
                <a:cxn ang="0">
                  <a:pos x="111" y="65"/>
                </a:cxn>
                <a:cxn ang="0">
                  <a:pos x="76" y="40"/>
                </a:cxn>
                <a:cxn ang="0">
                  <a:pos x="90" y="0"/>
                </a:cxn>
              </a:cxnLst>
              <a:rect l="0" t="0" r="r" b="b"/>
              <a:pathLst>
                <a:path w="111" h="105">
                  <a:moveTo>
                    <a:pt x="90" y="0"/>
                  </a:moveTo>
                  <a:lnTo>
                    <a:pt x="56" y="25"/>
                  </a:lnTo>
                  <a:lnTo>
                    <a:pt x="21" y="0"/>
                  </a:lnTo>
                  <a:lnTo>
                    <a:pt x="33" y="40"/>
                  </a:lnTo>
                  <a:lnTo>
                    <a:pt x="0" y="65"/>
                  </a:lnTo>
                  <a:lnTo>
                    <a:pt x="42" y="65"/>
                  </a:lnTo>
                  <a:lnTo>
                    <a:pt x="54" y="105"/>
                  </a:lnTo>
                  <a:lnTo>
                    <a:pt x="68" y="65"/>
                  </a:lnTo>
                  <a:lnTo>
                    <a:pt x="111" y="65"/>
                  </a:lnTo>
                  <a:lnTo>
                    <a:pt x="76" y="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967"/>
            <p:cNvSpPr>
              <a:spLocks/>
            </p:cNvSpPr>
            <p:nvPr/>
          </p:nvSpPr>
          <p:spPr bwMode="auto">
            <a:xfrm>
              <a:off x="1220983" y="3268665"/>
              <a:ext cx="591409" cy="52625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9" y="40"/>
                </a:cxn>
                <a:cxn ang="0">
                  <a:pos x="90" y="40"/>
                </a:cxn>
                <a:cxn ang="0">
                  <a:pos x="57" y="65"/>
                </a:cxn>
                <a:cxn ang="0">
                  <a:pos x="69" y="105"/>
                </a:cxn>
                <a:cxn ang="0">
                  <a:pos x="35" y="80"/>
                </a:cxn>
                <a:cxn ang="0">
                  <a:pos x="0" y="105"/>
                </a:cxn>
                <a:cxn ang="0">
                  <a:pos x="88" y="105"/>
                </a:cxn>
                <a:cxn ang="0">
                  <a:pos x="118" y="0"/>
                </a:cxn>
                <a:cxn ang="0">
                  <a:pos x="36" y="0"/>
                </a:cxn>
              </a:cxnLst>
              <a:rect l="0" t="0" r="r" b="b"/>
              <a:pathLst>
                <a:path w="118" h="105">
                  <a:moveTo>
                    <a:pt x="36" y="0"/>
                  </a:moveTo>
                  <a:lnTo>
                    <a:pt x="49" y="40"/>
                  </a:lnTo>
                  <a:lnTo>
                    <a:pt x="90" y="40"/>
                  </a:lnTo>
                  <a:lnTo>
                    <a:pt x="57" y="65"/>
                  </a:lnTo>
                  <a:lnTo>
                    <a:pt x="69" y="105"/>
                  </a:lnTo>
                  <a:lnTo>
                    <a:pt x="35" y="80"/>
                  </a:lnTo>
                  <a:lnTo>
                    <a:pt x="0" y="105"/>
                  </a:lnTo>
                  <a:lnTo>
                    <a:pt x="88" y="105"/>
                  </a:lnTo>
                  <a:lnTo>
                    <a:pt x="11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968"/>
            <p:cNvSpPr>
              <a:spLocks noEditPoints="1"/>
            </p:cNvSpPr>
            <p:nvPr/>
          </p:nvSpPr>
          <p:spPr bwMode="auto">
            <a:xfrm>
              <a:off x="2879936" y="3278689"/>
              <a:ext cx="551313" cy="511218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7" y="0"/>
                </a:cxn>
                <a:cxn ang="0">
                  <a:pos x="49" y="1"/>
                </a:cxn>
                <a:cxn ang="0">
                  <a:pos x="59" y="3"/>
                </a:cxn>
                <a:cxn ang="0">
                  <a:pos x="73" y="10"/>
                </a:cxn>
                <a:cxn ang="0">
                  <a:pos x="79" y="19"/>
                </a:cxn>
                <a:cxn ang="0">
                  <a:pos x="82" y="28"/>
                </a:cxn>
                <a:cxn ang="0">
                  <a:pos x="83" y="41"/>
                </a:cxn>
                <a:cxn ang="0">
                  <a:pos x="81" y="52"/>
                </a:cxn>
                <a:cxn ang="0">
                  <a:pos x="78" y="59"/>
                </a:cxn>
                <a:cxn ang="0">
                  <a:pos x="68" y="70"/>
                </a:cxn>
                <a:cxn ang="0">
                  <a:pos x="55" y="75"/>
                </a:cxn>
                <a:cxn ang="0">
                  <a:pos x="46" y="76"/>
                </a:cxn>
                <a:cxn ang="0">
                  <a:pos x="42" y="76"/>
                </a:cxn>
                <a:cxn ang="0">
                  <a:pos x="16" y="77"/>
                </a:cxn>
                <a:cxn ang="0">
                  <a:pos x="14" y="76"/>
                </a:cxn>
                <a:cxn ang="0">
                  <a:pos x="14" y="43"/>
                </a:cxn>
                <a:cxn ang="0">
                  <a:pos x="27" y="65"/>
                </a:cxn>
                <a:cxn ang="0">
                  <a:pos x="30" y="71"/>
                </a:cxn>
                <a:cxn ang="0">
                  <a:pos x="41" y="71"/>
                </a:cxn>
                <a:cxn ang="0">
                  <a:pos x="55" y="67"/>
                </a:cxn>
                <a:cxn ang="0">
                  <a:pos x="60" y="63"/>
                </a:cxn>
                <a:cxn ang="0">
                  <a:pos x="66" y="52"/>
                </a:cxn>
                <a:cxn ang="0">
                  <a:pos x="68" y="39"/>
                </a:cxn>
                <a:cxn ang="0">
                  <a:pos x="66" y="22"/>
                </a:cxn>
                <a:cxn ang="0">
                  <a:pos x="64" y="18"/>
                </a:cxn>
                <a:cxn ang="0">
                  <a:pos x="58" y="10"/>
                </a:cxn>
                <a:cxn ang="0">
                  <a:pos x="50" y="7"/>
                </a:cxn>
                <a:cxn ang="0">
                  <a:pos x="40" y="5"/>
                </a:cxn>
                <a:cxn ang="0">
                  <a:pos x="28" y="7"/>
                </a:cxn>
                <a:cxn ang="0">
                  <a:pos x="27" y="39"/>
                </a:cxn>
              </a:cxnLst>
              <a:rect l="0" t="0" r="r" b="b"/>
              <a:pathLst>
                <a:path w="83" h="77">
                  <a:moveTo>
                    <a:pt x="14" y="43"/>
                  </a:moveTo>
                  <a:cubicBezTo>
                    <a:pt x="14" y="32"/>
                    <a:pt x="14" y="22"/>
                    <a:pt x="14" y="12"/>
                  </a:cubicBezTo>
                  <a:cubicBezTo>
                    <a:pt x="14" y="11"/>
                    <a:pt x="14" y="10"/>
                    <a:pt x="14" y="9"/>
                  </a:cubicBezTo>
                  <a:cubicBezTo>
                    <a:pt x="13" y="6"/>
                    <a:pt x="12" y="5"/>
                    <a:pt x="10" y="4"/>
                  </a:cubicBezTo>
                  <a:cubicBezTo>
                    <a:pt x="9" y="4"/>
                    <a:pt x="8" y="4"/>
                    <a:pt x="6" y="3"/>
                  </a:cubicBezTo>
                  <a:cubicBezTo>
                    <a:pt x="5" y="3"/>
                    <a:pt x="3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" y="0"/>
                    <a:pt x="25" y="0"/>
                    <a:pt x="37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5" y="0"/>
                    <a:pt x="47" y="1"/>
                    <a:pt x="49" y="1"/>
                  </a:cubicBezTo>
                  <a:cubicBezTo>
                    <a:pt x="49" y="1"/>
                    <a:pt x="50" y="1"/>
                    <a:pt x="51" y="1"/>
                  </a:cubicBezTo>
                  <a:cubicBezTo>
                    <a:pt x="53" y="1"/>
                    <a:pt x="56" y="2"/>
                    <a:pt x="59" y="3"/>
                  </a:cubicBezTo>
                  <a:cubicBezTo>
                    <a:pt x="61" y="3"/>
                    <a:pt x="64" y="4"/>
                    <a:pt x="66" y="5"/>
                  </a:cubicBezTo>
                  <a:cubicBezTo>
                    <a:pt x="69" y="6"/>
                    <a:pt x="71" y="8"/>
                    <a:pt x="73" y="10"/>
                  </a:cubicBezTo>
                  <a:cubicBezTo>
                    <a:pt x="74" y="12"/>
                    <a:pt x="76" y="13"/>
                    <a:pt x="77" y="15"/>
                  </a:cubicBezTo>
                  <a:cubicBezTo>
                    <a:pt x="78" y="17"/>
                    <a:pt x="79" y="18"/>
                    <a:pt x="79" y="19"/>
                  </a:cubicBezTo>
                  <a:cubicBezTo>
                    <a:pt x="80" y="21"/>
                    <a:pt x="80" y="22"/>
                    <a:pt x="81" y="23"/>
                  </a:cubicBezTo>
                  <a:cubicBezTo>
                    <a:pt x="81" y="25"/>
                    <a:pt x="82" y="26"/>
                    <a:pt x="82" y="28"/>
                  </a:cubicBezTo>
                  <a:cubicBezTo>
                    <a:pt x="82" y="30"/>
                    <a:pt x="82" y="31"/>
                    <a:pt x="82" y="33"/>
                  </a:cubicBezTo>
                  <a:cubicBezTo>
                    <a:pt x="83" y="36"/>
                    <a:pt x="82" y="38"/>
                    <a:pt x="83" y="41"/>
                  </a:cubicBezTo>
                  <a:cubicBezTo>
                    <a:pt x="83" y="43"/>
                    <a:pt x="82" y="44"/>
                    <a:pt x="82" y="45"/>
                  </a:cubicBezTo>
                  <a:cubicBezTo>
                    <a:pt x="82" y="48"/>
                    <a:pt x="81" y="50"/>
                    <a:pt x="81" y="52"/>
                  </a:cubicBezTo>
                  <a:cubicBezTo>
                    <a:pt x="81" y="53"/>
                    <a:pt x="80" y="55"/>
                    <a:pt x="80" y="56"/>
                  </a:cubicBezTo>
                  <a:cubicBezTo>
                    <a:pt x="79" y="57"/>
                    <a:pt x="79" y="58"/>
                    <a:pt x="78" y="59"/>
                  </a:cubicBezTo>
                  <a:cubicBezTo>
                    <a:pt x="78" y="60"/>
                    <a:pt x="76" y="62"/>
                    <a:pt x="75" y="64"/>
                  </a:cubicBezTo>
                  <a:cubicBezTo>
                    <a:pt x="73" y="66"/>
                    <a:pt x="71" y="68"/>
                    <a:pt x="68" y="70"/>
                  </a:cubicBezTo>
                  <a:cubicBezTo>
                    <a:pt x="66" y="71"/>
                    <a:pt x="63" y="72"/>
                    <a:pt x="60" y="73"/>
                  </a:cubicBezTo>
                  <a:cubicBezTo>
                    <a:pt x="58" y="74"/>
                    <a:pt x="57" y="74"/>
                    <a:pt x="55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1" y="75"/>
                    <a:pt x="49" y="76"/>
                    <a:pt x="46" y="76"/>
                  </a:cubicBezTo>
                  <a:cubicBezTo>
                    <a:pt x="44" y="76"/>
                    <a:pt x="43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39" y="77"/>
                    <a:pt x="37" y="77"/>
                    <a:pt x="35" y="77"/>
                  </a:cubicBezTo>
                  <a:cubicBezTo>
                    <a:pt x="29" y="77"/>
                    <a:pt x="23" y="77"/>
                    <a:pt x="16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77"/>
                    <a:pt x="14" y="76"/>
                    <a:pt x="14" y="76"/>
                  </a:cubicBezTo>
                  <a:cubicBezTo>
                    <a:pt x="14" y="74"/>
                    <a:pt x="14" y="74"/>
                    <a:pt x="14" y="74"/>
                  </a:cubicBezTo>
                  <a:lnTo>
                    <a:pt x="14" y="43"/>
                  </a:lnTo>
                  <a:close/>
                  <a:moveTo>
                    <a:pt x="27" y="39"/>
                  </a:moveTo>
                  <a:cubicBezTo>
                    <a:pt x="27" y="47"/>
                    <a:pt x="27" y="56"/>
                    <a:pt x="27" y="65"/>
                  </a:cubicBezTo>
                  <a:cubicBezTo>
                    <a:pt x="27" y="66"/>
                    <a:pt x="27" y="68"/>
                    <a:pt x="28" y="69"/>
                  </a:cubicBezTo>
                  <a:cubicBezTo>
                    <a:pt x="28" y="70"/>
                    <a:pt x="29" y="71"/>
                    <a:pt x="30" y="71"/>
                  </a:cubicBezTo>
                  <a:cubicBezTo>
                    <a:pt x="31" y="71"/>
                    <a:pt x="33" y="72"/>
                    <a:pt x="34" y="72"/>
                  </a:cubicBezTo>
                  <a:cubicBezTo>
                    <a:pt x="37" y="72"/>
                    <a:pt x="39" y="71"/>
                    <a:pt x="41" y="71"/>
                  </a:cubicBezTo>
                  <a:cubicBezTo>
                    <a:pt x="44" y="71"/>
                    <a:pt x="47" y="70"/>
                    <a:pt x="50" y="69"/>
                  </a:cubicBezTo>
                  <a:cubicBezTo>
                    <a:pt x="52" y="69"/>
                    <a:pt x="54" y="68"/>
                    <a:pt x="55" y="67"/>
                  </a:cubicBezTo>
                  <a:cubicBezTo>
                    <a:pt x="56" y="67"/>
                    <a:pt x="56" y="67"/>
                    <a:pt x="57" y="66"/>
                  </a:cubicBezTo>
                  <a:cubicBezTo>
                    <a:pt x="58" y="65"/>
                    <a:pt x="59" y="64"/>
                    <a:pt x="60" y="63"/>
                  </a:cubicBezTo>
                  <a:cubicBezTo>
                    <a:pt x="62" y="61"/>
                    <a:pt x="63" y="59"/>
                    <a:pt x="64" y="57"/>
                  </a:cubicBezTo>
                  <a:cubicBezTo>
                    <a:pt x="65" y="56"/>
                    <a:pt x="66" y="54"/>
                    <a:pt x="66" y="52"/>
                  </a:cubicBezTo>
                  <a:cubicBezTo>
                    <a:pt x="67" y="50"/>
                    <a:pt x="67" y="48"/>
                    <a:pt x="68" y="46"/>
                  </a:cubicBezTo>
                  <a:cubicBezTo>
                    <a:pt x="68" y="44"/>
                    <a:pt x="68" y="42"/>
                    <a:pt x="68" y="39"/>
                  </a:cubicBezTo>
                  <a:cubicBezTo>
                    <a:pt x="68" y="35"/>
                    <a:pt x="68" y="30"/>
                    <a:pt x="67" y="26"/>
                  </a:cubicBezTo>
                  <a:cubicBezTo>
                    <a:pt x="67" y="24"/>
                    <a:pt x="66" y="23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5" y="19"/>
                    <a:pt x="64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1" y="13"/>
                    <a:pt x="59" y="12"/>
                    <a:pt x="58" y="10"/>
                  </a:cubicBezTo>
                  <a:cubicBezTo>
                    <a:pt x="56" y="10"/>
                    <a:pt x="55" y="9"/>
                    <a:pt x="54" y="8"/>
                  </a:cubicBezTo>
                  <a:cubicBezTo>
                    <a:pt x="53" y="7"/>
                    <a:pt x="52" y="7"/>
                    <a:pt x="50" y="7"/>
                  </a:cubicBezTo>
                  <a:cubicBezTo>
                    <a:pt x="49" y="6"/>
                    <a:pt x="47" y="6"/>
                    <a:pt x="45" y="5"/>
                  </a:cubicBezTo>
                  <a:cubicBezTo>
                    <a:pt x="43" y="5"/>
                    <a:pt x="41" y="5"/>
                    <a:pt x="40" y="5"/>
                  </a:cubicBezTo>
                  <a:cubicBezTo>
                    <a:pt x="36" y="4"/>
                    <a:pt x="33" y="5"/>
                    <a:pt x="30" y="5"/>
                  </a:cubicBezTo>
                  <a:cubicBezTo>
                    <a:pt x="29" y="6"/>
                    <a:pt x="28" y="6"/>
                    <a:pt x="28" y="7"/>
                  </a:cubicBezTo>
                  <a:cubicBezTo>
                    <a:pt x="27" y="9"/>
                    <a:pt x="27" y="11"/>
                    <a:pt x="27" y="12"/>
                  </a:cubicBezTo>
                  <a:cubicBezTo>
                    <a:pt x="27" y="21"/>
                    <a:pt x="27" y="30"/>
                    <a:pt x="27" y="3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969"/>
            <p:cNvSpPr>
              <a:spLocks noEditPoints="1"/>
            </p:cNvSpPr>
            <p:nvPr/>
          </p:nvSpPr>
          <p:spPr bwMode="auto">
            <a:xfrm>
              <a:off x="3987574" y="3278689"/>
              <a:ext cx="541289" cy="511218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18" y="56"/>
                </a:cxn>
                <a:cxn ang="0">
                  <a:pos x="15" y="64"/>
                </a:cxn>
                <a:cxn ang="0">
                  <a:pos x="10" y="75"/>
                </a:cxn>
                <a:cxn ang="0">
                  <a:pos x="7" y="77"/>
                </a:cxn>
                <a:cxn ang="0">
                  <a:pos x="1" y="77"/>
                </a:cxn>
                <a:cxn ang="0">
                  <a:pos x="0" y="75"/>
                </a:cxn>
                <a:cxn ang="0">
                  <a:pos x="3" y="69"/>
                </a:cxn>
                <a:cxn ang="0">
                  <a:pos x="8" y="59"/>
                </a:cxn>
                <a:cxn ang="0">
                  <a:pos x="12" y="51"/>
                </a:cxn>
                <a:cxn ang="0">
                  <a:pos x="15" y="44"/>
                </a:cxn>
                <a:cxn ang="0">
                  <a:pos x="19" y="36"/>
                </a:cxn>
                <a:cxn ang="0">
                  <a:pos x="22" y="28"/>
                </a:cxn>
                <a:cxn ang="0">
                  <a:pos x="25" y="21"/>
                </a:cxn>
                <a:cxn ang="0">
                  <a:pos x="29" y="13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46" y="1"/>
                </a:cxn>
                <a:cxn ang="0">
                  <a:pos x="48" y="6"/>
                </a:cxn>
                <a:cxn ang="0">
                  <a:pos x="51" y="13"/>
                </a:cxn>
                <a:cxn ang="0">
                  <a:pos x="58" y="26"/>
                </a:cxn>
                <a:cxn ang="0">
                  <a:pos x="60" y="31"/>
                </a:cxn>
                <a:cxn ang="0">
                  <a:pos x="64" y="40"/>
                </a:cxn>
                <a:cxn ang="0">
                  <a:pos x="68" y="48"/>
                </a:cxn>
                <a:cxn ang="0">
                  <a:pos x="73" y="58"/>
                </a:cxn>
                <a:cxn ang="0">
                  <a:pos x="77" y="66"/>
                </a:cxn>
                <a:cxn ang="0">
                  <a:pos x="80" y="73"/>
                </a:cxn>
                <a:cxn ang="0">
                  <a:pos x="81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8" y="57"/>
                </a:cxn>
                <a:cxn ang="0">
                  <a:pos x="54" y="51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2" y="43"/>
                </a:cxn>
                <a:cxn ang="0">
                  <a:pos x="50" y="37"/>
                </a:cxn>
                <a:cxn ang="0">
                  <a:pos x="47" y="33"/>
                </a:cxn>
                <a:cxn ang="0">
                  <a:pos x="44" y="26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7" y="15"/>
                </a:cxn>
                <a:cxn ang="0">
                  <a:pos x="33" y="23"/>
                </a:cxn>
                <a:cxn ang="0">
                  <a:pos x="29" y="33"/>
                </a:cxn>
                <a:cxn ang="0">
                  <a:pos x="23" y="45"/>
                </a:cxn>
                <a:cxn ang="0">
                  <a:pos x="25" y="46"/>
                </a:cxn>
              </a:cxnLst>
              <a:rect l="0" t="0" r="r" b="b"/>
              <a:pathLst>
                <a:path w="82" h="77">
                  <a:moveTo>
                    <a:pt x="38" y="51"/>
                  </a:moveTo>
                  <a:cubicBezTo>
                    <a:pt x="33" y="51"/>
                    <a:pt x="27" y="51"/>
                    <a:pt x="22" y="51"/>
                  </a:cubicBezTo>
                  <a:cubicBezTo>
                    <a:pt x="21" y="51"/>
                    <a:pt x="20" y="51"/>
                    <a:pt x="20" y="53"/>
                  </a:cubicBezTo>
                  <a:cubicBezTo>
                    <a:pt x="19" y="54"/>
                    <a:pt x="19" y="55"/>
                    <a:pt x="18" y="56"/>
                  </a:cubicBezTo>
                  <a:cubicBezTo>
                    <a:pt x="18" y="57"/>
                    <a:pt x="18" y="58"/>
                    <a:pt x="17" y="58"/>
                  </a:cubicBezTo>
                  <a:cubicBezTo>
                    <a:pt x="16" y="60"/>
                    <a:pt x="16" y="62"/>
                    <a:pt x="15" y="64"/>
                  </a:cubicBezTo>
                  <a:cubicBezTo>
                    <a:pt x="14" y="66"/>
                    <a:pt x="13" y="68"/>
                    <a:pt x="12" y="70"/>
                  </a:cubicBezTo>
                  <a:cubicBezTo>
                    <a:pt x="12" y="71"/>
                    <a:pt x="11" y="73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7"/>
                    <a:pt x="9" y="77"/>
                    <a:pt x="7" y="77"/>
                  </a:cubicBezTo>
                  <a:cubicBezTo>
                    <a:pt x="6" y="77"/>
                    <a:pt x="4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74"/>
                    <a:pt x="1" y="73"/>
                    <a:pt x="2" y="72"/>
                  </a:cubicBezTo>
                  <a:cubicBezTo>
                    <a:pt x="2" y="71"/>
                    <a:pt x="3" y="70"/>
                    <a:pt x="3" y="69"/>
                  </a:cubicBezTo>
                  <a:cubicBezTo>
                    <a:pt x="4" y="68"/>
                    <a:pt x="5" y="66"/>
                    <a:pt x="6" y="64"/>
                  </a:cubicBezTo>
                  <a:cubicBezTo>
                    <a:pt x="6" y="62"/>
                    <a:pt x="7" y="61"/>
                    <a:pt x="8" y="59"/>
                  </a:cubicBezTo>
                  <a:cubicBezTo>
                    <a:pt x="9" y="57"/>
                    <a:pt x="9" y="56"/>
                    <a:pt x="10" y="54"/>
                  </a:cubicBezTo>
                  <a:cubicBezTo>
                    <a:pt x="11" y="53"/>
                    <a:pt x="11" y="52"/>
                    <a:pt x="12" y="51"/>
                  </a:cubicBezTo>
                  <a:cubicBezTo>
                    <a:pt x="12" y="50"/>
                    <a:pt x="12" y="50"/>
                    <a:pt x="12" y="49"/>
                  </a:cubicBezTo>
                  <a:cubicBezTo>
                    <a:pt x="13" y="47"/>
                    <a:pt x="14" y="46"/>
                    <a:pt x="15" y="44"/>
                  </a:cubicBezTo>
                  <a:cubicBezTo>
                    <a:pt x="15" y="43"/>
                    <a:pt x="16" y="42"/>
                    <a:pt x="16" y="41"/>
                  </a:cubicBezTo>
                  <a:cubicBezTo>
                    <a:pt x="17" y="39"/>
                    <a:pt x="18" y="38"/>
                    <a:pt x="19" y="36"/>
                  </a:cubicBezTo>
                  <a:cubicBezTo>
                    <a:pt x="19" y="35"/>
                    <a:pt x="20" y="33"/>
                    <a:pt x="21" y="32"/>
                  </a:cubicBezTo>
                  <a:cubicBezTo>
                    <a:pt x="21" y="31"/>
                    <a:pt x="22" y="29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5"/>
                    <a:pt x="25" y="23"/>
                    <a:pt x="25" y="21"/>
                  </a:cubicBezTo>
                  <a:cubicBezTo>
                    <a:pt x="26" y="20"/>
                    <a:pt x="27" y="18"/>
                    <a:pt x="28" y="17"/>
                  </a:cubicBezTo>
                  <a:cubicBezTo>
                    <a:pt x="28" y="16"/>
                    <a:pt x="29" y="15"/>
                    <a:pt x="29" y="13"/>
                  </a:cubicBezTo>
                  <a:cubicBezTo>
                    <a:pt x="29" y="13"/>
                    <a:pt x="30" y="12"/>
                    <a:pt x="30" y="11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6" y="4"/>
                    <a:pt x="24" y="3"/>
                    <a:pt x="22" y="3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9" y="0"/>
                    <a:pt x="36" y="0"/>
                    <a:pt x="44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4"/>
                    <a:pt x="48" y="5"/>
                    <a:pt x="48" y="6"/>
                  </a:cubicBezTo>
                  <a:cubicBezTo>
                    <a:pt x="49" y="7"/>
                    <a:pt x="50" y="9"/>
                    <a:pt x="50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2" y="15"/>
                    <a:pt x="53" y="17"/>
                    <a:pt x="54" y="19"/>
                  </a:cubicBezTo>
                  <a:cubicBezTo>
                    <a:pt x="55" y="21"/>
                    <a:pt x="57" y="24"/>
                    <a:pt x="58" y="26"/>
                  </a:cubicBezTo>
                  <a:cubicBezTo>
                    <a:pt x="58" y="27"/>
                    <a:pt x="59" y="28"/>
                    <a:pt x="59" y="29"/>
                  </a:cubicBezTo>
                  <a:cubicBezTo>
                    <a:pt x="60" y="30"/>
                    <a:pt x="60" y="31"/>
                    <a:pt x="60" y="31"/>
                  </a:cubicBezTo>
                  <a:cubicBezTo>
                    <a:pt x="61" y="33"/>
                    <a:pt x="62" y="35"/>
                    <a:pt x="63" y="37"/>
                  </a:cubicBezTo>
                  <a:cubicBezTo>
                    <a:pt x="63" y="38"/>
                    <a:pt x="64" y="39"/>
                    <a:pt x="64" y="40"/>
                  </a:cubicBezTo>
                  <a:cubicBezTo>
                    <a:pt x="65" y="40"/>
                    <a:pt x="65" y="41"/>
                    <a:pt x="65" y="42"/>
                  </a:cubicBezTo>
                  <a:cubicBezTo>
                    <a:pt x="66" y="44"/>
                    <a:pt x="67" y="46"/>
                    <a:pt x="68" y="48"/>
                  </a:cubicBezTo>
                  <a:cubicBezTo>
                    <a:pt x="69" y="50"/>
                    <a:pt x="70" y="51"/>
                    <a:pt x="70" y="53"/>
                  </a:cubicBezTo>
                  <a:cubicBezTo>
                    <a:pt x="71" y="54"/>
                    <a:pt x="72" y="56"/>
                    <a:pt x="73" y="58"/>
                  </a:cubicBezTo>
                  <a:cubicBezTo>
                    <a:pt x="73" y="59"/>
                    <a:pt x="74" y="60"/>
                    <a:pt x="74" y="60"/>
                  </a:cubicBezTo>
                  <a:cubicBezTo>
                    <a:pt x="75" y="62"/>
                    <a:pt x="76" y="64"/>
                    <a:pt x="77" y="66"/>
                  </a:cubicBezTo>
                  <a:cubicBezTo>
                    <a:pt x="77" y="67"/>
                    <a:pt x="78" y="69"/>
                    <a:pt x="79" y="70"/>
                  </a:cubicBezTo>
                  <a:cubicBezTo>
                    <a:pt x="79" y="71"/>
                    <a:pt x="80" y="72"/>
                    <a:pt x="80" y="73"/>
                  </a:cubicBezTo>
                  <a:cubicBezTo>
                    <a:pt x="81" y="74"/>
                    <a:pt x="81" y="75"/>
                    <a:pt x="81" y="75"/>
                  </a:cubicBezTo>
                  <a:cubicBezTo>
                    <a:pt x="82" y="76"/>
                    <a:pt x="81" y="77"/>
                    <a:pt x="81" y="77"/>
                  </a:cubicBezTo>
                  <a:cubicBezTo>
                    <a:pt x="77" y="77"/>
                    <a:pt x="73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3"/>
                    <a:pt x="65" y="72"/>
                    <a:pt x="64" y="70"/>
                  </a:cubicBezTo>
                  <a:cubicBezTo>
                    <a:pt x="63" y="68"/>
                    <a:pt x="63" y="66"/>
                    <a:pt x="62" y="65"/>
                  </a:cubicBezTo>
                  <a:cubicBezTo>
                    <a:pt x="61" y="63"/>
                    <a:pt x="60" y="61"/>
                    <a:pt x="60" y="60"/>
                  </a:cubicBezTo>
                  <a:cubicBezTo>
                    <a:pt x="59" y="59"/>
                    <a:pt x="59" y="58"/>
                    <a:pt x="58" y="57"/>
                  </a:cubicBezTo>
                  <a:cubicBezTo>
                    <a:pt x="58" y="56"/>
                    <a:pt x="57" y="54"/>
                    <a:pt x="56" y="53"/>
                  </a:cubicBezTo>
                  <a:cubicBezTo>
                    <a:pt x="56" y="52"/>
                    <a:pt x="55" y="51"/>
                    <a:pt x="54" y="51"/>
                  </a:cubicBezTo>
                  <a:cubicBezTo>
                    <a:pt x="49" y="51"/>
                    <a:pt x="43" y="51"/>
                    <a:pt x="38" y="51"/>
                  </a:cubicBezTo>
                  <a:moveTo>
                    <a:pt x="38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6"/>
                  </a:cubicBezTo>
                  <a:cubicBezTo>
                    <a:pt x="54" y="46"/>
                    <a:pt x="54" y="46"/>
                    <a:pt x="53" y="45"/>
                  </a:cubicBezTo>
                  <a:cubicBezTo>
                    <a:pt x="53" y="44"/>
                    <a:pt x="53" y="44"/>
                    <a:pt x="52" y="43"/>
                  </a:cubicBezTo>
                  <a:cubicBezTo>
                    <a:pt x="52" y="42"/>
                    <a:pt x="52" y="41"/>
                    <a:pt x="51" y="41"/>
                  </a:cubicBezTo>
                  <a:cubicBezTo>
                    <a:pt x="51" y="39"/>
                    <a:pt x="50" y="38"/>
                    <a:pt x="50" y="37"/>
                  </a:cubicBezTo>
                  <a:cubicBezTo>
                    <a:pt x="50" y="37"/>
                    <a:pt x="49" y="36"/>
                    <a:pt x="49" y="36"/>
                  </a:cubicBezTo>
                  <a:cubicBezTo>
                    <a:pt x="48" y="35"/>
                    <a:pt x="48" y="34"/>
                    <a:pt x="47" y="33"/>
                  </a:cubicBezTo>
                  <a:cubicBezTo>
                    <a:pt x="47" y="31"/>
                    <a:pt x="46" y="29"/>
                    <a:pt x="45" y="28"/>
                  </a:cubicBezTo>
                  <a:cubicBezTo>
                    <a:pt x="45" y="27"/>
                    <a:pt x="45" y="26"/>
                    <a:pt x="44" y="26"/>
                  </a:cubicBezTo>
                  <a:cubicBezTo>
                    <a:pt x="44" y="25"/>
                    <a:pt x="43" y="24"/>
                    <a:pt x="43" y="23"/>
                  </a:cubicBezTo>
                  <a:cubicBezTo>
                    <a:pt x="42" y="21"/>
                    <a:pt x="41" y="19"/>
                    <a:pt x="40" y="18"/>
                  </a:cubicBezTo>
                  <a:cubicBezTo>
                    <a:pt x="40" y="16"/>
                    <a:pt x="39" y="15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7"/>
                    <a:pt x="36" y="17"/>
                  </a:cubicBezTo>
                  <a:cubicBezTo>
                    <a:pt x="35" y="19"/>
                    <a:pt x="34" y="21"/>
                    <a:pt x="33" y="23"/>
                  </a:cubicBezTo>
                  <a:cubicBezTo>
                    <a:pt x="32" y="26"/>
                    <a:pt x="31" y="28"/>
                    <a:pt x="30" y="31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8" y="35"/>
                    <a:pt x="27" y="36"/>
                    <a:pt x="26" y="38"/>
                  </a:cubicBezTo>
                  <a:cubicBezTo>
                    <a:pt x="25" y="40"/>
                    <a:pt x="24" y="43"/>
                    <a:pt x="23" y="45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5" y="46"/>
                    <a:pt x="25" y="46"/>
                    <a:pt x="25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970"/>
            <p:cNvSpPr>
              <a:spLocks noEditPoints="1"/>
            </p:cNvSpPr>
            <p:nvPr/>
          </p:nvSpPr>
          <p:spPr bwMode="auto">
            <a:xfrm>
              <a:off x="2373729" y="3278689"/>
              <a:ext cx="541289" cy="51121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7" y="4"/>
                </a:cxn>
                <a:cxn ang="0">
                  <a:pos x="51" y="12"/>
                </a:cxn>
                <a:cxn ang="0">
                  <a:pos x="53" y="17"/>
                </a:cxn>
                <a:cxn ang="0">
                  <a:pos x="57" y="24"/>
                </a:cxn>
                <a:cxn ang="0">
                  <a:pos x="61" y="33"/>
                </a:cxn>
                <a:cxn ang="0">
                  <a:pos x="67" y="47"/>
                </a:cxn>
                <a:cxn ang="0">
                  <a:pos x="70" y="51"/>
                </a:cxn>
                <a:cxn ang="0">
                  <a:pos x="73" y="59"/>
                </a:cxn>
                <a:cxn ang="0">
                  <a:pos x="77" y="66"/>
                </a:cxn>
                <a:cxn ang="0">
                  <a:pos x="79" y="71"/>
                </a:cxn>
                <a:cxn ang="0">
                  <a:pos x="81" y="76"/>
                </a:cxn>
                <a:cxn ang="0">
                  <a:pos x="80" y="77"/>
                </a:cxn>
                <a:cxn ang="0">
                  <a:pos x="67" y="75"/>
                </a:cxn>
                <a:cxn ang="0">
                  <a:pos x="62" y="65"/>
                </a:cxn>
                <a:cxn ang="0">
                  <a:pos x="59" y="58"/>
                </a:cxn>
                <a:cxn ang="0">
                  <a:pos x="55" y="52"/>
                </a:cxn>
                <a:cxn ang="0">
                  <a:pos x="54" y="51"/>
                </a:cxn>
                <a:cxn ang="0">
                  <a:pos x="21" y="51"/>
                </a:cxn>
                <a:cxn ang="0">
                  <a:pos x="17" y="58"/>
                </a:cxn>
                <a:cxn ang="0">
                  <a:pos x="14" y="66"/>
                </a:cxn>
                <a:cxn ang="0">
                  <a:pos x="11" y="72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2" y="72"/>
                </a:cxn>
                <a:cxn ang="0">
                  <a:pos x="4" y="67"/>
                </a:cxn>
                <a:cxn ang="0">
                  <a:pos x="8" y="60"/>
                </a:cxn>
                <a:cxn ang="0">
                  <a:pos x="11" y="52"/>
                </a:cxn>
                <a:cxn ang="0">
                  <a:pos x="14" y="46"/>
                </a:cxn>
                <a:cxn ang="0">
                  <a:pos x="18" y="37"/>
                </a:cxn>
                <a:cxn ang="0">
                  <a:pos x="22" y="29"/>
                </a:cxn>
                <a:cxn ang="0">
                  <a:pos x="25" y="22"/>
                </a:cxn>
                <a:cxn ang="0">
                  <a:pos x="29" y="14"/>
                </a:cxn>
                <a:cxn ang="0">
                  <a:pos x="31" y="8"/>
                </a:cxn>
                <a:cxn ang="0">
                  <a:pos x="22" y="3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38" y="46"/>
                </a:cxn>
                <a:cxn ang="0">
                  <a:pos x="53" y="46"/>
                </a:cxn>
                <a:cxn ang="0">
                  <a:pos x="51" y="41"/>
                </a:cxn>
                <a:cxn ang="0">
                  <a:pos x="48" y="34"/>
                </a:cxn>
                <a:cxn ang="0">
                  <a:pos x="45" y="27"/>
                </a:cxn>
                <a:cxn ang="0">
                  <a:pos x="41" y="19"/>
                </a:cxn>
                <a:cxn ang="0">
                  <a:pos x="38" y="14"/>
                </a:cxn>
                <a:cxn ang="0">
                  <a:pos x="36" y="17"/>
                </a:cxn>
                <a:cxn ang="0">
                  <a:pos x="31" y="27"/>
                </a:cxn>
                <a:cxn ang="0">
                  <a:pos x="27" y="36"/>
                </a:cxn>
                <a:cxn ang="0">
                  <a:pos x="23" y="45"/>
                </a:cxn>
                <a:cxn ang="0">
                  <a:pos x="24" y="46"/>
                </a:cxn>
              </a:cxnLst>
              <a:rect l="0" t="0" r="r" b="b"/>
              <a:pathLst>
                <a:path w="81" h="77">
                  <a:moveTo>
                    <a:pt x="33" y="0"/>
                  </a:moveTo>
                  <a:cubicBezTo>
                    <a:pt x="36" y="0"/>
                    <a:pt x="40" y="0"/>
                    <a:pt x="43" y="0"/>
                  </a:cubicBezTo>
                  <a:cubicBezTo>
                    <a:pt x="45" y="0"/>
                    <a:pt x="45" y="0"/>
                    <a:pt x="46" y="1"/>
                  </a:cubicBezTo>
                  <a:cubicBezTo>
                    <a:pt x="46" y="2"/>
                    <a:pt x="47" y="3"/>
                    <a:pt x="47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9" y="8"/>
                    <a:pt x="50" y="10"/>
                    <a:pt x="51" y="12"/>
                  </a:cubicBezTo>
                  <a:cubicBezTo>
                    <a:pt x="51" y="13"/>
                    <a:pt x="52" y="14"/>
                    <a:pt x="52" y="15"/>
                  </a:cubicBezTo>
                  <a:cubicBezTo>
                    <a:pt x="52" y="16"/>
                    <a:pt x="53" y="16"/>
                    <a:pt x="53" y="17"/>
                  </a:cubicBezTo>
                  <a:cubicBezTo>
                    <a:pt x="54" y="18"/>
                    <a:pt x="55" y="20"/>
                    <a:pt x="55" y="21"/>
                  </a:cubicBezTo>
                  <a:cubicBezTo>
                    <a:pt x="56" y="22"/>
                    <a:pt x="56" y="23"/>
                    <a:pt x="57" y="24"/>
                  </a:cubicBezTo>
                  <a:cubicBezTo>
                    <a:pt x="57" y="25"/>
                    <a:pt x="57" y="26"/>
                    <a:pt x="58" y="27"/>
                  </a:cubicBezTo>
                  <a:cubicBezTo>
                    <a:pt x="59" y="29"/>
                    <a:pt x="60" y="31"/>
                    <a:pt x="61" y="33"/>
                  </a:cubicBezTo>
                  <a:cubicBezTo>
                    <a:pt x="62" y="36"/>
                    <a:pt x="64" y="39"/>
                    <a:pt x="65" y="42"/>
                  </a:cubicBezTo>
                  <a:cubicBezTo>
                    <a:pt x="66" y="43"/>
                    <a:pt x="67" y="45"/>
                    <a:pt x="67" y="47"/>
                  </a:cubicBezTo>
                  <a:cubicBezTo>
                    <a:pt x="68" y="48"/>
                    <a:pt x="68" y="49"/>
                    <a:pt x="69" y="49"/>
                  </a:cubicBezTo>
                  <a:cubicBezTo>
                    <a:pt x="69" y="50"/>
                    <a:pt x="69" y="51"/>
                    <a:pt x="70" y="51"/>
                  </a:cubicBezTo>
                  <a:cubicBezTo>
                    <a:pt x="70" y="53"/>
                    <a:pt x="71" y="55"/>
                    <a:pt x="72" y="56"/>
                  </a:cubicBezTo>
                  <a:cubicBezTo>
                    <a:pt x="72" y="57"/>
                    <a:pt x="73" y="58"/>
                    <a:pt x="73" y="59"/>
                  </a:cubicBezTo>
                  <a:cubicBezTo>
                    <a:pt x="74" y="60"/>
                    <a:pt x="74" y="60"/>
                    <a:pt x="74" y="61"/>
                  </a:cubicBezTo>
                  <a:cubicBezTo>
                    <a:pt x="75" y="63"/>
                    <a:pt x="76" y="64"/>
                    <a:pt x="77" y="66"/>
                  </a:cubicBezTo>
                  <a:cubicBezTo>
                    <a:pt x="77" y="67"/>
                    <a:pt x="78" y="68"/>
                    <a:pt x="78" y="69"/>
                  </a:cubicBezTo>
                  <a:cubicBezTo>
                    <a:pt x="78" y="70"/>
                    <a:pt x="79" y="70"/>
                    <a:pt x="79" y="71"/>
                  </a:cubicBezTo>
                  <a:cubicBezTo>
                    <a:pt x="80" y="72"/>
                    <a:pt x="80" y="74"/>
                    <a:pt x="81" y="75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7"/>
                    <a:pt x="81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8" y="77"/>
                    <a:pt x="67" y="76"/>
                    <a:pt x="67" y="75"/>
                  </a:cubicBezTo>
                  <a:cubicBezTo>
                    <a:pt x="66" y="74"/>
                    <a:pt x="65" y="72"/>
                    <a:pt x="64" y="70"/>
                  </a:cubicBezTo>
                  <a:cubicBezTo>
                    <a:pt x="64" y="68"/>
                    <a:pt x="63" y="67"/>
                    <a:pt x="62" y="65"/>
                  </a:cubicBezTo>
                  <a:cubicBezTo>
                    <a:pt x="61" y="63"/>
                    <a:pt x="60" y="62"/>
                    <a:pt x="60" y="60"/>
                  </a:cubicBezTo>
                  <a:cubicBezTo>
                    <a:pt x="59" y="60"/>
                    <a:pt x="59" y="59"/>
                    <a:pt x="59" y="58"/>
                  </a:cubicBezTo>
                  <a:cubicBezTo>
                    <a:pt x="58" y="57"/>
                    <a:pt x="57" y="55"/>
                    <a:pt x="56" y="53"/>
                  </a:cubicBezTo>
                  <a:cubicBezTo>
                    <a:pt x="56" y="53"/>
                    <a:pt x="56" y="52"/>
                    <a:pt x="55" y="52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0" y="52"/>
                    <a:pt x="20" y="52"/>
                  </a:cubicBezTo>
                  <a:cubicBezTo>
                    <a:pt x="19" y="54"/>
                    <a:pt x="18" y="56"/>
                    <a:pt x="17" y="58"/>
                  </a:cubicBezTo>
                  <a:cubicBezTo>
                    <a:pt x="17" y="59"/>
                    <a:pt x="17" y="60"/>
                    <a:pt x="16" y="61"/>
                  </a:cubicBezTo>
                  <a:cubicBezTo>
                    <a:pt x="15" y="62"/>
                    <a:pt x="15" y="64"/>
                    <a:pt x="14" y="66"/>
                  </a:cubicBezTo>
                  <a:cubicBezTo>
                    <a:pt x="13" y="67"/>
                    <a:pt x="13" y="68"/>
                    <a:pt x="13" y="69"/>
                  </a:cubicBezTo>
                  <a:cubicBezTo>
                    <a:pt x="12" y="70"/>
                    <a:pt x="12" y="71"/>
                    <a:pt x="11" y="72"/>
                  </a:cubicBezTo>
                  <a:cubicBezTo>
                    <a:pt x="11" y="73"/>
                    <a:pt x="10" y="74"/>
                    <a:pt x="10" y="75"/>
                  </a:cubicBezTo>
                  <a:cubicBezTo>
                    <a:pt x="9" y="76"/>
                    <a:pt x="9" y="77"/>
                    <a:pt x="8" y="77"/>
                  </a:cubicBezTo>
                  <a:cubicBezTo>
                    <a:pt x="6" y="77"/>
                    <a:pt x="4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1" y="74"/>
                    <a:pt x="1" y="73"/>
                    <a:pt x="2" y="72"/>
                  </a:cubicBezTo>
                  <a:cubicBezTo>
                    <a:pt x="2" y="71"/>
                    <a:pt x="3" y="70"/>
                    <a:pt x="3" y="70"/>
                  </a:cubicBezTo>
                  <a:cubicBezTo>
                    <a:pt x="3" y="69"/>
                    <a:pt x="4" y="68"/>
                    <a:pt x="4" y="67"/>
                  </a:cubicBezTo>
                  <a:cubicBezTo>
                    <a:pt x="4" y="66"/>
                    <a:pt x="5" y="65"/>
                    <a:pt x="5" y="65"/>
                  </a:cubicBezTo>
                  <a:cubicBezTo>
                    <a:pt x="6" y="63"/>
                    <a:pt x="7" y="61"/>
                    <a:pt x="8" y="60"/>
                  </a:cubicBezTo>
                  <a:cubicBezTo>
                    <a:pt x="8" y="59"/>
                    <a:pt x="8" y="58"/>
                    <a:pt x="9" y="57"/>
                  </a:cubicBezTo>
                  <a:cubicBezTo>
                    <a:pt x="10" y="55"/>
                    <a:pt x="10" y="53"/>
                    <a:pt x="11" y="52"/>
                  </a:cubicBezTo>
                  <a:cubicBezTo>
                    <a:pt x="12" y="51"/>
                    <a:pt x="12" y="50"/>
                    <a:pt x="12" y="49"/>
                  </a:cubicBezTo>
                  <a:cubicBezTo>
                    <a:pt x="13" y="48"/>
                    <a:pt x="13" y="47"/>
                    <a:pt x="14" y="46"/>
                  </a:cubicBezTo>
                  <a:cubicBezTo>
                    <a:pt x="14" y="45"/>
                    <a:pt x="15" y="44"/>
                    <a:pt x="15" y="44"/>
                  </a:cubicBezTo>
                  <a:cubicBezTo>
                    <a:pt x="16" y="41"/>
                    <a:pt x="17" y="39"/>
                    <a:pt x="18" y="37"/>
                  </a:cubicBezTo>
                  <a:cubicBezTo>
                    <a:pt x="19" y="35"/>
                    <a:pt x="20" y="34"/>
                    <a:pt x="20" y="32"/>
                  </a:cubicBezTo>
                  <a:cubicBezTo>
                    <a:pt x="21" y="31"/>
                    <a:pt x="21" y="30"/>
                    <a:pt x="22" y="29"/>
                  </a:cubicBezTo>
                  <a:cubicBezTo>
                    <a:pt x="22" y="28"/>
                    <a:pt x="22" y="28"/>
                    <a:pt x="23" y="27"/>
                  </a:cubicBezTo>
                  <a:cubicBezTo>
                    <a:pt x="23" y="25"/>
                    <a:pt x="24" y="24"/>
                    <a:pt x="25" y="22"/>
                  </a:cubicBezTo>
                  <a:cubicBezTo>
                    <a:pt x="26" y="20"/>
                    <a:pt x="27" y="19"/>
                    <a:pt x="27" y="17"/>
                  </a:cubicBezTo>
                  <a:cubicBezTo>
                    <a:pt x="28" y="16"/>
                    <a:pt x="28" y="15"/>
                    <a:pt x="29" y="14"/>
                  </a:cubicBezTo>
                  <a:cubicBezTo>
                    <a:pt x="29" y="13"/>
                    <a:pt x="29" y="13"/>
                    <a:pt x="30" y="12"/>
                  </a:cubicBezTo>
                  <a:cubicBezTo>
                    <a:pt x="30" y="11"/>
                    <a:pt x="31" y="9"/>
                    <a:pt x="31" y="8"/>
                  </a:cubicBezTo>
                  <a:cubicBezTo>
                    <a:pt x="31" y="6"/>
                    <a:pt x="31" y="5"/>
                    <a:pt x="29" y="4"/>
                  </a:cubicBezTo>
                  <a:cubicBezTo>
                    <a:pt x="26" y="4"/>
                    <a:pt x="24" y="3"/>
                    <a:pt x="22" y="3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0"/>
                    <a:pt x="33" y="0"/>
                  </a:cubicBezTo>
                  <a:moveTo>
                    <a:pt x="38" y="46"/>
                  </a:move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6"/>
                    <a:pt x="51" y="46"/>
                  </a:cubicBezTo>
                  <a:cubicBezTo>
                    <a:pt x="52" y="46"/>
                    <a:pt x="52" y="46"/>
                    <a:pt x="53" y="46"/>
                  </a:cubicBezTo>
                  <a:cubicBezTo>
                    <a:pt x="53" y="46"/>
                    <a:pt x="54" y="46"/>
                    <a:pt x="53" y="45"/>
                  </a:cubicBezTo>
                  <a:cubicBezTo>
                    <a:pt x="53" y="44"/>
                    <a:pt x="52" y="42"/>
                    <a:pt x="51" y="41"/>
                  </a:cubicBezTo>
                  <a:cubicBezTo>
                    <a:pt x="51" y="40"/>
                    <a:pt x="50" y="39"/>
                    <a:pt x="50" y="38"/>
                  </a:cubicBezTo>
                  <a:cubicBezTo>
                    <a:pt x="49" y="36"/>
                    <a:pt x="49" y="35"/>
                    <a:pt x="48" y="34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6" y="30"/>
                    <a:pt x="45" y="28"/>
                    <a:pt x="45" y="27"/>
                  </a:cubicBezTo>
                  <a:cubicBezTo>
                    <a:pt x="44" y="26"/>
                    <a:pt x="44" y="25"/>
                    <a:pt x="43" y="24"/>
                  </a:cubicBezTo>
                  <a:cubicBezTo>
                    <a:pt x="43" y="22"/>
                    <a:pt x="42" y="21"/>
                    <a:pt x="41" y="19"/>
                  </a:cubicBezTo>
                  <a:cubicBezTo>
                    <a:pt x="40" y="17"/>
                    <a:pt x="40" y="16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6"/>
                    <a:pt x="36" y="17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4"/>
                    <a:pt x="32" y="26"/>
                    <a:pt x="31" y="27"/>
                  </a:cubicBezTo>
                  <a:cubicBezTo>
                    <a:pt x="30" y="30"/>
                    <a:pt x="29" y="32"/>
                    <a:pt x="28" y="34"/>
                  </a:cubicBezTo>
                  <a:cubicBezTo>
                    <a:pt x="28" y="34"/>
                    <a:pt x="28" y="35"/>
                    <a:pt x="27" y="36"/>
                  </a:cubicBezTo>
                  <a:cubicBezTo>
                    <a:pt x="27" y="37"/>
                    <a:pt x="26" y="39"/>
                    <a:pt x="25" y="41"/>
                  </a:cubicBezTo>
                  <a:cubicBezTo>
                    <a:pt x="24" y="42"/>
                    <a:pt x="24" y="44"/>
                    <a:pt x="23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6"/>
                    <a:pt x="24" y="46"/>
                    <a:pt x="24" y="46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971"/>
            <p:cNvSpPr>
              <a:spLocks/>
            </p:cNvSpPr>
            <p:nvPr/>
          </p:nvSpPr>
          <p:spPr bwMode="auto">
            <a:xfrm>
              <a:off x="1872535" y="3268665"/>
              <a:ext cx="451075" cy="526255"/>
            </a:xfrm>
            <a:custGeom>
              <a:avLst/>
              <a:gdLst/>
              <a:ahLst/>
              <a:cxnLst>
                <a:cxn ang="0">
                  <a:pos x="35" y="79"/>
                </a:cxn>
                <a:cxn ang="0">
                  <a:pos x="26" y="77"/>
                </a:cxn>
                <a:cxn ang="0">
                  <a:pos x="18" y="72"/>
                </a:cxn>
                <a:cxn ang="0">
                  <a:pos x="10" y="66"/>
                </a:cxn>
                <a:cxn ang="0">
                  <a:pos x="4" y="57"/>
                </a:cxn>
                <a:cxn ang="0">
                  <a:pos x="2" y="51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6" y="13"/>
                </a:cxn>
                <a:cxn ang="0">
                  <a:pos x="15" y="4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47" y="0"/>
                </a:cxn>
                <a:cxn ang="0">
                  <a:pos x="59" y="4"/>
                </a:cxn>
                <a:cxn ang="0">
                  <a:pos x="65" y="9"/>
                </a:cxn>
                <a:cxn ang="0">
                  <a:pos x="67" y="17"/>
                </a:cxn>
                <a:cxn ang="0">
                  <a:pos x="56" y="17"/>
                </a:cxn>
                <a:cxn ang="0">
                  <a:pos x="53" y="15"/>
                </a:cxn>
                <a:cxn ang="0">
                  <a:pos x="39" y="5"/>
                </a:cxn>
                <a:cxn ang="0">
                  <a:pos x="28" y="7"/>
                </a:cxn>
                <a:cxn ang="0">
                  <a:pos x="24" y="9"/>
                </a:cxn>
                <a:cxn ang="0">
                  <a:pos x="18" y="17"/>
                </a:cxn>
                <a:cxn ang="0">
                  <a:pos x="15" y="27"/>
                </a:cxn>
                <a:cxn ang="0">
                  <a:pos x="14" y="34"/>
                </a:cxn>
                <a:cxn ang="0">
                  <a:pos x="16" y="51"/>
                </a:cxn>
                <a:cxn ang="0">
                  <a:pos x="20" y="59"/>
                </a:cxn>
                <a:cxn ang="0">
                  <a:pos x="29" y="69"/>
                </a:cxn>
                <a:cxn ang="0">
                  <a:pos x="38" y="72"/>
                </a:cxn>
                <a:cxn ang="0">
                  <a:pos x="46" y="73"/>
                </a:cxn>
                <a:cxn ang="0">
                  <a:pos x="63" y="72"/>
                </a:cxn>
                <a:cxn ang="0">
                  <a:pos x="68" y="72"/>
                </a:cxn>
                <a:cxn ang="0">
                  <a:pos x="67" y="76"/>
                </a:cxn>
                <a:cxn ang="0">
                  <a:pos x="57" y="78"/>
                </a:cxn>
                <a:cxn ang="0">
                  <a:pos x="43" y="79"/>
                </a:cxn>
              </a:cxnLst>
              <a:rect l="0" t="0" r="r" b="b"/>
              <a:pathLst>
                <a:path w="68" h="79">
                  <a:moveTo>
                    <a:pt x="43" y="79"/>
                  </a:moveTo>
                  <a:cubicBezTo>
                    <a:pt x="40" y="79"/>
                    <a:pt x="38" y="79"/>
                    <a:pt x="35" y="79"/>
                  </a:cubicBezTo>
                  <a:cubicBezTo>
                    <a:pt x="34" y="79"/>
                    <a:pt x="33" y="78"/>
                    <a:pt x="32" y="78"/>
                  </a:cubicBezTo>
                  <a:cubicBezTo>
                    <a:pt x="30" y="78"/>
                    <a:pt x="28" y="77"/>
                    <a:pt x="26" y="77"/>
                  </a:cubicBezTo>
                  <a:cubicBezTo>
                    <a:pt x="25" y="76"/>
                    <a:pt x="23" y="75"/>
                    <a:pt x="21" y="74"/>
                  </a:cubicBezTo>
                  <a:cubicBezTo>
                    <a:pt x="20" y="74"/>
                    <a:pt x="19" y="73"/>
                    <a:pt x="18" y="72"/>
                  </a:cubicBezTo>
                  <a:cubicBezTo>
                    <a:pt x="16" y="71"/>
                    <a:pt x="15" y="70"/>
                    <a:pt x="13" y="69"/>
                  </a:cubicBezTo>
                  <a:cubicBezTo>
                    <a:pt x="12" y="68"/>
                    <a:pt x="11" y="67"/>
                    <a:pt x="10" y="66"/>
                  </a:cubicBezTo>
                  <a:cubicBezTo>
                    <a:pt x="9" y="64"/>
                    <a:pt x="7" y="63"/>
                    <a:pt x="6" y="61"/>
                  </a:cubicBezTo>
                  <a:cubicBezTo>
                    <a:pt x="6" y="59"/>
                    <a:pt x="5" y="58"/>
                    <a:pt x="4" y="57"/>
                  </a:cubicBezTo>
                  <a:cubicBezTo>
                    <a:pt x="4" y="56"/>
                    <a:pt x="3" y="55"/>
                    <a:pt x="3" y="54"/>
                  </a:cubicBezTo>
                  <a:cubicBezTo>
                    <a:pt x="3" y="53"/>
                    <a:pt x="2" y="52"/>
                    <a:pt x="2" y="51"/>
                  </a:cubicBezTo>
                  <a:cubicBezTo>
                    <a:pt x="1" y="49"/>
                    <a:pt x="1" y="47"/>
                    <a:pt x="1" y="44"/>
                  </a:cubicBezTo>
                  <a:cubicBezTo>
                    <a:pt x="0" y="43"/>
                    <a:pt x="0" y="41"/>
                    <a:pt x="0" y="39"/>
                  </a:cubicBezTo>
                  <a:cubicBezTo>
                    <a:pt x="0" y="36"/>
                    <a:pt x="0" y="33"/>
                    <a:pt x="0" y="31"/>
                  </a:cubicBezTo>
                  <a:cubicBezTo>
                    <a:pt x="0" y="28"/>
                    <a:pt x="1" y="26"/>
                    <a:pt x="2" y="23"/>
                  </a:cubicBezTo>
                  <a:cubicBezTo>
                    <a:pt x="2" y="22"/>
                    <a:pt x="2" y="20"/>
                    <a:pt x="3" y="19"/>
                  </a:cubicBezTo>
                  <a:cubicBezTo>
                    <a:pt x="4" y="17"/>
                    <a:pt x="5" y="15"/>
                    <a:pt x="6" y="13"/>
                  </a:cubicBezTo>
                  <a:cubicBezTo>
                    <a:pt x="7" y="11"/>
                    <a:pt x="9" y="10"/>
                    <a:pt x="10" y="8"/>
                  </a:cubicBezTo>
                  <a:cubicBezTo>
                    <a:pt x="11" y="7"/>
                    <a:pt x="13" y="5"/>
                    <a:pt x="15" y="4"/>
                  </a:cubicBezTo>
                  <a:cubicBezTo>
                    <a:pt x="17" y="4"/>
                    <a:pt x="19" y="3"/>
                    <a:pt x="21" y="2"/>
                  </a:cubicBezTo>
                  <a:cubicBezTo>
                    <a:pt x="23" y="1"/>
                    <a:pt x="24" y="1"/>
                    <a:pt x="26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7" y="0"/>
                    <a:pt x="41" y="0"/>
                    <a:pt x="44" y="0"/>
                  </a:cubicBezTo>
                  <a:cubicBezTo>
                    <a:pt x="45" y="0"/>
                    <a:pt x="46" y="0"/>
                    <a:pt x="47" y="0"/>
                  </a:cubicBezTo>
                  <a:cubicBezTo>
                    <a:pt x="49" y="1"/>
                    <a:pt x="51" y="1"/>
                    <a:pt x="54" y="2"/>
                  </a:cubicBezTo>
                  <a:cubicBezTo>
                    <a:pt x="56" y="2"/>
                    <a:pt x="57" y="3"/>
                    <a:pt x="59" y="4"/>
                  </a:cubicBezTo>
                  <a:cubicBezTo>
                    <a:pt x="59" y="4"/>
                    <a:pt x="60" y="5"/>
                    <a:pt x="60" y="5"/>
                  </a:cubicBezTo>
                  <a:cubicBezTo>
                    <a:pt x="62" y="6"/>
                    <a:pt x="63" y="7"/>
                    <a:pt x="65" y="9"/>
                  </a:cubicBezTo>
                  <a:cubicBezTo>
                    <a:pt x="66" y="10"/>
                    <a:pt x="67" y="13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7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6"/>
                    <a:pt x="54" y="16"/>
                    <a:pt x="53" y="15"/>
                  </a:cubicBezTo>
                  <a:cubicBezTo>
                    <a:pt x="53" y="12"/>
                    <a:pt x="51" y="10"/>
                    <a:pt x="48" y="8"/>
                  </a:cubicBezTo>
                  <a:cubicBezTo>
                    <a:pt x="45" y="6"/>
                    <a:pt x="42" y="5"/>
                    <a:pt x="39" y="5"/>
                  </a:cubicBezTo>
                  <a:cubicBezTo>
                    <a:pt x="37" y="5"/>
                    <a:pt x="35" y="5"/>
                    <a:pt x="33" y="5"/>
                  </a:cubicBezTo>
                  <a:cubicBezTo>
                    <a:pt x="31" y="6"/>
                    <a:pt x="30" y="6"/>
                    <a:pt x="28" y="7"/>
                  </a:cubicBezTo>
                  <a:cubicBezTo>
                    <a:pt x="27" y="7"/>
                    <a:pt x="26" y="8"/>
                    <a:pt x="26" y="8"/>
                  </a:cubicBezTo>
                  <a:cubicBezTo>
                    <a:pt x="25" y="8"/>
                    <a:pt x="24" y="9"/>
                    <a:pt x="24" y="9"/>
                  </a:cubicBezTo>
                  <a:cubicBezTo>
                    <a:pt x="22" y="11"/>
                    <a:pt x="21" y="12"/>
                    <a:pt x="20" y="14"/>
                  </a:cubicBezTo>
                  <a:cubicBezTo>
                    <a:pt x="19" y="15"/>
                    <a:pt x="18" y="16"/>
                    <a:pt x="18" y="17"/>
                  </a:cubicBezTo>
                  <a:cubicBezTo>
                    <a:pt x="17" y="18"/>
                    <a:pt x="16" y="20"/>
                    <a:pt x="16" y="21"/>
                  </a:cubicBezTo>
                  <a:cubicBezTo>
                    <a:pt x="16" y="23"/>
                    <a:pt x="15" y="25"/>
                    <a:pt x="15" y="27"/>
                  </a:cubicBezTo>
                  <a:cubicBezTo>
                    <a:pt x="15" y="28"/>
                    <a:pt x="15" y="30"/>
                    <a:pt x="14" y="32"/>
                  </a:cubicBezTo>
                  <a:cubicBezTo>
                    <a:pt x="14" y="32"/>
                    <a:pt x="14" y="33"/>
                    <a:pt x="14" y="34"/>
                  </a:cubicBezTo>
                  <a:cubicBezTo>
                    <a:pt x="14" y="37"/>
                    <a:pt x="15" y="41"/>
                    <a:pt x="15" y="44"/>
                  </a:cubicBezTo>
                  <a:cubicBezTo>
                    <a:pt x="15" y="46"/>
                    <a:pt x="16" y="48"/>
                    <a:pt x="16" y="51"/>
                  </a:cubicBezTo>
                  <a:cubicBezTo>
                    <a:pt x="17" y="52"/>
                    <a:pt x="17" y="53"/>
                    <a:pt x="18" y="54"/>
                  </a:cubicBezTo>
                  <a:cubicBezTo>
                    <a:pt x="18" y="56"/>
                    <a:pt x="19" y="58"/>
                    <a:pt x="20" y="59"/>
                  </a:cubicBezTo>
                  <a:cubicBezTo>
                    <a:pt x="21" y="61"/>
                    <a:pt x="22" y="62"/>
                    <a:pt x="23" y="63"/>
                  </a:cubicBezTo>
                  <a:cubicBezTo>
                    <a:pt x="25" y="65"/>
                    <a:pt x="27" y="67"/>
                    <a:pt x="29" y="69"/>
                  </a:cubicBezTo>
                  <a:cubicBezTo>
                    <a:pt x="31" y="69"/>
                    <a:pt x="33" y="70"/>
                    <a:pt x="34" y="71"/>
                  </a:cubicBezTo>
                  <a:cubicBezTo>
                    <a:pt x="36" y="71"/>
                    <a:pt x="37" y="72"/>
                    <a:pt x="38" y="72"/>
                  </a:cubicBezTo>
                  <a:cubicBezTo>
                    <a:pt x="39" y="72"/>
                    <a:pt x="40" y="72"/>
                    <a:pt x="40" y="72"/>
                  </a:cubicBezTo>
                  <a:cubicBezTo>
                    <a:pt x="42" y="73"/>
                    <a:pt x="44" y="73"/>
                    <a:pt x="46" y="73"/>
                  </a:cubicBezTo>
                  <a:cubicBezTo>
                    <a:pt x="49" y="73"/>
                    <a:pt x="53" y="73"/>
                    <a:pt x="57" y="73"/>
                  </a:cubicBezTo>
                  <a:cubicBezTo>
                    <a:pt x="59" y="72"/>
                    <a:pt x="61" y="72"/>
                    <a:pt x="63" y="72"/>
                  </a:cubicBezTo>
                  <a:cubicBezTo>
                    <a:pt x="64" y="71"/>
                    <a:pt x="66" y="71"/>
                    <a:pt x="67" y="71"/>
                  </a:cubicBezTo>
                  <a:cubicBezTo>
                    <a:pt x="68" y="71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8" y="76"/>
                    <a:pt x="67" y="76"/>
                  </a:cubicBezTo>
                  <a:cubicBezTo>
                    <a:pt x="65" y="77"/>
                    <a:pt x="62" y="77"/>
                    <a:pt x="60" y="78"/>
                  </a:cubicBezTo>
                  <a:cubicBezTo>
                    <a:pt x="59" y="78"/>
                    <a:pt x="58" y="78"/>
                    <a:pt x="57" y="78"/>
                  </a:cubicBezTo>
                  <a:cubicBezTo>
                    <a:pt x="55" y="78"/>
                    <a:pt x="53" y="79"/>
                    <a:pt x="51" y="79"/>
                  </a:cubicBezTo>
                  <a:cubicBezTo>
                    <a:pt x="48" y="79"/>
                    <a:pt x="46" y="79"/>
                    <a:pt x="43" y="7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972"/>
            <p:cNvSpPr>
              <a:spLocks/>
            </p:cNvSpPr>
            <p:nvPr/>
          </p:nvSpPr>
          <p:spPr bwMode="auto">
            <a:xfrm>
              <a:off x="3496403" y="3268665"/>
              <a:ext cx="451075" cy="52625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6" y="3"/>
                </a:cxn>
                <a:cxn ang="0">
                  <a:pos x="65" y="9"/>
                </a:cxn>
                <a:cxn ang="0">
                  <a:pos x="68" y="15"/>
                </a:cxn>
                <a:cxn ang="0">
                  <a:pos x="66" y="17"/>
                </a:cxn>
                <a:cxn ang="0">
                  <a:pos x="54" y="17"/>
                </a:cxn>
                <a:cxn ang="0">
                  <a:pos x="49" y="8"/>
                </a:cxn>
                <a:cxn ang="0">
                  <a:pos x="34" y="5"/>
                </a:cxn>
                <a:cxn ang="0">
                  <a:pos x="25" y="8"/>
                </a:cxn>
                <a:cxn ang="0">
                  <a:pos x="18" y="15"/>
                </a:cxn>
                <a:cxn ang="0">
                  <a:pos x="16" y="21"/>
                </a:cxn>
                <a:cxn ang="0">
                  <a:pos x="14" y="29"/>
                </a:cxn>
                <a:cxn ang="0">
                  <a:pos x="14" y="38"/>
                </a:cxn>
                <a:cxn ang="0">
                  <a:pos x="16" y="51"/>
                </a:cxn>
                <a:cxn ang="0">
                  <a:pos x="19" y="58"/>
                </a:cxn>
                <a:cxn ang="0">
                  <a:pos x="25" y="66"/>
                </a:cxn>
                <a:cxn ang="0">
                  <a:pos x="33" y="70"/>
                </a:cxn>
                <a:cxn ang="0">
                  <a:pos x="46" y="73"/>
                </a:cxn>
                <a:cxn ang="0">
                  <a:pos x="57" y="73"/>
                </a:cxn>
                <a:cxn ang="0">
                  <a:pos x="66" y="71"/>
                </a:cxn>
                <a:cxn ang="0">
                  <a:pos x="68" y="75"/>
                </a:cxn>
                <a:cxn ang="0">
                  <a:pos x="60" y="78"/>
                </a:cxn>
                <a:cxn ang="0">
                  <a:pos x="53" y="78"/>
                </a:cxn>
                <a:cxn ang="0">
                  <a:pos x="36" y="79"/>
                </a:cxn>
                <a:cxn ang="0">
                  <a:pos x="25" y="76"/>
                </a:cxn>
                <a:cxn ang="0">
                  <a:pos x="20" y="74"/>
                </a:cxn>
                <a:cxn ang="0">
                  <a:pos x="9" y="65"/>
                </a:cxn>
                <a:cxn ang="0">
                  <a:pos x="2" y="52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1" y="22"/>
                </a:cxn>
                <a:cxn ang="0">
                  <a:pos x="6" y="12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28" y="0"/>
                </a:cxn>
                <a:cxn ang="0">
                  <a:pos x="37" y="0"/>
                </a:cxn>
              </a:cxnLst>
              <a:rect l="0" t="0" r="r" b="b"/>
              <a:pathLst>
                <a:path w="68" h="79">
                  <a:moveTo>
                    <a:pt x="37" y="0"/>
                  </a:moveTo>
                  <a:cubicBezTo>
                    <a:pt x="39" y="0"/>
                    <a:pt x="42" y="0"/>
                    <a:pt x="45" y="0"/>
                  </a:cubicBezTo>
                  <a:cubicBezTo>
                    <a:pt x="48" y="0"/>
                    <a:pt x="50" y="1"/>
                    <a:pt x="52" y="1"/>
                  </a:cubicBezTo>
                  <a:cubicBezTo>
                    <a:pt x="53" y="2"/>
                    <a:pt x="55" y="2"/>
                    <a:pt x="56" y="3"/>
                  </a:cubicBezTo>
                  <a:cubicBezTo>
                    <a:pt x="58" y="3"/>
                    <a:pt x="60" y="4"/>
                    <a:pt x="62" y="6"/>
                  </a:cubicBezTo>
                  <a:cubicBezTo>
                    <a:pt x="63" y="7"/>
                    <a:pt x="64" y="8"/>
                    <a:pt x="65" y="9"/>
                  </a:cubicBezTo>
                  <a:cubicBezTo>
                    <a:pt x="66" y="10"/>
                    <a:pt x="67" y="12"/>
                    <a:pt x="67" y="14"/>
                  </a:cubicBezTo>
                  <a:cubicBezTo>
                    <a:pt x="67" y="14"/>
                    <a:pt x="67" y="15"/>
                    <a:pt x="68" y="15"/>
                  </a:cubicBezTo>
                  <a:cubicBezTo>
                    <a:pt x="68" y="16"/>
                    <a:pt x="68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2" y="17"/>
                    <a:pt x="59" y="17"/>
                    <a:pt x="55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3" y="16"/>
                    <a:pt x="53" y="16"/>
                  </a:cubicBezTo>
                  <a:cubicBezTo>
                    <a:pt x="53" y="13"/>
                    <a:pt x="51" y="10"/>
                    <a:pt x="49" y="8"/>
                  </a:cubicBezTo>
                  <a:cubicBezTo>
                    <a:pt x="47" y="7"/>
                    <a:pt x="46" y="7"/>
                    <a:pt x="44" y="6"/>
                  </a:cubicBezTo>
                  <a:cubicBezTo>
                    <a:pt x="41" y="5"/>
                    <a:pt x="38" y="5"/>
                    <a:pt x="34" y="5"/>
                  </a:cubicBezTo>
                  <a:cubicBezTo>
                    <a:pt x="32" y="5"/>
                    <a:pt x="30" y="6"/>
                    <a:pt x="29" y="6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3" y="9"/>
                    <a:pt x="22" y="11"/>
                    <a:pt x="21" y="12"/>
                  </a:cubicBezTo>
                  <a:cubicBezTo>
                    <a:pt x="20" y="13"/>
                    <a:pt x="19" y="14"/>
                    <a:pt x="18" y="15"/>
                  </a:cubicBezTo>
                  <a:cubicBezTo>
                    <a:pt x="18" y="16"/>
                    <a:pt x="18" y="17"/>
                    <a:pt x="17" y="18"/>
                  </a:cubicBezTo>
                  <a:cubicBezTo>
                    <a:pt x="17" y="19"/>
                    <a:pt x="16" y="20"/>
                    <a:pt x="16" y="21"/>
                  </a:cubicBezTo>
                  <a:cubicBezTo>
                    <a:pt x="15" y="23"/>
                    <a:pt x="15" y="24"/>
                    <a:pt x="15" y="26"/>
                  </a:cubicBezTo>
                  <a:cubicBezTo>
                    <a:pt x="14" y="27"/>
                    <a:pt x="14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3"/>
                    <a:pt x="14" y="36"/>
                    <a:pt x="14" y="38"/>
                  </a:cubicBezTo>
                  <a:cubicBezTo>
                    <a:pt x="14" y="41"/>
                    <a:pt x="14" y="43"/>
                    <a:pt x="15" y="45"/>
                  </a:cubicBezTo>
                  <a:cubicBezTo>
                    <a:pt x="15" y="48"/>
                    <a:pt x="16" y="49"/>
                    <a:pt x="16" y="51"/>
                  </a:cubicBezTo>
                  <a:cubicBezTo>
                    <a:pt x="17" y="53"/>
                    <a:pt x="17" y="54"/>
                    <a:pt x="18" y="55"/>
                  </a:cubicBezTo>
                  <a:cubicBezTo>
                    <a:pt x="18" y="56"/>
                    <a:pt x="18" y="57"/>
                    <a:pt x="19" y="58"/>
                  </a:cubicBezTo>
                  <a:cubicBezTo>
                    <a:pt x="20" y="59"/>
                    <a:pt x="20" y="60"/>
                    <a:pt x="21" y="61"/>
                  </a:cubicBezTo>
                  <a:cubicBezTo>
                    <a:pt x="22" y="63"/>
                    <a:pt x="24" y="65"/>
                    <a:pt x="25" y="66"/>
                  </a:cubicBezTo>
                  <a:cubicBezTo>
                    <a:pt x="27" y="67"/>
                    <a:pt x="28" y="68"/>
                    <a:pt x="30" y="69"/>
                  </a:cubicBezTo>
                  <a:cubicBezTo>
                    <a:pt x="31" y="70"/>
                    <a:pt x="32" y="70"/>
                    <a:pt x="33" y="70"/>
                  </a:cubicBezTo>
                  <a:cubicBezTo>
                    <a:pt x="34" y="71"/>
                    <a:pt x="35" y="71"/>
                    <a:pt x="36" y="72"/>
                  </a:cubicBezTo>
                  <a:cubicBezTo>
                    <a:pt x="39" y="72"/>
                    <a:pt x="43" y="73"/>
                    <a:pt x="46" y="73"/>
                  </a:cubicBezTo>
                  <a:cubicBezTo>
                    <a:pt x="49" y="73"/>
                    <a:pt x="51" y="73"/>
                    <a:pt x="54" y="73"/>
                  </a:cubicBezTo>
                  <a:cubicBezTo>
                    <a:pt x="55" y="73"/>
                    <a:pt x="56" y="73"/>
                    <a:pt x="57" y="73"/>
                  </a:cubicBezTo>
                  <a:cubicBezTo>
                    <a:pt x="60" y="72"/>
                    <a:pt x="62" y="72"/>
                    <a:pt x="65" y="71"/>
                  </a:cubicBezTo>
                  <a:cubicBezTo>
                    <a:pt x="65" y="71"/>
                    <a:pt x="66" y="71"/>
                    <a:pt x="66" y="71"/>
                  </a:cubicBezTo>
                  <a:cubicBezTo>
                    <a:pt x="67" y="70"/>
                    <a:pt x="68" y="71"/>
                    <a:pt x="68" y="72"/>
                  </a:cubicBezTo>
                  <a:cubicBezTo>
                    <a:pt x="68" y="73"/>
                    <a:pt x="68" y="74"/>
                    <a:pt x="68" y="75"/>
                  </a:cubicBezTo>
                  <a:cubicBezTo>
                    <a:pt x="68" y="75"/>
                    <a:pt x="67" y="76"/>
                    <a:pt x="67" y="76"/>
                  </a:cubicBezTo>
                  <a:cubicBezTo>
                    <a:pt x="64" y="77"/>
                    <a:pt x="62" y="77"/>
                    <a:pt x="60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7" y="78"/>
                    <a:pt x="55" y="78"/>
                    <a:pt x="53" y="78"/>
                  </a:cubicBezTo>
                  <a:cubicBezTo>
                    <a:pt x="52" y="79"/>
                    <a:pt x="51" y="79"/>
                    <a:pt x="49" y="79"/>
                  </a:cubicBezTo>
                  <a:cubicBezTo>
                    <a:pt x="45" y="79"/>
                    <a:pt x="40" y="79"/>
                    <a:pt x="36" y="79"/>
                  </a:cubicBezTo>
                  <a:cubicBezTo>
                    <a:pt x="34" y="79"/>
                    <a:pt x="31" y="78"/>
                    <a:pt x="29" y="78"/>
                  </a:cubicBezTo>
                  <a:cubicBezTo>
                    <a:pt x="28" y="77"/>
                    <a:pt x="27" y="77"/>
                    <a:pt x="25" y="76"/>
                  </a:cubicBezTo>
                  <a:cubicBezTo>
                    <a:pt x="24" y="76"/>
                    <a:pt x="23" y="75"/>
                    <a:pt x="22" y="75"/>
                  </a:cubicBezTo>
                  <a:cubicBezTo>
                    <a:pt x="21" y="75"/>
                    <a:pt x="20" y="74"/>
                    <a:pt x="20" y="74"/>
                  </a:cubicBezTo>
                  <a:cubicBezTo>
                    <a:pt x="18" y="73"/>
                    <a:pt x="16" y="71"/>
                    <a:pt x="14" y="70"/>
                  </a:cubicBezTo>
                  <a:cubicBezTo>
                    <a:pt x="12" y="68"/>
                    <a:pt x="10" y="67"/>
                    <a:pt x="9" y="65"/>
                  </a:cubicBezTo>
                  <a:cubicBezTo>
                    <a:pt x="7" y="63"/>
                    <a:pt x="6" y="61"/>
                    <a:pt x="5" y="60"/>
                  </a:cubicBezTo>
                  <a:cubicBezTo>
                    <a:pt x="4" y="57"/>
                    <a:pt x="3" y="55"/>
                    <a:pt x="2" y="52"/>
                  </a:cubicBezTo>
                  <a:cubicBezTo>
                    <a:pt x="1" y="51"/>
                    <a:pt x="1" y="49"/>
                    <a:pt x="1" y="48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34"/>
                    <a:pt x="0" y="31"/>
                    <a:pt x="0" y="29"/>
                  </a:cubicBezTo>
                  <a:cubicBezTo>
                    <a:pt x="0" y="27"/>
                    <a:pt x="1" y="24"/>
                    <a:pt x="1" y="22"/>
                  </a:cubicBezTo>
                  <a:cubicBezTo>
                    <a:pt x="2" y="21"/>
                    <a:pt x="2" y="19"/>
                    <a:pt x="3" y="18"/>
                  </a:cubicBezTo>
                  <a:cubicBezTo>
                    <a:pt x="4" y="16"/>
                    <a:pt x="5" y="14"/>
                    <a:pt x="6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1" y="7"/>
                    <a:pt x="13" y="5"/>
                    <a:pt x="15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1" y="2"/>
                    <a:pt x="23" y="1"/>
                  </a:cubicBezTo>
                  <a:cubicBezTo>
                    <a:pt x="25" y="1"/>
                    <a:pt x="27" y="0"/>
                    <a:pt x="28" y="0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4D0A93-9BF1-42AC-B223-4E49FEDDDD41}"/>
                </a:ext>
              </a:extLst>
            </p:cNvPr>
            <p:cNvSpPr txBox="1"/>
            <p:nvPr/>
          </p:nvSpPr>
          <p:spPr>
            <a:xfrm>
              <a:off x="4342146" y="3149968"/>
              <a:ext cx="788565" cy="38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95000"/>
                    </a:schemeClr>
                  </a:solidFill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12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C8BC490A-5DC4-4B9E-9AB0-31F7D15EF2D3}"/>
              </a:ext>
            </a:extLst>
          </p:cNvPr>
          <p:cNvGrpSpPr/>
          <p:nvPr/>
        </p:nvGrpSpPr>
        <p:grpSpPr>
          <a:xfrm>
            <a:off x="4401344" y="-89187"/>
            <a:ext cx="6654800" cy="7203726"/>
            <a:chOff x="5518944" y="-89187"/>
            <a:chExt cx="6654800" cy="72037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6E1CA99-BC5A-2490-AB7B-4791B33AD1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60528" y="150813"/>
              <a:ext cx="4572000" cy="6772285"/>
              <a:chOff x="10489012" y="831962"/>
              <a:chExt cx="541381" cy="801922"/>
            </a:xfrm>
          </p:grpSpPr>
          <p:sp>
            <p:nvSpPr>
              <p:cNvPr id="33" name="Freeform 1312">
                <a:extLst>
                  <a:ext uri="{FF2B5EF4-FFF2-40B4-BE49-F238E27FC236}">
                    <a16:creationId xmlns:a16="http://schemas.microsoft.com/office/drawing/2014/main" id="{E12F131F-8784-8283-47AB-17A74402D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1577" y="1319206"/>
                <a:ext cx="138729" cy="250389"/>
              </a:xfrm>
              <a:custGeom>
                <a:avLst/>
                <a:gdLst/>
                <a:ahLst/>
                <a:cxnLst>
                  <a:cxn ang="0">
                    <a:pos x="31" y="56"/>
                  </a:cxn>
                  <a:cxn ang="0">
                    <a:pos x="31" y="9"/>
                  </a:cxn>
                  <a:cxn ang="0">
                    <a:pos x="23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31" y="56"/>
                  </a:cxn>
                </a:cxnLst>
                <a:rect l="0" t="0" r="r" b="b"/>
                <a:pathLst>
                  <a:path w="31" h="56">
                    <a:moveTo>
                      <a:pt x="31" y="56"/>
                    </a:moveTo>
                    <a:cubicBezTo>
                      <a:pt x="31" y="9"/>
                      <a:pt x="31" y="9"/>
                      <a:pt x="31" y="9"/>
                    </a:cubicBezTo>
                    <a:cubicBezTo>
                      <a:pt x="31" y="4"/>
                      <a:pt x="27" y="0"/>
                      <a:pt x="2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31" y="56"/>
                    </a:lnTo>
                    <a:close/>
                  </a:path>
                </a:pathLst>
              </a:custGeom>
              <a:solidFill>
                <a:srgbClr val="263C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1313">
                <a:extLst>
                  <a:ext uri="{FF2B5EF4-FFF2-40B4-BE49-F238E27FC236}">
                    <a16:creationId xmlns:a16="http://schemas.microsoft.com/office/drawing/2014/main" id="{6D1E3FFE-F20C-FF9C-7E71-CC7B9B8DF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4810" y="1471469"/>
                <a:ext cx="186100" cy="98125"/>
              </a:xfrm>
              <a:prstGeom prst="rect">
                <a:avLst/>
              </a:prstGeom>
              <a:solidFill>
                <a:srgbClr val="00AE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1314">
                <a:extLst>
                  <a:ext uri="{FF2B5EF4-FFF2-40B4-BE49-F238E27FC236}">
                    <a16:creationId xmlns:a16="http://schemas.microsoft.com/office/drawing/2014/main" id="{9C76AC29-E8BF-65EA-761D-C7E922BB8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4659" y="1488388"/>
                <a:ext cx="206402" cy="145496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1315">
                <a:extLst>
                  <a:ext uri="{FF2B5EF4-FFF2-40B4-BE49-F238E27FC236}">
                    <a16:creationId xmlns:a16="http://schemas.microsoft.com/office/drawing/2014/main" id="{C9DABD3E-995E-3873-978D-0F377296B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4659" y="1488388"/>
                <a:ext cx="206402" cy="20302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1316">
                <a:extLst>
                  <a:ext uri="{FF2B5EF4-FFF2-40B4-BE49-F238E27FC236}">
                    <a16:creationId xmlns:a16="http://schemas.microsoft.com/office/drawing/2014/main" id="{DBA8D09A-5277-0D23-9D80-F44155DA7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9551" y="1471469"/>
                <a:ext cx="91358" cy="16918"/>
              </a:xfrm>
              <a:prstGeom prst="rect">
                <a:avLst/>
              </a:prstGeom>
              <a:solidFill>
                <a:srgbClr val="00AE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1317">
                <a:extLst>
                  <a:ext uri="{FF2B5EF4-FFF2-40B4-BE49-F238E27FC236}">
                    <a16:creationId xmlns:a16="http://schemas.microsoft.com/office/drawing/2014/main" id="{9FE6294E-41C0-0B1B-0AAB-FCE3C09D2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9551" y="1508689"/>
                <a:ext cx="101509" cy="125195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18">
                <a:extLst>
                  <a:ext uri="{FF2B5EF4-FFF2-40B4-BE49-F238E27FC236}">
                    <a16:creationId xmlns:a16="http://schemas.microsoft.com/office/drawing/2014/main" id="{0B38FE78-E92A-FDF6-BF77-FC2F3E781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9551" y="1488388"/>
                <a:ext cx="101509" cy="203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30" y="6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0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C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319">
                <a:extLst>
                  <a:ext uri="{FF2B5EF4-FFF2-40B4-BE49-F238E27FC236}">
                    <a16:creationId xmlns:a16="http://schemas.microsoft.com/office/drawing/2014/main" id="{4246C19F-C4F6-B5E0-3628-A1E0C5B45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7073" y="1525608"/>
                <a:ext cx="20302" cy="20302"/>
              </a:xfrm>
              <a:prstGeom prst="ellipse">
                <a:avLst/>
              </a:pr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1320">
                <a:extLst>
                  <a:ext uri="{FF2B5EF4-FFF2-40B4-BE49-F238E27FC236}">
                    <a16:creationId xmlns:a16="http://schemas.microsoft.com/office/drawing/2014/main" id="{99102B86-126A-6CFD-53CD-81FD0D911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0306" y="1600048"/>
                <a:ext cx="10151" cy="20302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1321">
                <a:extLst>
                  <a:ext uri="{FF2B5EF4-FFF2-40B4-BE49-F238E27FC236}">
                    <a16:creationId xmlns:a16="http://schemas.microsoft.com/office/drawing/2014/main" id="{7D8B2BF1-12C2-A895-05D4-1E90894DC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0457" y="1579746"/>
                <a:ext cx="10151" cy="13535"/>
              </a:xfrm>
              <a:prstGeom prst="rect">
                <a:avLst/>
              </a:prstGeom>
              <a:solidFill>
                <a:srgbClr val="263C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322">
                <a:extLst>
                  <a:ext uri="{FF2B5EF4-FFF2-40B4-BE49-F238E27FC236}">
                    <a16:creationId xmlns:a16="http://schemas.microsoft.com/office/drawing/2014/main" id="{874B5745-58EE-8BBC-CA11-48D4FC882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0608" y="1085735"/>
                <a:ext cx="138729" cy="138729"/>
              </a:xfrm>
              <a:prstGeom prst="ellipse">
                <a:avLst/>
              </a:prstGeom>
              <a:solidFill>
                <a:srgbClr val="263C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323">
                <a:extLst>
                  <a:ext uri="{FF2B5EF4-FFF2-40B4-BE49-F238E27FC236}">
                    <a16:creationId xmlns:a16="http://schemas.microsoft.com/office/drawing/2014/main" id="{479D6298-C58D-14BE-5307-514C45128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4142" y="1106037"/>
                <a:ext cx="104893" cy="101509"/>
              </a:xfrm>
              <a:prstGeom prst="ellipse">
                <a:avLst/>
              </a:prstGeom>
              <a:solidFill>
                <a:srgbClr val="263C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324">
                <a:extLst>
                  <a:ext uri="{FF2B5EF4-FFF2-40B4-BE49-F238E27FC236}">
                    <a16:creationId xmlns:a16="http://schemas.microsoft.com/office/drawing/2014/main" id="{5E39422A-FB7E-66A2-7CB9-1046723F4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64595" y="1112804"/>
                <a:ext cx="43987" cy="84591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7" y="9"/>
                  </a:cxn>
                  <a:cxn ang="0">
                    <a:pos x="9" y="11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5" y="18"/>
                  </a:cxn>
                  <a:cxn ang="0">
                    <a:pos x="5" y="19"/>
                  </a:cxn>
                  <a:cxn ang="0">
                    <a:pos x="4" y="16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8" y="12"/>
                  </a:cxn>
                  <a:cxn ang="0">
                    <a:pos x="7" y="11"/>
                  </a:cxn>
                  <a:cxn ang="0">
                    <a:pos x="5" y="15"/>
                  </a:cxn>
                  <a:cxn ang="0">
                    <a:pos x="7" y="14"/>
                  </a:cxn>
                  <a:cxn ang="0">
                    <a:pos x="8" y="12"/>
                  </a:cxn>
                </a:cxnLst>
                <a:rect l="0" t="0" r="r" b="b"/>
                <a:pathLst>
                  <a:path w="10" h="19">
                    <a:moveTo>
                      <a:pt x="4" y="16"/>
                    </a:moveTo>
                    <a:cubicBezTo>
                      <a:pt x="3" y="16"/>
                      <a:pt x="3" y="16"/>
                      <a:pt x="2" y="16"/>
                    </a:cubicBezTo>
                    <a:cubicBezTo>
                      <a:pt x="1" y="16"/>
                      <a:pt x="1" y="15"/>
                      <a:pt x="0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5"/>
                      <a:pt x="4" y="1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3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8"/>
                      <a:pt x="2" y="8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10" y="11"/>
                      <a:pt x="10" y="12"/>
                      <a:pt x="10" y="12"/>
                    </a:cubicBezTo>
                    <a:cubicBezTo>
                      <a:pt x="10" y="13"/>
                      <a:pt x="10" y="13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lnTo>
                      <a:pt x="4" y="16"/>
                    </a:lnTo>
                    <a:close/>
                    <a:moveTo>
                      <a:pt x="3" y="6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6"/>
                    </a:lnTo>
                    <a:close/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325">
                <a:extLst>
                  <a:ext uri="{FF2B5EF4-FFF2-40B4-BE49-F238E27FC236}">
                    <a16:creationId xmlns:a16="http://schemas.microsoft.com/office/drawing/2014/main" id="{FBEEBFDA-68AC-F79B-6CC2-BD3BF04D2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1664" y="1261684"/>
                <a:ext cx="138729" cy="138729"/>
              </a:xfrm>
              <a:prstGeom prst="ellipse">
                <a:avLst/>
              </a:prstGeom>
              <a:solidFill>
                <a:srgbClr val="BCBE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326">
                <a:extLst>
                  <a:ext uri="{FF2B5EF4-FFF2-40B4-BE49-F238E27FC236}">
                    <a16:creationId xmlns:a16="http://schemas.microsoft.com/office/drawing/2014/main" id="{6FE06E0D-BAF6-19BC-5B8E-F321B6332E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39035" y="1292137"/>
                <a:ext cx="40604" cy="81207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3" y="9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7" y="8"/>
                  </a:cxn>
                  <a:cxn ang="0">
                    <a:pos x="9" y="10"/>
                  </a:cxn>
                  <a:cxn ang="0">
                    <a:pos x="9" y="13"/>
                  </a:cxn>
                  <a:cxn ang="0">
                    <a:pos x="7" y="16"/>
                  </a:cxn>
                  <a:cxn ang="0">
                    <a:pos x="5" y="18"/>
                  </a:cxn>
                  <a:cxn ang="0">
                    <a:pos x="4" y="18"/>
                  </a:cxn>
                  <a:cxn ang="0">
                    <a:pos x="4" y="16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8" y="12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6" y="14"/>
                  </a:cxn>
                  <a:cxn ang="0">
                    <a:pos x="7" y="13"/>
                  </a:cxn>
                </a:cxnLst>
                <a:rect l="0" t="0" r="r" b="b"/>
                <a:pathLst>
                  <a:path w="9" h="18">
                    <a:moveTo>
                      <a:pt x="4" y="16"/>
                    </a:moveTo>
                    <a:cubicBezTo>
                      <a:pt x="3" y="16"/>
                      <a:pt x="2" y="16"/>
                      <a:pt x="2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4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9" y="10"/>
                      <a:pt x="9" y="10"/>
                    </a:cubicBezTo>
                    <a:cubicBezTo>
                      <a:pt x="9" y="10"/>
                      <a:pt x="9" y="11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5"/>
                      <a:pt x="7" y="15"/>
                      <a:pt x="7" y="16"/>
                    </a:cubicBezTo>
                    <a:cubicBezTo>
                      <a:pt x="6" y="16"/>
                      <a:pt x="6" y="16"/>
                      <a:pt x="5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lnTo>
                      <a:pt x="4" y="16"/>
                    </a:lnTo>
                    <a:close/>
                    <a:moveTo>
                      <a:pt x="2" y="5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  <a:moveTo>
                      <a:pt x="8" y="12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2"/>
                      <a:pt x="8" y="12"/>
                      <a:pt x="8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327">
                <a:extLst>
                  <a:ext uri="{FF2B5EF4-FFF2-40B4-BE49-F238E27FC236}">
                    <a16:creationId xmlns:a16="http://schemas.microsoft.com/office/drawing/2014/main" id="{882B56E7-C300-E300-076A-1BF3DD6A4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9012" y="1322589"/>
                <a:ext cx="138729" cy="138729"/>
              </a:xfrm>
              <a:prstGeom prst="ellipse">
                <a:avLst/>
              </a:prstGeom>
              <a:solidFill>
                <a:srgbClr val="BCBE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328">
                <a:extLst>
                  <a:ext uri="{FF2B5EF4-FFF2-40B4-BE49-F238E27FC236}">
                    <a16:creationId xmlns:a16="http://schemas.microsoft.com/office/drawing/2014/main" id="{9F245CE3-D91F-A62F-A8FE-8EE7C84474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36383" y="1349658"/>
                <a:ext cx="40604" cy="81207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3" y="9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7" y="9"/>
                  </a:cxn>
                  <a:cxn ang="0">
                    <a:pos x="9" y="10"/>
                  </a:cxn>
                  <a:cxn ang="0">
                    <a:pos x="9" y="13"/>
                  </a:cxn>
                  <a:cxn ang="0">
                    <a:pos x="7" y="16"/>
                  </a:cxn>
                  <a:cxn ang="0">
                    <a:pos x="5" y="18"/>
                  </a:cxn>
                  <a:cxn ang="0">
                    <a:pos x="4" y="18"/>
                  </a:cxn>
                  <a:cxn ang="0">
                    <a:pos x="4" y="16"/>
                  </a:cxn>
                  <a:cxn ang="0">
                    <a:pos x="2" y="6"/>
                  </a:cxn>
                  <a:cxn ang="0">
                    <a:pos x="3" y="7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7" y="11"/>
                  </a:cxn>
                  <a:cxn ang="0">
                    <a:pos x="6" y="10"/>
                  </a:cxn>
                  <a:cxn ang="0">
                    <a:pos x="5" y="15"/>
                  </a:cxn>
                  <a:cxn ang="0">
                    <a:pos x="7" y="14"/>
                  </a:cxn>
                  <a:cxn ang="0">
                    <a:pos x="8" y="12"/>
                  </a:cxn>
                </a:cxnLst>
                <a:rect l="0" t="0" r="r" b="b"/>
                <a:pathLst>
                  <a:path w="9" h="18">
                    <a:moveTo>
                      <a:pt x="4" y="16"/>
                    </a:moveTo>
                    <a:cubicBezTo>
                      <a:pt x="3" y="16"/>
                      <a:pt x="2" y="16"/>
                      <a:pt x="2" y="16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8" y="3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5"/>
                    </a:cubicBezTo>
                    <a:cubicBezTo>
                      <a:pt x="8" y="15"/>
                      <a:pt x="7" y="16"/>
                      <a:pt x="7" y="16"/>
                    </a:cubicBezTo>
                    <a:cubicBezTo>
                      <a:pt x="6" y="16"/>
                      <a:pt x="6" y="16"/>
                      <a:pt x="5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lnTo>
                      <a:pt x="4" y="16"/>
                    </a:lnTo>
                    <a:close/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6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8" y="12"/>
                      <a:pt x="8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329">
                <a:extLst>
                  <a:ext uri="{FF2B5EF4-FFF2-40B4-BE49-F238E27FC236}">
                    <a16:creationId xmlns:a16="http://schemas.microsoft.com/office/drawing/2014/main" id="{47A6F619-5E13-D301-999A-B05715CFB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3150" y="1004527"/>
                <a:ext cx="159031" cy="165798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28" y="32"/>
                  </a:cxn>
                  <a:cxn ang="0">
                    <a:pos x="6" y="28"/>
                  </a:cxn>
                  <a:cxn ang="0">
                    <a:pos x="8" y="5"/>
                  </a:cxn>
                  <a:cxn ang="0">
                    <a:pos x="31" y="9"/>
                  </a:cxn>
                </a:cxnLst>
                <a:rect l="0" t="0" r="r" b="b"/>
                <a:pathLst>
                  <a:path w="36" h="37">
                    <a:moveTo>
                      <a:pt x="31" y="9"/>
                    </a:moveTo>
                    <a:cubicBezTo>
                      <a:pt x="36" y="17"/>
                      <a:pt x="35" y="27"/>
                      <a:pt x="28" y="32"/>
                    </a:cubicBezTo>
                    <a:cubicBezTo>
                      <a:pt x="21" y="37"/>
                      <a:pt x="11" y="35"/>
                      <a:pt x="6" y="28"/>
                    </a:cubicBezTo>
                    <a:cubicBezTo>
                      <a:pt x="0" y="21"/>
                      <a:pt x="1" y="11"/>
                      <a:pt x="8" y="5"/>
                    </a:cubicBezTo>
                    <a:cubicBezTo>
                      <a:pt x="15" y="0"/>
                      <a:pt x="25" y="2"/>
                      <a:pt x="31" y="9"/>
                    </a:cubicBezTo>
                    <a:close/>
                  </a:path>
                </a:pathLst>
              </a:custGeom>
              <a:solidFill>
                <a:srgbClr val="263C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330">
                <a:extLst>
                  <a:ext uri="{FF2B5EF4-FFF2-40B4-BE49-F238E27FC236}">
                    <a16:creationId xmlns:a16="http://schemas.microsoft.com/office/drawing/2014/main" id="{F9E753B4-D306-98CF-0886-4B775CBE6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684" y="1004527"/>
                <a:ext cx="145496" cy="159031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26" y="31"/>
                  </a:cxn>
                  <a:cxn ang="0">
                    <a:pos x="5" y="26"/>
                  </a:cxn>
                  <a:cxn ang="0">
                    <a:pos x="7" y="5"/>
                  </a:cxn>
                  <a:cxn ang="0">
                    <a:pos x="27" y="10"/>
                  </a:cxn>
                </a:cxnLst>
                <a:rect l="0" t="0" r="r" b="b"/>
                <a:pathLst>
                  <a:path w="33" h="35">
                    <a:moveTo>
                      <a:pt x="27" y="10"/>
                    </a:moveTo>
                    <a:cubicBezTo>
                      <a:pt x="33" y="17"/>
                      <a:pt x="32" y="26"/>
                      <a:pt x="26" y="31"/>
                    </a:cubicBezTo>
                    <a:cubicBezTo>
                      <a:pt x="20" y="35"/>
                      <a:pt x="10" y="33"/>
                      <a:pt x="5" y="26"/>
                    </a:cubicBezTo>
                    <a:cubicBezTo>
                      <a:pt x="0" y="19"/>
                      <a:pt x="0" y="10"/>
                      <a:pt x="7" y="5"/>
                    </a:cubicBezTo>
                    <a:cubicBezTo>
                      <a:pt x="13" y="0"/>
                      <a:pt x="22" y="2"/>
                      <a:pt x="27" y="10"/>
                    </a:cubicBezTo>
                    <a:close/>
                  </a:path>
                </a:pathLst>
              </a:custGeom>
              <a:solidFill>
                <a:srgbClr val="ED30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331">
                <a:extLst>
                  <a:ext uri="{FF2B5EF4-FFF2-40B4-BE49-F238E27FC236}">
                    <a16:creationId xmlns:a16="http://schemas.microsoft.com/office/drawing/2014/main" id="{A808E7E6-F817-1293-4F12-086E9561D1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00672" y="1045131"/>
                <a:ext cx="54138" cy="77824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6" y="15"/>
                  </a:cxn>
                  <a:cxn ang="0">
                    <a:pos x="6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5" y="10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2" y="16"/>
                  </a:cxn>
                  <a:cxn ang="0">
                    <a:pos x="12" y="17"/>
                  </a:cxn>
                  <a:cxn ang="0">
                    <a:pos x="10" y="15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0" y="9"/>
                  </a:cxn>
                  <a:cxn ang="0">
                    <a:pos x="8" y="9"/>
                  </a:cxn>
                  <a:cxn ang="0">
                    <a:pos x="10" y="13"/>
                  </a:cxn>
                  <a:cxn ang="0">
                    <a:pos x="11" y="12"/>
                  </a:cxn>
                  <a:cxn ang="0">
                    <a:pos x="10" y="10"/>
                  </a:cxn>
                </a:cxnLst>
                <a:rect l="0" t="0" r="r" b="b"/>
                <a:pathLst>
                  <a:path w="12" h="17">
                    <a:moveTo>
                      <a:pt x="10" y="15"/>
                    </a:moveTo>
                    <a:cubicBezTo>
                      <a:pt x="9" y="16"/>
                      <a:pt x="9" y="16"/>
                      <a:pt x="8" y="16"/>
                    </a:cubicBezTo>
                    <a:cubicBezTo>
                      <a:pt x="7" y="16"/>
                      <a:pt x="7" y="16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1" y="8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5" y="1"/>
                      <a:pt x="5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2"/>
                      <a:pt x="12" y="13"/>
                      <a:pt x="12" y="13"/>
                    </a:cubicBezTo>
                    <a:cubicBezTo>
                      <a:pt x="12" y="14"/>
                      <a:pt x="11" y="14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lnTo>
                      <a:pt x="10" y="15"/>
                    </a:lnTo>
                    <a:close/>
                    <a:moveTo>
                      <a:pt x="2" y="7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2" y="7"/>
                    </a:lnTo>
                    <a:close/>
                    <a:moveTo>
                      <a:pt x="10" y="10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332">
                <a:extLst>
                  <a:ext uri="{FF2B5EF4-FFF2-40B4-BE49-F238E27FC236}">
                    <a16:creationId xmlns:a16="http://schemas.microsoft.com/office/drawing/2014/main" id="{E3D12A72-E262-BDB6-4345-E6D18DEFE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1577" y="831962"/>
                <a:ext cx="152264" cy="155647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8" y="5"/>
                  </a:cxn>
                  <a:cxn ang="0">
                    <a:pos x="27" y="27"/>
                  </a:cxn>
                  <a:cxn ang="0">
                    <a:pos x="6" y="30"/>
                  </a:cxn>
                  <a:cxn ang="0">
                    <a:pos x="6" y="8"/>
                  </a:cxn>
                </a:cxnLst>
                <a:rect l="0" t="0" r="r" b="b"/>
                <a:pathLst>
                  <a:path w="34" h="35">
                    <a:moveTo>
                      <a:pt x="6" y="8"/>
                    </a:moveTo>
                    <a:cubicBezTo>
                      <a:pt x="12" y="2"/>
                      <a:pt x="22" y="0"/>
                      <a:pt x="28" y="5"/>
                    </a:cubicBezTo>
                    <a:cubicBezTo>
                      <a:pt x="34" y="11"/>
                      <a:pt x="33" y="20"/>
                      <a:pt x="27" y="27"/>
                    </a:cubicBezTo>
                    <a:cubicBezTo>
                      <a:pt x="21" y="34"/>
                      <a:pt x="12" y="35"/>
                      <a:pt x="6" y="30"/>
                    </a:cubicBezTo>
                    <a:cubicBezTo>
                      <a:pt x="0" y="25"/>
                      <a:pt x="0" y="15"/>
                      <a:pt x="6" y="8"/>
                    </a:cubicBezTo>
                    <a:close/>
                  </a:path>
                </a:pathLst>
              </a:custGeom>
              <a:solidFill>
                <a:srgbClr val="263C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33">
                <a:extLst>
                  <a:ext uri="{FF2B5EF4-FFF2-40B4-BE49-F238E27FC236}">
                    <a16:creationId xmlns:a16="http://schemas.microsoft.com/office/drawing/2014/main" id="{4EFCAFAE-28CF-987A-DB4B-01FC79226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1577" y="831962"/>
                <a:ext cx="138729" cy="145496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26" y="5"/>
                  </a:cxn>
                  <a:cxn ang="0">
                    <a:pos x="25" y="25"/>
                  </a:cxn>
                  <a:cxn ang="0">
                    <a:pos x="5" y="29"/>
                  </a:cxn>
                  <a:cxn ang="0">
                    <a:pos x="6" y="9"/>
                  </a:cxn>
                </a:cxnLst>
                <a:rect l="0" t="0" r="r" b="b"/>
                <a:pathLst>
                  <a:path w="31" h="33">
                    <a:moveTo>
                      <a:pt x="6" y="9"/>
                    </a:moveTo>
                    <a:cubicBezTo>
                      <a:pt x="12" y="2"/>
                      <a:pt x="21" y="0"/>
                      <a:pt x="26" y="5"/>
                    </a:cubicBezTo>
                    <a:cubicBezTo>
                      <a:pt x="31" y="9"/>
                      <a:pt x="31" y="18"/>
                      <a:pt x="25" y="25"/>
                    </a:cubicBezTo>
                    <a:cubicBezTo>
                      <a:pt x="19" y="31"/>
                      <a:pt x="10" y="33"/>
                      <a:pt x="5" y="29"/>
                    </a:cubicBezTo>
                    <a:cubicBezTo>
                      <a:pt x="0" y="24"/>
                      <a:pt x="1" y="15"/>
                      <a:pt x="6" y="9"/>
                    </a:cubicBezTo>
                    <a:close/>
                  </a:path>
                </a:pathLst>
              </a:custGeom>
              <a:solidFill>
                <a:srgbClr val="ED302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334">
                <a:extLst>
                  <a:ext uri="{FF2B5EF4-FFF2-40B4-BE49-F238E27FC236}">
                    <a16:creationId xmlns:a16="http://schemas.microsoft.com/office/drawing/2014/main" id="{1F9B205E-49E6-7F56-0B65-6F969AF5A7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98797" y="872566"/>
                <a:ext cx="64289" cy="60905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3" y="6"/>
                  </a:cxn>
                  <a:cxn ang="0">
                    <a:pos x="12" y="6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6" y="13"/>
                  </a:cxn>
                  <a:cxn ang="0">
                    <a:pos x="3" y="14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1" y="9"/>
                  </a:cxn>
                  <a:cxn ang="0">
                    <a:pos x="2" y="9"/>
                  </a:cxn>
                  <a:cxn ang="0">
                    <a:pos x="2" y="10"/>
                  </a:cxn>
                  <a:cxn ang="0">
                    <a:pos x="2" y="11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3" y="2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3" y="12"/>
                  </a:cxn>
                  <a:cxn ang="0">
                    <a:pos x="5" y="12"/>
                  </a:cxn>
                  <a:cxn ang="0">
                    <a:pos x="6" y="11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3"/>
                  </a:cxn>
                </a:cxnLst>
                <a:rect l="0" t="0" r="r" b="b"/>
                <a:pathLst>
                  <a:path w="14" h="14">
                    <a:moveTo>
                      <a:pt x="13" y="2"/>
                    </a:moveTo>
                    <a:cubicBezTo>
                      <a:pt x="13" y="3"/>
                      <a:pt x="13" y="3"/>
                      <a:pt x="14" y="4"/>
                    </a:cubicBezTo>
                    <a:cubicBezTo>
                      <a:pt x="14" y="4"/>
                      <a:pt x="14" y="5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6" y="13"/>
                      <a:pt x="5" y="14"/>
                      <a:pt x="5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2" y="13"/>
                      <a:pt x="2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7" y="2"/>
                      <a:pt x="7" y="2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1" y="1"/>
                      <a:pt x="12" y="1"/>
                      <a:pt x="12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3" y="2"/>
                    </a:lnTo>
                    <a:close/>
                    <a:moveTo>
                      <a:pt x="6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lnTo>
                      <a:pt x="6" y="11"/>
                    </a:lnTo>
                    <a:close/>
                    <a:moveTo>
                      <a:pt x="7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8" y="3"/>
                    </a:cubicBez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335">
                <a:extLst>
                  <a:ext uri="{FF2B5EF4-FFF2-40B4-BE49-F238E27FC236}">
                    <a16:creationId xmlns:a16="http://schemas.microsoft.com/office/drawing/2014/main" id="{E09CBD53-3986-6473-A8B8-038313E91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3452" y="1106037"/>
                <a:ext cx="260540" cy="324829"/>
              </a:xfrm>
              <a:custGeom>
                <a:avLst/>
                <a:gdLst/>
                <a:ahLst/>
                <a:cxnLst>
                  <a:cxn ang="0">
                    <a:pos x="53" y="24"/>
                  </a:cxn>
                  <a:cxn ang="0">
                    <a:pos x="49" y="28"/>
                  </a:cxn>
                  <a:cxn ang="0">
                    <a:pos x="46" y="27"/>
                  </a:cxn>
                  <a:cxn ang="0">
                    <a:pos x="46" y="24"/>
                  </a:cxn>
                  <a:cxn ang="0">
                    <a:pos x="42" y="19"/>
                  </a:cxn>
                  <a:cxn ang="0">
                    <a:pos x="37" y="24"/>
                  </a:cxn>
                  <a:cxn ang="0">
                    <a:pos x="37" y="27"/>
                  </a:cxn>
                  <a:cxn ang="0">
                    <a:pos x="34" y="27"/>
                  </a:cxn>
                  <a:cxn ang="0">
                    <a:pos x="34" y="20"/>
                  </a:cxn>
                  <a:cxn ang="0">
                    <a:pos x="29" y="15"/>
                  </a:cxn>
                  <a:cxn ang="0">
                    <a:pos x="25" y="20"/>
                  </a:cxn>
                  <a:cxn ang="0">
                    <a:pos x="25" y="27"/>
                  </a:cxn>
                  <a:cxn ang="0">
                    <a:pos x="22" y="28"/>
                  </a:cxn>
                  <a:cxn ang="0">
                    <a:pos x="22" y="5"/>
                  </a:cxn>
                  <a:cxn ang="0">
                    <a:pos x="17" y="0"/>
                  </a:cxn>
                  <a:cxn ang="0">
                    <a:pos x="13" y="5"/>
                  </a:cxn>
                  <a:cxn ang="0">
                    <a:pos x="13" y="39"/>
                  </a:cxn>
                  <a:cxn ang="0">
                    <a:pos x="13" y="40"/>
                  </a:cxn>
                  <a:cxn ang="0">
                    <a:pos x="13" y="52"/>
                  </a:cxn>
                  <a:cxn ang="0">
                    <a:pos x="10" y="50"/>
                  </a:cxn>
                  <a:cxn ang="0">
                    <a:pos x="10" y="40"/>
                  </a:cxn>
                  <a:cxn ang="0">
                    <a:pos x="3" y="33"/>
                  </a:cxn>
                  <a:cxn ang="0">
                    <a:pos x="1" y="33"/>
                  </a:cxn>
                  <a:cxn ang="0">
                    <a:pos x="1" y="33"/>
                  </a:cxn>
                  <a:cxn ang="0">
                    <a:pos x="1" y="42"/>
                  </a:cxn>
                  <a:cxn ang="0">
                    <a:pos x="0" y="42"/>
                  </a:cxn>
                  <a:cxn ang="0">
                    <a:pos x="0" y="54"/>
                  </a:cxn>
                  <a:cxn ang="0">
                    <a:pos x="17" y="70"/>
                  </a:cxn>
                  <a:cxn ang="0">
                    <a:pos x="17" y="70"/>
                  </a:cxn>
                  <a:cxn ang="0">
                    <a:pos x="25" y="73"/>
                  </a:cxn>
                  <a:cxn ang="0">
                    <a:pos x="46" y="73"/>
                  </a:cxn>
                  <a:cxn ang="0">
                    <a:pos x="58" y="60"/>
                  </a:cxn>
                  <a:cxn ang="0">
                    <a:pos x="58" y="52"/>
                  </a:cxn>
                  <a:cxn ang="0">
                    <a:pos x="58" y="40"/>
                  </a:cxn>
                  <a:cxn ang="0">
                    <a:pos x="58" y="29"/>
                  </a:cxn>
                  <a:cxn ang="0">
                    <a:pos x="53" y="24"/>
                  </a:cxn>
                </a:cxnLst>
                <a:rect l="0" t="0" r="r" b="b"/>
                <a:pathLst>
                  <a:path w="58" h="73">
                    <a:moveTo>
                      <a:pt x="53" y="24"/>
                    </a:moveTo>
                    <a:cubicBezTo>
                      <a:pt x="51" y="24"/>
                      <a:pt x="49" y="26"/>
                      <a:pt x="49" y="28"/>
                    </a:cubicBezTo>
                    <a:cubicBezTo>
                      <a:pt x="48" y="28"/>
                      <a:pt x="47" y="28"/>
                      <a:pt x="46" y="2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1"/>
                      <a:pt x="44" y="19"/>
                      <a:pt x="42" y="19"/>
                    </a:cubicBezTo>
                    <a:cubicBezTo>
                      <a:pt x="39" y="19"/>
                      <a:pt x="37" y="21"/>
                      <a:pt x="37" y="24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7"/>
                      <a:pt x="32" y="15"/>
                      <a:pt x="29" y="15"/>
                    </a:cubicBezTo>
                    <a:cubicBezTo>
                      <a:pt x="27" y="15"/>
                      <a:pt x="25" y="17"/>
                      <a:pt x="25" y="2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4" y="27"/>
                      <a:pt x="23" y="28"/>
                      <a:pt x="22" y="28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2"/>
                      <a:pt x="20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6"/>
                      <a:pt x="7" y="33"/>
                      <a:pt x="3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72"/>
                      <a:pt x="22" y="73"/>
                      <a:pt x="25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53" y="73"/>
                      <a:pt x="58" y="67"/>
                      <a:pt x="58" y="60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7"/>
                      <a:pt x="56" y="24"/>
                      <a:pt x="53" y="24"/>
                    </a:cubicBezTo>
                    <a:close/>
                  </a:path>
                </a:pathLst>
              </a:cu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7C83860-7A31-1DEF-6AFD-5BECFD2EBA56}"/>
                </a:ext>
              </a:extLst>
            </p:cNvPr>
            <p:cNvSpPr/>
            <p:nvPr/>
          </p:nvSpPr>
          <p:spPr>
            <a:xfrm>
              <a:off x="5518944" y="-89187"/>
              <a:ext cx="6654800" cy="720372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BFE9C82-8910-4249-8A42-C64EFEFBBB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11037888" cy="1563687"/>
          </a:xfrm>
        </p:spPr>
        <p:txBody>
          <a:bodyPr>
            <a:normAutofit/>
          </a:bodyPr>
          <a:lstStyle/>
          <a:p>
            <a:r>
              <a:rPr lang="en-US" b="1" dirty="0"/>
              <a:t>Today’s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C9631-1CF3-9240-A4C9-491C6E2584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4500"/>
            <a:ext cx="8612188" cy="4529138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Source Sans Pro"/>
                <a:ea typeface="Source Sans Pro"/>
              </a:rPr>
              <a:t>What is fundraising</a:t>
            </a:r>
            <a:endParaRPr lang="en-US" sz="3600" b="1" dirty="0">
              <a:ea typeface="Source Sans Pro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Source Sans Pro"/>
                <a:ea typeface="Source Sans Pro"/>
              </a:rPr>
              <a:t>Types of partners  </a:t>
            </a:r>
          </a:p>
          <a:p>
            <a:pPr marL="8172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Source Sans Pro"/>
                <a:ea typeface="Source Sans Pro"/>
              </a:rPr>
              <a:t>Pros, cons, tips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3600" b="1" dirty="0">
                <a:latin typeface="Source Sans Pro"/>
                <a:ea typeface="Source Sans Pro"/>
                <a:cs typeface="+mn-lt"/>
              </a:rPr>
              <a:t>Partnership Life Cycle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Source Sans Pro"/>
              <a:ea typeface="Source Sans Pro"/>
            </a:endParaRPr>
          </a:p>
          <a:p>
            <a:endParaRPr lang="en-US" dirty="0">
              <a:ea typeface="Source Sans Pro" panose="020B050303040302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DE3882-F0E1-0F52-28C2-367BFBA1928C}"/>
              </a:ext>
            </a:extLst>
          </p:cNvPr>
          <p:cNvGrpSpPr>
            <a:grpSpLocks noChangeAspect="1"/>
          </p:cNvGrpSpPr>
          <p:nvPr/>
        </p:nvGrpSpPr>
        <p:grpSpPr>
          <a:xfrm>
            <a:off x="964011" y="5360296"/>
            <a:ext cx="914400" cy="1354457"/>
            <a:chOff x="10489012" y="831962"/>
            <a:chExt cx="541381" cy="801922"/>
          </a:xfrm>
        </p:grpSpPr>
        <p:sp>
          <p:nvSpPr>
            <p:cNvPr id="5" name="Freeform 1312">
              <a:extLst>
                <a:ext uri="{FF2B5EF4-FFF2-40B4-BE49-F238E27FC236}">
                  <a16:creationId xmlns:a16="http://schemas.microsoft.com/office/drawing/2014/main" id="{0ED8288A-B495-3829-6EA1-A1F5D550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77" y="1319206"/>
              <a:ext cx="138729" cy="250389"/>
            </a:xfrm>
            <a:custGeom>
              <a:avLst/>
              <a:gdLst/>
              <a:ahLst/>
              <a:cxnLst>
                <a:cxn ang="0">
                  <a:pos x="31" y="56"/>
                </a:cxn>
                <a:cxn ang="0">
                  <a:pos x="31" y="9"/>
                </a:cxn>
                <a:cxn ang="0">
                  <a:pos x="23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31" y="56"/>
                </a:cxn>
              </a:cxnLst>
              <a:rect l="0" t="0" r="r" b="b"/>
              <a:pathLst>
                <a:path w="31" h="56">
                  <a:moveTo>
                    <a:pt x="31" y="56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0"/>
                    <a:pt x="2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31" y="56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1313">
              <a:extLst>
                <a:ext uri="{FF2B5EF4-FFF2-40B4-BE49-F238E27FC236}">
                  <a16:creationId xmlns:a16="http://schemas.microsoft.com/office/drawing/2014/main" id="{A4445641-81E1-F854-F146-96F5D94C1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4810" y="1471469"/>
              <a:ext cx="186100" cy="98125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314">
              <a:extLst>
                <a:ext uri="{FF2B5EF4-FFF2-40B4-BE49-F238E27FC236}">
                  <a16:creationId xmlns:a16="http://schemas.microsoft.com/office/drawing/2014/main" id="{7FAB6CBA-EEA9-EDEF-A554-174A93094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4659" y="1488388"/>
              <a:ext cx="206402" cy="145496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315">
              <a:extLst>
                <a:ext uri="{FF2B5EF4-FFF2-40B4-BE49-F238E27FC236}">
                  <a16:creationId xmlns:a16="http://schemas.microsoft.com/office/drawing/2014/main" id="{28F248DA-2FB4-CA65-EA7E-7B08AF8D8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4659" y="1488388"/>
              <a:ext cx="206402" cy="20302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316">
              <a:extLst>
                <a:ext uri="{FF2B5EF4-FFF2-40B4-BE49-F238E27FC236}">
                  <a16:creationId xmlns:a16="http://schemas.microsoft.com/office/drawing/2014/main" id="{F3AEE831-DAAE-A18D-7D4D-7CE6A000E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9551" y="1471469"/>
              <a:ext cx="91358" cy="16918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317">
              <a:extLst>
                <a:ext uri="{FF2B5EF4-FFF2-40B4-BE49-F238E27FC236}">
                  <a16:creationId xmlns:a16="http://schemas.microsoft.com/office/drawing/2014/main" id="{39DD37CC-95C1-E640-6437-56616FD6D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9551" y="1508689"/>
              <a:ext cx="101509" cy="125195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18">
              <a:extLst>
                <a:ext uri="{FF2B5EF4-FFF2-40B4-BE49-F238E27FC236}">
                  <a16:creationId xmlns:a16="http://schemas.microsoft.com/office/drawing/2014/main" id="{9448717C-C47F-F97F-BF54-122DA279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9551" y="1488388"/>
              <a:ext cx="101509" cy="203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30" h="6">
                  <a:moveTo>
                    <a:pt x="0" y="0"/>
                  </a:moveTo>
                  <a:lnTo>
                    <a:pt x="0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319">
              <a:extLst>
                <a:ext uri="{FF2B5EF4-FFF2-40B4-BE49-F238E27FC236}">
                  <a16:creationId xmlns:a16="http://schemas.microsoft.com/office/drawing/2014/main" id="{5B156CAA-4989-5AB9-D9ED-B2DD15C84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7073" y="1525608"/>
              <a:ext cx="20302" cy="20302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20">
              <a:extLst>
                <a:ext uri="{FF2B5EF4-FFF2-40B4-BE49-F238E27FC236}">
                  <a16:creationId xmlns:a16="http://schemas.microsoft.com/office/drawing/2014/main" id="{D521CE6F-F540-6C50-2EDC-B6D75BE2B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0306" y="1600048"/>
              <a:ext cx="10151" cy="20302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21">
              <a:extLst>
                <a:ext uri="{FF2B5EF4-FFF2-40B4-BE49-F238E27FC236}">
                  <a16:creationId xmlns:a16="http://schemas.microsoft.com/office/drawing/2014/main" id="{0C425E54-8A75-90CC-EFB1-C99483F6B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0457" y="1579746"/>
              <a:ext cx="10151" cy="13535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322">
              <a:extLst>
                <a:ext uri="{FF2B5EF4-FFF2-40B4-BE49-F238E27FC236}">
                  <a16:creationId xmlns:a16="http://schemas.microsoft.com/office/drawing/2014/main" id="{961F27DB-5A8F-1111-7F84-9FF5917DB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0608" y="1085735"/>
              <a:ext cx="138729" cy="138729"/>
            </a:xfrm>
            <a:prstGeom prst="ellipse">
              <a:avLst/>
            </a:pr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323">
              <a:extLst>
                <a:ext uri="{FF2B5EF4-FFF2-40B4-BE49-F238E27FC236}">
                  <a16:creationId xmlns:a16="http://schemas.microsoft.com/office/drawing/2014/main" id="{94A0228F-EA98-5BDB-34B7-140036194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4142" y="1106037"/>
              <a:ext cx="104893" cy="101509"/>
            </a:xfrm>
            <a:prstGeom prst="ellipse">
              <a:avLst/>
            </a:pr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24">
              <a:extLst>
                <a:ext uri="{FF2B5EF4-FFF2-40B4-BE49-F238E27FC236}">
                  <a16:creationId xmlns:a16="http://schemas.microsoft.com/office/drawing/2014/main" id="{FCEE45BA-70D6-4C03-E87A-5E19C1CCF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64595" y="1112804"/>
              <a:ext cx="43987" cy="84591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2" y="14"/>
                </a:cxn>
                <a:cxn ang="0">
                  <a:pos x="4" y="15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9" y="4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7" y="9"/>
                </a:cxn>
                <a:cxn ang="0">
                  <a:pos x="9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5" y="18"/>
                </a:cxn>
                <a:cxn ang="0">
                  <a:pos x="5" y="19"/>
                </a:cxn>
                <a:cxn ang="0">
                  <a:pos x="4" y="16"/>
                </a:cxn>
                <a:cxn ang="0">
                  <a:pos x="3" y="7"/>
                </a:cxn>
                <a:cxn ang="0">
                  <a:pos x="4" y="8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8" y="12"/>
                </a:cxn>
                <a:cxn ang="0">
                  <a:pos x="7" y="11"/>
                </a:cxn>
                <a:cxn ang="0">
                  <a:pos x="5" y="15"/>
                </a:cxn>
                <a:cxn ang="0">
                  <a:pos x="7" y="14"/>
                </a:cxn>
                <a:cxn ang="0">
                  <a:pos x="8" y="12"/>
                </a:cxn>
              </a:cxnLst>
              <a:rect l="0" t="0" r="r" b="b"/>
              <a:pathLst>
                <a:path w="10" h="19">
                  <a:moveTo>
                    <a:pt x="4" y="16"/>
                  </a:moveTo>
                  <a:cubicBezTo>
                    <a:pt x="3" y="16"/>
                    <a:pt x="3" y="16"/>
                    <a:pt x="2" y="16"/>
                  </a:cubicBezTo>
                  <a:cubicBezTo>
                    <a:pt x="1" y="16"/>
                    <a:pt x="1" y="15"/>
                    <a:pt x="0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lnTo>
                    <a:pt x="4" y="16"/>
                  </a:lnTo>
                  <a:close/>
                  <a:moveTo>
                    <a:pt x="3" y="6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3" y="6"/>
                  </a:ln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325">
              <a:extLst>
                <a:ext uri="{FF2B5EF4-FFF2-40B4-BE49-F238E27FC236}">
                  <a16:creationId xmlns:a16="http://schemas.microsoft.com/office/drawing/2014/main" id="{5FD2F6CE-2B65-40F9-1066-E8298212D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1664" y="1261684"/>
              <a:ext cx="138729" cy="138729"/>
            </a:xfrm>
            <a:prstGeom prst="ellipse">
              <a:avLst/>
            </a:pr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26">
              <a:extLst>
                <a:ext uri="{FF2B5EF4-FFF2-40B4-BE49-F238E27FC236}">
                  <a16:creationId xmlns:a16="http://schemas.microsoft.com/office/drawing/2014/main" id="{7D457389-DDAD-8743-7488-D74E618CA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9035" y="1292137"/>
              <a:ext cx="40604" cy="81207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3" y="9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7" y="8"/>
                </a:cxn>
                <a:cxn ang="0">
                  <a:pos x="9" y="10"/>
                </a:cxn>
                <a:cxn ang="0">
                  <a:pos x="9" y="13"/>
                </a:cxn>
                <a:cxn ang="0">
                  <a:pos x="7" y="16"/>
                </a:cxn>
                <a:cxn ang="0">
                  <a:pos x="5" y="18"/>
                </a:cxn>
                <a:cxn ang="0">
                  <a:pos x="4" y="18"/>
                </a:cxn>
                <a:cxn ang="0">
                  <a:pos x="4" y="16"/>
                </a:cxn>
                <a:cxn ang="0">
                  <a:pos x="2" y="6"/>
                </a:cxn>
                <a:cxn ang="0">
                  <a:pos x="4" y="7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8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6" y="14"/>
                </a:cxn>
                <a:cxn ang="0">
                  <a:pos x="7" y="13"/>
                </a:cxn>
              </a:cxnLst>
              <a:rect l="0" t="0" r="r" b="b"/>
              <a:pathLst>
                <a:path w="9" h="18">
                  <a:moveTo>
                    <a:pt x="4" y="16"/>
                  </a:moveTo>
                  <a:cubicBezTo>
                    <a:pt x="3" y="16"/>
                    <a:pt x="2" y="16"/>
                    <a:pt x="2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9" y="14"/>
                    <a:pt x="8" y="15"/>
                  </a:cubicBezTo>
                  <a:cubicBezTo>
                    <a:pt x="8" y="15"/>
                    <a:pt x="7" y="15"/>
                    <a:pt x="7" y="16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4" y="16"/>
                  </a:lnTo>
                  <a:close/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8" y="12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2"/>
                    <a:pt x="8" y="12"/>
                    <a:pt x="8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27">
              <a:extLst>
                <a:ext uri="{FF2B5EF4-FFF2-40B4-BE49-F238E27FC236}">
                  <a16:creationId xmlns:a16="http://schemas.microsoft.com/office/drawing/2014/main" id="{E4C5C17B-0600-2425-28C1-427F167CD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9012" y="1322589"/>
              <a:ext cx="138729" cy="138729"/>
            </a:xfrm>
            <a:prstGeom prst="ellipse">
              <a:avLst/>
            </a:pr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28">
              <a:extLst>
                <a:ext uri="{FF2B5EF4-FFF2-40B4-BE49-F238E27FC236}">
                  <a16:creationId xmlns:a16="http://schemas.microsoft.com/office/drawing/2014/main" id="{CFB35651-BFB8-5EA2-3495-E2F8C6DE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36383" y="1349658"/>
              <a:ext cx="40604" cy="81207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4" y="15"/>
                </a:cxn>
                <a:cxn ang="0">
                  <a:pos x="3" y="9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7" y="9"/>
                </a:cxn>
                <a:cxn ang="0">
                  <a:pos x="9" y="10"/>
                </a:cxn>
                <a:cxn ang="0">
                  <a:pos x="9" y="13"/>
                </a:cxn>
                <a:cxn ang="0">
                  <a:pos x="7" y="16"/>
                </a:cxn>
                <a:cxn ang="0">
                  <a:pos x="5" y="18"/>
                </a:cxn>
                <a:cxn ang="0">
                  <a:pos x="4" y="18"/>
                </a:cxn>
                <a:cxn ang="0">
                  <a:pos x="4" y="16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5" y="15"/>
                </a:cxn>
                <a:cxn ang="0">
                  <a:pos x="7" y="14"/>
                </a:cxn>
                <a:cxn ang="0">
                  <a:pos x="8" y="12"/>
                </a:cxn>
              </a:cxnLst>
              <a:rect l="0" t="0" r="r" b="b"/>
              <a:pathLst>
                <a:path w="9" h="18">
                  <a:moveTo>
                    <a:pt x="4" y="16"/>
                  </a:moveTo>
                  <a:cubicBezTo>
                    <a:pt x="3" y="16"/>
                    <a:pt x="2" y="16"/>
                    <a:pt x="2" y="16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8" y="14"/>
                    <a:pt x="8" y="15"/>
                  </a:cubicBezTo>
                  <a:cubicBezTo>
                    <a:pt x="8" y="15"/>
                    <a:pt x="7" y="16"/>
                    <a:pt x="7" y="16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4" y="16"/>
                  </a:lnTo>
                  <a:close/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2" y="6"/>
                  </a:lnTo>
                  <a:close/>
                  <a:moveTo>
                    <a:pt x="8" y="12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2"/>
                    <a:pt x="8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29">
              <a:extLst>
                <a:ext uri="{FF2B5EF4-FFF2-40B4-BE49-F238E27FC236}">
                  <a16:creationId xmlns:a16="http://schemas.microsoft.com/office/drawing/2014/main" id="{1CE6687D-45D0-9844-9076-5A8529D46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3150" y="1004527"/>
              <a:ext cx="159031" cy="165798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8" y="32"/>
                </a:cxn>
                <a:cxn ang="0">
                  <a:pos x="6" y="28"/>
                </a:cxn>
                <a:cxn ang="0">
                  <a:pos x="8" y="5"/>
                </a:cxn>
                <a:cxn ang="0">
                  <a:pos x="31" y="9"/>
                </a:cxn>
              </a:cxnLst>
              <a:rect l="0" t="0" r="r" b="b"/>
              <a:pathLst>
                <a:path w="36" h="37">
                  <a:moveTo>
                    <a:pt x="31" y="9"/>
                  </a:moveTo>
                  <a:cubicBezTo>
                    <a:pt x="36" y="17"/>
                    <a:pt x="35" y="27"/>
                    <a:pt x="28" y="32"/>
                  </a:cubicBezTo>
                  <a:cubicBezTo>
                    <a:pt x="21" y="37"/>
                    <a:pt x="11" y="35"/>
                    <a:pt x="6" y="28"/>
                  </a:cubicBezTo>
                  <a:cubicBezTo>
                    <a:pt x="0" y="21"/>
                    <a:pt x="1" y="11"/>
                    <a:pt x="8" y="5"/>
                  </a:cubicBezTo>
                  <a:cubicBezTo>
                    <a:pt x="15" y="0"/>
                    <a:pt x="25" y="2"/>
                    <a:pt x="31" y="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30">
              <a:extLst>
                <a:ext uri="{FF2B5EF4-FFF2-40B4-BE49-F238E27FC236}">
                  <a16:creationId xmlns:a16="http://schemas.microsoft.com/office/drawing/2014/main" id="{3F2E13D5-94BD-AB4E-CCD8-25DA353F6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684" y="1004527"/>
              <a:ext cx="145496" cy="159031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6" y="31"/>
                </a:cxn>
                <a:cxn ang="0">
                  <a:pos x="5" y="26"/>
                </a:cxn>
                <a:cxn ang="0">
                  <a:pos x="7" y="5"/>
                </a:cxn>
                <a:cxn ang="0">
                  <a:pos x="27" y="10"/>
                </a:cxn>
              </a:cxnLst>
              <a:rect l="0" t="0" r="r" b="b"/>
              <a:pathLst>
                <a:path w="33" h="35">
                  <a:moveTo>
                    <a:pt x="27" y="10"/>
                  </a:moveTo>
                  <a:cubicBezTo>
                    <a:pt x="33" y="17"/>
                    <a:pt x="32" y="26"/>
                    <a:pt x="26" y="31"/>
                  </a:cubicBezTo>
                  <a:cubicBezTo>
                    <a:pt x="20" y="35"/>
                    <a:pt x="10" y="33"/>
                    <a:pt x="5" y="26"/>
                  </a:cubicBezTo>
                  <a:cubicBezTo>
                    <a:pt x="0" y="19"/>
                    <a:pt x="0" y="10"/>
                    <a:pt x="7" y="5"/>
                  </a:cubicBezTo>
                  <a:cubicBezTo>
                    <a:pt x="13" y="0"/>
                    <a:pt x="22" y="2"/>
                    <a:pt x="27" y="10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31">
              <a:extLst>
                <a:ext uri="{FF2B5EF4-FFF2-40B4-BE49-F238E27FC236}">
                  <a16:creationId xmlns:a16="http://schemas.microsoft.com/office/drawing/2014/main" id="{3BC8D532-5084-6A54-36A3-C28EC9982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0672" y="1045131"/>
              <a:ext cx="54138" cy="7782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9" y="14"/>
                </a:cxn>
                <a:cxn ang="0">
                  <a:pos x="5" y="10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8" y="7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2" y="13"/>
                </a:cxn>
                <a:cxn ang="0">
                  <a:pos x="12" y="16"/>
                </a:cxn>
                <a:cxn ang="0">
                  <a:pos x="12" y="17"/>
                </a:cxn>
                <a:cxn ang="0">
                  <a:pos x="10" y="15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10" y="9"/>
                </a:cxn>
                <a:cxn ang="0">
                  <a:pos x="8" y="9"/>
                </a:cxn>
                <a:cxn ang="0">
                  <a:pos x="10" y="13"/>
                </a:cxn>
                <a:cxn ang="0">
                  <a:pos x="11" y="12"/>
                </a:cxn>
                <a:cxn ang="0">
                  <a:pos x="10" y="10"/>
                </a:cxn>
              </a:cxnLst>
              <a:rect l="0" t="0" r="r" b="b"/>
              <a:pathLst>
                <a:path w="12" h="17">
                  <a:moveTo>
                    <a:pt x="10" y="15"/>
                  </a:moveTo>
                  <a:cubicBezTo>
                    <a:pt x="9" y="16"/>
                    <a:pt x="9" y="16"/>
                    <a:pt x="8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1"/>
                    <a:pt x="12" y="11"/>
                    <a:pt x="12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2" y="14"/>
                    <a:pt x="11" y="14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0" y="15"/>
                  </a:lnTo>
                  <a:close/>
                  <a:moveTo>
                    <a:pt x="2" y="7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2" y="7"/>
                  </a:lnTo>
                  <a:close/>
                  <a:moveTo>
                    <a:pt x="10" y="10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32">
              <a:extLst>
                <a:ext uri="{FF2B5EF4-FFF2-40B4-BE49-F238E27FC236}">
                  <a16:creationId xmlns:a16="http://schemas.microsoft.com/office/drawing/2014/main" id="{E448B5AA-ACEE-8827-1136-E10F56BAB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77" y="831962"/>
              <a:ext cx="152264" cy="155647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8" y="5"/>
                </a:cxn>
                <a:cxn ang="0">
                  <a:pos x="27" y="27"/>
                </a:cxn>
                <a:cxn ang="0">
                  <a:pos x="6" y="30"/>
                </a:cxn>
                <a:cxn ang="0">
                  <a:pos x="6" y="8"/>
                </a:cxn>
              </a:cxnLst>
              <a:rect l="0" t="0" r="r" b="b"/>
              <a:pathLst>
                <a:path w="34" h="35">
                  <a:moveTo>
                    <a:pt x="6" y="8"/>
                  </a:moveTo>
                  <a:cubicBezTo>
                    <a:pt x="12" y="2"/>
                    <a:pt x="22" y="0"/>
                    <a:pt x="28" y="5"/>
                  </a:cubicBezTo>
                  <a:cubicBezTo>
                    <a:pt x="34" y="11"/>
                    <a:pt x="33" y="20"/>
                    <a:pt x="27" y="27"/>
                  </a:cubicBezTo>
                  <a:cubicBezTo>
                    <a:pt x="21" y="34"/>
                    <a:pt x="12" y="35"/>
                    <a:pt x="6" y="30"/>
                  </a:cubicBezTo>
                  <a:cubicBezTo>
                    <a:pt x="0" y="25"/>
                    <a:pt x="0" y="15"/>
                    <a:pt x="6" y="8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33">
              <a:extLst>
                <a:ext uri="{FF2B5EF4-FFF2-40B4-BE49-F238E27FC236}">
                  <a16:creationId xmlns:a16="http://schemas.microsoft.com/office/drawing/2014/main" id="{627B0650-150F-DE53-2B3C-5D4FCF1D0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77" y="831962"/>
              <a:ext cx="138729" cy="145496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26" y="5"/>
                </a:cxn>
                <a:cxn ang="0">
                  <a:pos x="25" y="25"/>
                </a:cxn>
                <a:cxn ang="0">
                  <a:pos x="5" y="29"/>
                </a:cxn>
                <a:cxn ang="0">
                  <a:pos x="6" y="9"/>
                </a:cxn>
              </a:cxnLst>
              <a:rect l="0" t="0" r="r" b="b"/>
              <a:pathLst>
                <a:path w="31" h="33">
                  <a:moveTo>
                    <a:pt x="6" y="9"/>
                  </a:moveTo>
                  <a:cubicBezTo>
                    <a:pt x="12" y="2"/>
                    <a:pt x="21" y="0"/>
                    <a:pt x="26" y="5"/>
                  </a:cubicBezTo>
                  <a:cubicBezTo>
                    <a:pt x="31" y="9"/>
                    <a:pt x="31" y="18"/>
                    <a:pt x="25" y="25"/>
                  </a:cubicBezTo>
                  <a:cubicBezTo>
                    <a:pt x="19" y="31"/>
                    <a:pt x="10" y="33"/>
                    <a:pt x="5" y="29"/>
                  </a:cubicBezTo>
                  <a:cubicBezTo>
                    <a:pt x="0" y="24"/>
                    <a:pt x="1" y="15"/>
                    <a:pt x="6" y="9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34">
              <a:extLst>
                <a:ext uri="{FF2B5EF4-FFF2-40B4-BE49-F238E27FC236}">
                  <a16:creationId xmlns:a16="http://schemas.microsoft.com/office/drawing/2014/main" id="{D63C8F9B-72F7-4FC9-DDA7-46663793B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8797" y="872566"/>
              <a:ext cx="64289" cy="60905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3" y="6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3" y="14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6" y="11"/>
                </a:cxn>
                <a:cxn ang="0">
                  <a:pos x="7" y="4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3"/>
                </a:cxn>
              </a:cxnLst>
              <a:rect l="0" t="0" r="r" b="b"/>
              <a:pathLst>
                <a:path w="14" h="14">
                  <a:moveTo>
                    <a:pt x="13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3"/>
                    <a:pt x="5" y="14"/>
                    <a:pt x="5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7" y="2"/>
                    <a:pt x="7" y="2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2" y="1"/>
                    <a:pt x="12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2"/>
                  </a:ln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11"/>
                  </a:lnTo>
                  <a:close/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35">
              <a:extLst>
                <a:ext uri="{FF2B5EF4-FFF2-40B4-BE49-F238E27FC236}">
                  <a16:creationId xmlns:a16="http://schemas.microsoft.com/office/drawing/2014/main" id="{22C8CAB0-0D1F-73E1-C5A4-824EEEA6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3452" y="1106037"/>
              <a:ext cx="260540" cy="324829"/>
            </a:xfrm>
            <a:custGeom>
              <a:avLst/>
              <a:gdLst/>
              <a:ahLst/>
              <a:cxnLst>
                <a:cxn ang="0">
                  <a:pos x="53" y="24"/>
                </a:cxn>
                <a:cxn ang="0">
                  <a:pos x="49" y="28"/>
                </a:cxn>
                <a:cxn ang="0">
                  <a:pos x="46" y="27"/>
                </a:cxn>
                <a:cxn ang="0">
                  <a:pos x="46" y="24"/>
                </a:cxn>
                <a:cxn ang="0">
                  <a:pos x="42" y="19"/>
                </a:cxn>
                <a:cxn ang="0">
                  <a:pos x="37" y="24"/>
                </a:cxn>
                <a:cxn ang="0">
                  <a:pos x="37" y="27"/>
                </a:cxn>
                <a:cxn ang="0">
                  <a:pos x="34" y="27"/>
                </a:cxn>
                <a:cxn ang="0">
                  <a:pos x="34" y="20"/>
                </a:cxn>
                <a:cxn ang="0">
                  <a:pos x="29" y="15"/>
                </a:cxn>
                <a:cxn ang="0">
                  <a:pos x="25" y="20"/>
                </a:cxn>
                <a:cxn ang="0">
                  <a:pos x="25" y="27"/>
                </a:cxn>
                <a:cxn ang="0">
                  <a:pos x="22" y="28"/>
                </a:cxn>
                <a:cxn ang="0">
                  <a:pos x="22" y="5"/>
                </a:cxn>
                <a:cxn ang="0">
                  <a:pos x="17" y="0"/>
                </a:cxn>
                <a:cxn ang="0">
                  <a:pos x="13" y="5"/>
                </a:cxn>
                <a:cxn ang="0">
                  <a:pos x="13" y="39"/>
                </a:cxn>
                <a:cxn ang="0">
                  <a:pos x="13" y="40"/>
                </a:cxn>
                <a:cxn ang="0">
                  <a:pos x="13" y="52"/>
                </a:cxn>
                <a:cxn ang="0">
                  <a:pos x="10" y="50"/>
                </a:cxn>
                <a:cxn ang="0">
                  <a:pos x="10" y="40"/>
                </a:cxn>
                <a:cxn ang="0">
                  <a:pos x="3" y="33"/>
                </a:cxn>
                <a:cxn ang="0">
                  <a:pos x="1" y="33"/>
                </a:cxn>
                <a:cxn ang="0">
                  <a:pos x="1" y="33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0" y="54"/>
                </a:cxn>
                <a:cxn ang="0">
                  <a:pos x="17" y="70"/>
                </a:cxn>
                <a:cxn ang="0">
                  <a:pos x="17" y="70"/>
                </a:cxn>
                <a:cxn ang="0">
                  <a:pos x="25" y="73"/>
                </a:cxn>
                <a:cxn ang="0">
                  <a:pos x="46" y="73"/>
                </a:cxn>
                <a:cxn ang="0">
                  <a:pos x="58" y="60"/>
                </a:cxn>
                <a:cxn ang="0">
                  <a:pos x="58" y="52"/>
                </a:cxn>
                <a:cxn ang="0">
                  <a:pos x="58" y="40"/>
                </a:cxn>
                <a:cxn ang="0">
                  <a:pos x="58" y="29"/>
                </a:cxn>
                <a:cxn ang="0">
                  <a:pos x="53" y="24"/>
                </a:cxn>
              </a:cxnLst>
              <a:rect l="0" t="0" r="r" b="b"/>
              <a:pathLst>
                <a:path w="58" h="73">
                  <a:moveTo>
                    <a:pt x="53" y="24"/>
                  </a:moveTo>
                  <a:cubicBezTo>
                    <a:pt x="51" y="24"/>
                    <a:pt x="49" y="26"/>
                    <a:pt x="49" y="28"/>
                  </a:cubicBezTo>
                  <a:cubicBezTo>
                    <a:pt x="48" y="28"/>
                    <a:pt x="47" y="28"/>
                    <a:pt x="46" y="27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1"/>
                    <a:pt x="44" y="19"/>
                    <a:pt x="42" y="19"/>
                  </a:cubicBezTo>
                  <a:cubicBezTo>
                    <a:pt x="39" y="19"/>
                    <a:pt x="37" y="21"/>
                    <a:pt x="37" y="2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7"/>
                    <a:pt x="32" y="15"/>
                    <a:pt x="29" y="15"/>
                  </a:cubicBezTo>
                  <a:cubicBezTo>
                    <a:pt x="27" y="15"/>
                    <a:pt x="25" y="17"/>
                    <a:pt x="25" y="2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6"/>
                    <a:pt x="7" y="33"/>
                    <a:pt x="3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3"/>
                    <a:pt x="2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53" y="73"/>
                    <a:pt x="58" y="67"/>
                    <a:pt x="58" y="6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7"/>
                    <a:pt x="56" y="24"/>
                    <a:pt x="53" y="2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reeform 11">
            <a:extLst>
              <a:ext uri="{FF2B5EF4-FFF2-40B4-BE49-F238E27FC236}">
                <a16:creationId xmlns:a16="http://schemas.microsoft.com/office/drawing/2014/main" id="{73D5943B-F7E8-087C-142F-95333AC7D125}"/>
              </a:ext>
            </a:extLst>
          </p:cNvPr>
          <p:cNvSpPr/>
          <p:nvPr/>
        </p:nvSpPr>
        <p:spPr>
          <a:xfrm>
            <a:off x="6872064" y="1368510"/>
            <a:ext cx="5319936" cy="5489491"/>
          </a:xfrm>
          <a:custGeom>
            <a:avLst/>
            <a:gdLst>
              <a:gd name="connsiteX0" fmla="*/ 1553297 w 5319936"/>
              <a:gd name="connsiteY0" fmla="*/ 0 h 5489491"/>
              <a:gd name="connsiteX1" fmla="*/ 4369566 w 5319936"/>
              <a:gd name="connsiteY1" fmla="*/ 2151468 h 5489491"/>
              <a:gd name="connsiteX2" fmla="*/ 5319936 w 5319936"/>
              <a:gd name="connsiteY2" fmla="*/ 1425440 h 5489491"/>
              <a:gd name="connsiteX3" fmla="*/ 5319936 w 5319936"/>
              <a:gd name="connsiteY3" fmla="*/ 5489491 h 5489491"/>
              <a:gd name="connsiteX4" fmla="*/ 0 w 5319936"/>
              <a:gd name="connsiteY4" fmla="*/ 5489491 h 5489491"/>
              <a:gd name="connsiteX5" fmla="*/ 2629044 w 5319936"/>
              <a:gd name="connsiteY5" fmla="*/ 3481109 h 548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9936" h="5489491">
                <a:moveTo>
                  <a:pt x="1553297" y="0"/>
                </a:moveTo>
                <a:lnTo>
                  <a:pt x="4369566" y="2151468"/>
                </a:lnTo>
                <a:lnTo>
                  <a:pt x="5319936" y="1425440"/>
                </a:lnTo>
                <a:lnTo>
                  <a:pt x="5319936" y="5489491"/>
                </a:lnTo>
                <a:lnTo>
                  <a:pt x="0" y="5489491"/>
                </a:lnTo>
                <a:lnTo>
                  <a:pt x="2629044" y="34811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1011E-1C25-6BBD-4AC9-90F107C2F7B7}"/>
              </a:ext>
            </a:extLst>
          </p:cNvPr>
          <p:cNvSpPr txBox="1"/>
          <p:nvPr/>
        </p:nvSpPr>
        <p:spPr>
          <a:xfrm>
            <a:off x="10954878" y="6276612"/>
            <a:ext cx="5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CCF995-8C0F-B746-8B71-2757B38BE17C}" type="slidenum">
              <a:rPr lang="en-US" b="1" i="0" smtClean="0">
                <a:solidFill>
                  <a:schemeClr val="bg1"/>
                </a:solidFill>
                <a:latin typeface="Source Sans Pro" panose="020B0503030403020204" pitchFamily="34" charset="77"/>
              </a:rPr>
              <a:pPr algn="ctr"/>
              <a:t>2</a:t>
            </a:fld>
            <a:endParaRPr lang="en-US" b="1" i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1" name="Freeform 3982">
            <a:extLst>
              <a:ext uri="{FF2B5EF4-FFF2-40B4-BE49-F238E27FC236}">
                <a16:creationId xmlns:a16="http://schemas.microsoft.com/office/drawing/2014/main" id="{100F43A2-B163-E7A7-F08F-6ED9337B28F6}"/>
              </a:ext>
            </a:extLst>
          </p:cNvPr>
          <p:cNvSpPr>
            <a:spLocks noEditPoints="1"/>
          </p:cNvSpPr>
          <p:nvPr/>
        </p:nvSpPr>
        <p:spPr bwMode="auto">
          <a:xfrm>
            <a:off x="10025829" y="6378567"/>
            <a:ext cx="829205" cy="182707"/>
          </a:xfrm>
          <a:custGeom>
            <a:avLst/>
            <a:gdLst/>
            <a:ahLst/>
            <a:cxnLst>
              <a:cxn ang="0">
                <a:pos x="209" y="16"/>
              </a:cxn>
              <a:cxn ang="0">
                <a:pos x="209" y="24"/>
              </a:cxn>
              <a:cxn ang="0">
                <a:pos x="204" y="48"/>
              </a:cxn>
              <a:cxn ang="0">
                <a:pos x="222" y="43"/>
              </a:cxn>
              <a:cxn ang="0">
                <a:pos x="209" y="33"/>
              </a:cxn>
              <a:cxn ang="0">
                <a:pos x="206" y="29"/>
              </a:cxn>
              <a:cxn ang="0">
                <a:pos x="218" y="24"/>
              </a:cxn>
              <a:cxn ang="0">
                <a:pos x="222" y="17"/>
              </a:cxn>
              <a:cxn ang="0">
                <a:pos x="205" y="11"/>
              </a:cxn>
              <a:cxn ang="0">
                <a:pos x="199" y="24"/>
              </a:cxn>
              <a:cxn ang="0">
                <a:pos x="198" y="32"/>
              </a:cxn>
              <a:cxn ang="0">
                <a:pos x="197" y="42"/>
              </a:cxn>
              <a:cxn ang="0">
                <a:pos x="209" y="38"/>
              </a:cxn>
              <a:cxn ang="0">
                <a:pos x="214" y="43"/>
              </a:cxn>
              <a:cxn ang="0">
                <a:pos x="205" y="38"/>
              </a:cxn>
              <a:cxn ang="0">
                <a:pos x="189" y="18"/>
              </a:cxn>
              <a:cxn ang="0">
                <a:pos x="196" y="11"/>
              </a:cxn>
              <a:cxn ang="0">
                <a:pos x="186" y="16"/>
              </a:cxn>
              <a:cxn ang="0">
                <a:pos x="179" y="37"/>
              </a:cxn>
              <a:cxn ang="0">
                <a:pos x="166" y="24"/>
              </a:cxn>
              <a:cxn ang="0">
                <a:pos x="156" y="24"/>
              </a:cxn>
              <a:cxn ang="0">
                <a:pos x="156" y="37"/>
              </a:cxn>
              <a:cxn ang="0">
                <a:pos x="173" y="30"/>
              </a:cxn>
              <a:cxn ang="0">
                <a:pos x="166" y="11"/>
              </a:cxn>
              <a:cxn ang="0">
                <a:pos x="149" y="18"/>
              </a:cxn>
              <a:cxn ang="0">
                <a:pos x="139" y="38"/>
              </a:cxn>
              <a:cxn ang="0">
                <a:pos x="139" y="28"/>
              </a:cxn>
              <a:cxn ang="0">
                <a:pos x="115" y="27"/>
              </a:cxn>
              <a:cxn ang="0">
                <a:pos x="116" y="32"/>
              </a:cxn>
              <a:cxn ang="0">
                <a:pos x="106" y="33"/>
              </a:cxn>
              <a:cxn ang="0">
                <a:pos x="118" y="37"/>
              </a:cxn>
              <a:cxn ang="0">
                <a:pos x="128" y="37"/>
              </a:cxn>
              <a:cxn ang="0">
                <a:pos x="112" y="11"/>
              </a:cxn>
              <a:cxn ang="0">
                <a:pos x="116" y="17"/>
              </a:cxn>
              <a:cxn ang="0">
                <a:pos x="106" y="30"/>
              </a:cxn>
              <a:cxn ang="0">
                <a:pos x="89" y="37"/>
              </a:cxn>
              <a:cxn ang="0">
                <a:pos x="100" y="30"/>
              </a:cxn>
              <a:cxn ang="0">
                <a:pos x="89" y="24"/>
              </a:cxn>
              <a:cxn ang="0">
                <a:pos x="103" y="14"/>
              </a:cxn>
              <a:cxn ang="0">
                <a:pos x="86" y="14"/>
              </a:cxn>
              <a:cxn ang="0">
                <a:pos x="61" y="19"/>
              </a:cxn>
              <a:cxn ang="0">
                <a:pos x="69" y="29"/>
              </a:cxn>
              <a:cxn ang="0">
                <a:pos x="60" y="24"/>
              </a:cxn>
              <a:cxn ang="0">
                <a:pos x="58" y="37"/>
              </a:cxn>
              <a:cxn ang="0">
                <a:pos x="70" y="35"/>
              </a:cxn>
              <a:cxn ang="0">
                <a:pos x="69" y="0"/>
              </a:cxn>
              <a:cxn ang="0">
                <a:pos x="63" y="11"/>
              </a:cxn>
              <a:cxn ang="0">
                <a:pos x="52" y="24"/>
              </a:cxn>
              <a:cxn ang="0">
                <a:pos x="39" y="30"/>
              </a:cxn>
              <a:cxn ang="0">
                <a:pos x="32" y="30"/>
              </a:cxn>
              <a:cxn ang="0">
                <a:pos x="29" y="38"/>
              </a:cxn>
              <a:cxn ang="0">
                <a:pos x="40" y="35"/>
              </a:cxn>
              <a:cxn ang="0">
                <a:pos x="44" y="13"/>
              </a:cxn>
              <a:cxn ang="0">
                <a:pos x="28" y="19"/>
              </a:cxn>
              <a:cxn ang="0">
                <a:pos x="39" y="21"/>
              </a:cxn>
              <a:cxn ang="0">
                <a:pos x="1" y="30"/>
              </a:cxn>
              <a:cxn ang="0">
                <a:pos x="18" y="37"/>
              </a:cxn>
              <a:cxn ang="0">
                <a:pos x="14" y="32"/>
              </a:cxn>
              <a:cxn ang="0">
                <a:pos x="14" y="17"/>
              </a:cxn>
              <a:cxn ang="0">
                <a:pos x="14" y="11"/>
              </a:cxn>
              <a:cxn ang="0">
                <a:pos x="0" y="24"/>
              </a:cxn>
            </a:cxnLst>
            <a:rect l="0" t="0" r="r" b="b"/>
            <a:pathLst>
              <a:path w="223" h="49">
                <a:moveTo>
                  <a:pt x="206" y="23"/>
                </a:moveTo>
                <a:cubicBezTo>
                  <a:pt x="206" y="23"/>
                  <a:pt x="205" y="22"/>
                  <a:pt x="205" y="20"/>
                </a:cubicBezTo>
                <a:cubicBezTo>
                  <a:pt x="205" y="19"/>
                  <a:pt x="206" y="18"/>
                  <a:pt x="206" y="17"/>
                </a:cubicBezTo>
                <a:cubicBezTo>
                  <a:pt x="207" y="16"/>
                  <a:pt x="208" y="16"/>
                  <a:pt x="209" y="16"/>
                </a:cubicBezTo>
                <a:cubicBezTo>
                  <a:pt x="210" y="16"/>
                  <a:pt x="211" y="16"/>
                  <a:pt x="211" y="17"/>
                </a:cubicBezTo>
                <a:cubicBezTo>
                  <a:pt x="212" y="18"/>
                  <a:pt x="212" y="19"/>
                  <a:pt x="212" y="20"/>
                </a:cubicBezTo>
                <a:cubicBezTo>
                  <a:pt x="212" y="22"/>
                  <a:pt x="212" y="23"/>
                  <a:pt x="211" y="23"/>
                </a:cubicBezTo>
                <a:cubicBezTo>
                  <a:pt x="211" y="24"/>
                  <a:pt x="210" y="24"/>
                  <a:pt x="209" y="24"/>
                </a:cubicBezTo>
                <a:cubicBezTo>
                  <a:pt x="208" y="24"/>
                  <a:pt x="207" y="24"/>
                  <a:pt x="206" y="23"/>
                </a:cubicBezTo>
                <a:moveTo>
                  <a:pt x="198" y="45"/>
                </a:moveTo>
                <a:cubicBezTo>
                  <a:pt x="199" y="46"/>
                  <a:pt x="199" y="47"/>
                  <a:pt x="200" y="47"/>
                </a:cubicBezTo>
                <a:cubicBezTo>
                  <a:pt x="201" y="48"/>
                  <a:pt x="203" y="48"/>
                  <a:pt x="204" y="48"/>
                </a:cubicBezTo>
                <a:cubicBezTo>
                  <a:pt x="205" y="49"/>
                  <a:pt x="207" y="49"/>
                  <a:pt x="208" y="49"/>
                </a:cubicBezTo>
                <a:cubicBezTo>
                  <a:pt x="210" y="49"/>
                  <a:pt x="212" y="48"/>
                  <a:pt x="214" y="48"/>
                </a:cubicBezTo>
                <a:cubicBezTo>
                  <a:pt x="216" y="47"/>
                  <a:pt x="218" y="47"/>
                  <a:pt x="219" y="46"/>
                </a:cubicBezTo>
                <a:cubicBezTo>
                  <a:pt x="220" y="45"/>
                  <a:pt x="221" y="44"/>
                  <a:pt x="222" y="43"/>
                </a:cubicBezTo>
                <a:cubicBezTo>
                  <a:pt x="223" y="42"/>
                  <a:pt x="223" y="41"/>
                  <a:pt x="223" y="39"/>
                </a:cubicBezTo>
                <a:cubicBezTo>
                  <a:pt x="223" y="37"/>
                  <a:pt x="222" y="35"/>
                  <a:pt x="220" y="34"/>
                </a:cubicBezTo>
                <a:cubicBezTo>
                  <a:pt x="219" y="33"/>
                  <a:pt x="216" y="33"/>
                  <a:pt x="213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7" y="33"/>
                  <a:pt x="206" y="32"/>
                  <a:pt x="206" y="32"/>
                </a:cubicBezTo>
                <a:cubicBezTo>
                  <a:pt x="205" y="32"/>
                  <a:pt x="205" y="31"/>
                  <a:pt x="205" y="31"/>
                </a:cubicBezTo>
                <a:cubicBezTo>
                  <a:pt x="205" y="30"/>
                  <a:pt x="205" y="30"/>
                  <a:pt x="205" y="2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7" y="29"/>
                  <a:pt x="208" y="29"/>
                  <a:pt x="209" y="29"/>
                </a:cubicBezTo>
                <a:cubicBezTo>
                  <a:pt x="210" y="29"/>
                  <a:pt x="212" y="29"/>
                  <a:pt x="213" y="29"/>
                </a:cubicBezTo>
                <a:cubicBezTo>
                  <a:pt x="214" y="28"/>
                  <a:pt x="215" y="28"/>
                  <a:pt x="216" y="27"/>
                </a:cubicBezTo>
                <a:cubicBezTo>
                  <a:pt x="217" y="26"/>
                  <a:pt x="218" y="25"/>
                  <a:pt x="218" y="24"/>
                </a:cubicBezTo>
                <a:cubicBezTo>
                  <a:pt x="219" y="23"/>
                  <a:pt x="219" y="22"/>
                  <a:pt x="219" y="20"/>
                </a:cubicBezTo>
                <a:cubicBezTo>
                  <a:pt x="219" y="20"/>
                  <a:pt x="219" y="19"/>
                  <a:pt x="219" y="18"/>
                </a:cubicBezTo>
                <a:cubicBezTo>
                  <a:pt x="219" y="18"/>
                  <a:pt x="219" y="17"/>
                  <a:pt x="218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0" y="11"/>
                  <a:pt x="209" y="11"/>
                </a:cubicBezTo>
                <a:cubicBezTo>
                  <a:pt x="207" y="11"/>
                  <a:pt x="206" y="11"/>
                  <a:pt x="205" y="11"/>
                </a:cubicBezTo>
                <a:cubicBezTo>
                  <a:pt x="203" y="12"/>
                  <a:pt x="202" y="12"/>
                  <a:pt x="201" y="13"/>
                </a:cubicBezTo>
                <a:cubicBezTo>
                  <a:pt x="200" y="14"/>
                  <a:pt x="199" y="15"/>
                  <a:pt x="199" y="16"/>
                </a:cubicBezTo>
                <a:cubicBezTo>
                  <a:pt x="198" y="17"/>
                  <a:pt x="198" y="18"/>
                  <a:pt x="198" y="20"/>
                </a:cubicBezTo>
                <a:cubicBezTo>
                  <a:pt x="198" y="22"/>
                  <a:pt x="198" y="23"/>
                  <a:pt x="199" y="24"/>
                </a:cubicBezTo>
                <a:cubicBezTo>
                  <a:pt x="200" y="25"/>
                  <a:pt x="201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8"/>
                  <a:pt x="200" y="28"/>
                  <a:pt x="199" y="29"/>
                </a:cubicBezTo>
                <a:cubicBezTo>
                  <a:pt x="199" y="30"/>
                  <a:pt x="198" y="31"/>
                  <a:pt x="198" y="32"/>
                </a:cubicBezTo>
                <a:cubicBezTo>
                  <a:pt x="198" y="33"/>
                  <a:pt x="199" y="34"/>
                  <a:pt x="199" y="35"/>
                </a:cubicBezTo>
                <a:cubicBezTo>
                  <a:pt x="200" y="35"/>
                  <a:pt x="200" y="36"/>
                  <a:pt x="201" y="36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8" y="38"/>
                  <a:pt x="197" y="40"/>
                  <a:pt x="197" y="42"/>
                </a:cubicBezTo>
                <a:cubicBezTo>
                  <a:pt x="197" y="43"/>
                  <a:pt x="197" y="44"/>
                  <a:pt x="198" y="45"/>
                </a:cubicBezTo>
                <a:moveTo>
                  <a:pt x="205" y="38"/>
                </a:moveTo>
                <a:cubicBezTo>
                  <a:pt x="205" y="38"/>
                  <a:pt x="206" y="38"/>
                  <a:pt x="206" y="38"/>
                </a:cubicBezTo>
                <a:cubicBezTo>
                  <a:pt x="207" y="38"/>
                  <a:pt x="208" y="38"/>
                  <a:pt x="209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3" y="38"/>
                  <a:pt x="214" y="39"/>
                  <a:pt x="214" y="39"/>
                </a:cubicBezTo>
                <a:cubicBezTo>
                  <a:pt x="215" y="39"/>
                  <a:pt x="215" y="40"/>
                  <a:pt x="215" y="41"/>
                </a:cubicBezTo>
                <a:cubicBezTo>
                  <a:pt x="215" y="41"/>
                  <a:pt x="215" y="42"/>
                  <a:pt x="214" y="43"/>
                </a:cubicBezTo>
                <a:cubicBezTo>
                  <a:pt x="213" y="43"/>
                  <a:pt x="211" y="44"/>
                  <a:pt x="209" y="44"/>
                </a:cubicBezTo>
                <a:cubicBezTo>
                  <a:pt x="208" y="44"/>
                  <a:pt x="206" y="44"/>
                  <a:pt x="205" y="43"/>
                </a:cubicBezTo>
                <a:cubicBezTo>
                  <a:pt x="204" y="43"/>
                  <a:pt x="204" y="42"/>
                  <a:pt x="204" y="41"/>
                </a:cubicBezTo>
                <a:cubicBezTo>
                  <a:pt x="204" y="40"/>
                  <a:pt x="204" y="39"/>
                  <a:pt x="205" y="38"/>
                </a:cubicBezTo>
                <a:moveTo>
                  <a:pt x="179" y="37"/>
                </a:moveTo>
                <a:cubicBezTo>
                  <a:pt x="187" y="37"/>
                  <a:pt x="187" y="37"/>
                  <a:pt x="187" y="37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0"/>
                  <a:pt x="188" y="19"/>
                  <a:pt x="189" y="18"/>
                </a:cubicBezTo>
                <a:cubicBezTo>
                  <a:pt x="190" y="18"/>
                  <a:pt x="191" y="17"/>
                  <a:pt x="192" y="17"/>
                </a:cubicBezTo>
                <a:cubicBezTo>
                  <a:pt x="193" y="17"/>
                  <a:pt x="193" y="17"/>
                  <a:pt x="194" y="17"/>
                </a:cubicBezTo>
                <a:cubicBezTo>
                  <a:pt x="194" y="18"/>
                  <a:pt x="195" y="18"/>
                  <a:pt x="195" y="18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5" y="11"/>
                </a:cubicBezTo>
                <a:cubicBezTo>
                  <a:pt x="195" y="11"/>
                  <a:pt x="194" y="11"/>
                  <a:pt x="193" y="11"/>
                </a:cubicBezTo>
                <a:cubicBezTo>
                  <a:pt x="192" y="11"/>
                  <a:pt x="191" y="11"/>
                  <a:pt x="189" y="12"/>
                </a:cubicBezTo>
                <a:cubicBezTo>
                  <a:pt x="188" y="13"/>
                  <a:pt x="187" y="14"/>
                  <a:pt x="186" y="16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79" y="11"/>
                  <a:pt x="179" y="11"/>
                  <a:pt x="179" y="11"/>
                </a:cubicBezTo>
                <a:lnTo>
                  <a:pt x="179" y="37"/>
                </a:lnTo>
                <a:close/>
                <a:moveTo>
                  <a:pt x="158" y="19"/>
                </a:moveTo>
                <a:cubicBezTo>
                  <a:pt x="158" y="18"/>
                  <a:pt x="160" y="17"/>
                  <a:pt x="161" y="17"/>
                </a:cubicBezTo>
                <a:cubicBezTo>
                  <a:pt x="163" y="17"/>
                  <a:pt x="164" y="18"/>
                  <a:pt x="165" y="19"/>
                </a:cubicBezTo>
                <a:cubicBezTo>
                  <a:pt x="166" y="20"/>
                  <a:pt x="166" y="22"/>
                  <a:pt x="166" y="24"/>
                </a:cubicBezTo>
                <a:cubicBezTo>
                  <a:pt x="166" y="27"/>
                  <a:pt x="166" y="28"/>
                  <a:pt x="165" y="30"/>
                </a:cubicBezTo>
                <a:cubicBezTo>
                  <a:pt x="164" y="31"/>
                  <a:pt x="163" y="32"/>
                  <a:pt x="161" y="32"/>
                </a:cubicBezTo>
                <a:cubicBezTo>
                  <a:pt x="160" y="32"/>
                  <a:pt x="158" y="31"/>
                  <a:pt x="158" y="30"/>
                </a:cubicBezTo>
                <a:cubicBezTo>
                  <a:pt x="157" y="28"/>
                  <a:pt x="156" y="27"/>
                  <a:pt x="156" y="24"/>
                </a:cubicBezTo>
                <a:cubicBezTo>
                  <a:pt x="156" y="22"/>
                  <a:pt x="157" y="20"/>
                  <a:pt x="158" y="19"/>
                </a:cubicBezTo>
                <a:moveTo>
                  <a:pt x="149" y="30"/>
                </a:moveTo>
                <a:cubicBezTo>
                  <a:pt x="150" y="32"/>
                  <a:pt x="151" y="33"/>
                  <a:pt x="152" y="35"/>
                </a:cubicBezTo>
                <a:cubicBezTo>
                  <a:pt x="153" y="36"/>
                  <a:pt x="155" y="37"/>
                  <a:pt x="156" y="37"/>
                </a:cubicBezTo>
                <a:cubicBezTo>
                  <a:pt x="158" y="38"/>
                  <a:pt x="160" y="38"/>
                  <a:pt x="161" y="38"/>
                </a:cubicBezTo>
                <a:cubicBezTo>
                  <a:pt x="163" y="38"/>
                  <a:pt x="164" y="38"/>
                  <a:pt x="166" y="37"/>
                </a:cubicBezTo>
                <a:cubicBezTo>
                  <a:pt x="168" y="37"/>
                  <a:pt x="169" y="36"/>
                  <a:pt x="170" y="35"/>
                </a:cubicBezTo>
                <a:cubicBezTo>
                  <a:pt x="171" y="33"/>
                  <a:pt x="172" y="32"/>
                  <a:pt x="173" y="30"/>
                </a:cubicBezTo>
                <a:cubicBezTo>
                  <a:pt x="174" y="28"/>
                  <a:pt x="174" y="27"/>
                  <a:pt x="174" y="24"/>
                </a:cubicBezTo>
                <a:cubicBezTo>
                  <a:pt x="174" y="22"/>
                  <a:pt x="174" y="20"/>
                  <a:pt x="173" y="18"/>
                </a:cubicBezTo>
                <a:cubicBezTo>
                  <a:pt x="172" y="17"/>
                  <a:pt x="171" y="15"/>
                  <a:pt x="170" y="14"/>
                </a:cubicBezTo>
                <a:cubicBezTo>
                  <a:pt x="169" y="13"/>
                  <a:pt x="168" y="12"/>
                  <a:pt x="166" y="11"/>
                </a:cubicBezTo>
                <a:cubicBezTo>
                  <a:pt x="164" y="11"/>
                  <a:pt x="163" y="11"/>
                  <a:pt x="161" y="11"/>
                </a:cubicBezTo>
                <a:cubicBezTo>
                  <a:pt x="160" y="11"/>
                  <a:pt x="158" y="11"/>
                  <a:pt x="156" y="11"/>
                </a:cubicBezTo>
                <a:cubicBezTo>
                  <a:pt x="155" y="12"/>
                  <a:pt x="153" y="13"/>
                  <a:pt x="152" y="14"/>
                </a:cubicBezTo>
                <a:cubicBezTo>
                  <a:pt x="151" y="15"/>
                  <a:pt x="150" y="17"/>
                  <a:pt x="149" y="18"/>
                </a:cubicBezTo>
                <a:cubicBezTo>
                  <a:pt x="149" y="20"/>
                  <a:pt x="148" y="22"/>
                  <a:pt x="148" y="24"/>
                </a:cubicBezTo>
                <a:cubicBezTo>
                  <a:pt x="148" y="27"/>
                  <a:pt x="149" y="28"/>
                  <a:pt x="149" y="30"/>
                </a:cubicBezTo>
                <a:moveTo>
                  <a:pt x="136" y="37"/>
                </a:moveTo>
                <a:cubicBezTo>
                  <a:pt x="137" y="38"/>
                  <a:pt x="138" y="38"/>
                  <a:pt x="139" y="38"/>
                </a:cubicBezTo>
                <a:cubicBezTo>
                  <a:pt x="140" y="38"/>
                  <a:pt x="141" y="38"/>
                  <a:pt x="142" y="37"/>
                </a:cubicBezTo>
                <a:cubicBezTo>
                  <a:pt x="143" y="36"/>
                  <a:pt x="144" y="35"/>
                  <a:pt x="144" y="33"/>
                </a:cubicBezTo>
                <a:cubicBezTo>
                  <a:pt x="144" y="32"/>
                  <a:pt x="143" y="31"/>
                  <a:pt x="142" y="30"/>
                </a:cubicBezTo>
                <a:cubicBezTo>
                  <a:pt x="141" y="29"/>
                  <a:pt x="140" y="28"/>
                  <a:pt x="139" y="28"/>
                </a:cubicBezTo>
                <a:cubicBezTo>
                  <a:pt x="138" y="28"/>
                  <a:pt x="137" y="29"/>
                  <a:pt x="136" y="30"/>
                </a:cubicBezTo>
                <a:cubicBezTo>
                  <a:pt x="135" y="31"/>
                  <a:pt x="134" y="32"/>
                  <a:pt x="134" y="33"/>
                </a:cubicBezTo>
                <a:cubicBezTo>
                  <a:pt x="134" y="35"/>
                  <a:pt x="135" y="36"/>
                  <a:pt x="136" y="37"/>
                </a:cubicBezTo>
                <a:moveTo>
                  <a:pt x="115" y="27"/>
                </a:moveTo>
                <a:cubicBezTo>
                  <a:pt x="116" y="26"/>
                  <a:pt x="118" y="26"/>
                  <a:pt x="121" y="25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20" y="31"/>
                  <a:pt x="119" y="31"/>
                  <a:pt x="119" y="31"/>
                </a:cubicBezTo>
                <a:cubicBezTo>
                  <a:pt x="118" y="32"/>
                  <a:pt x="117" y="32"/>
                  <a:pt x="116" y="32"/>
                </a:cubicBezTo>
                <a:cubicBezTo>
                  <a:pt x="115" y="32"/>
                  <a:pt x="115" y="32"/>
                  <a:pt x="114" y="31"/>
                </a:cubicBezTo>
                <a:cubicBezTo>
                  <a:pt x="113" y="31"/>
                  <a:pt x="113" y="30"/>
                  <a:pt x="113" y="30"/>
                </a:cubicBezTo>
                <a:cubicBezTo>
                  <a:pt x="113" y="29"/>
                  <a:pt x="114" y="28"/>
                  <a:pt x="115" y="27"/>
                </a:cubicBezTo>
                <a:moveTo>
                  <a:pt x="106" y="33"/>
                </a:moveTo>
                <a:cubicBezTo>
                  <a:pt x="107" y="34"/>
                  <a:pt x="107" y="35"/>
                  <a:pt x="108" y="36"/>
                </a:cubicBezTo>
                <a:cubicBezTo>
                  <a:pt x="109" y="37"/>
                  <a:pt x="109" y="37"/>
                  <a:pt x="110" y="38"/>
                </a:cubicBezTo>
                <a:cubicBezTo>
                  <a:pt x="111" y="38"/>
                  <a:pt x="112" y="38"/>
                  <a:pt x="114" y="38"/>
                </a:cubicBezTo>
                <a:cubicBezTo>
                  <a:pt x="115" y="38"/>
                  <a:pt x="116" y="38"/>
                  <a:pt x="118" y="37"/>
                </a:cubicBezTo>
                <a:cubicBezTo>
                  <a:pt x="119" y="37"/>
                  <a:pt x="120" y="36"/>
                  <a:pt x="121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18"/>
                  <a:pt x="127" y="15"/>
                  <a:pt x="126" y="13"/>
                </a:cubicBezTo>
                <a:cubicBezTo>
                  <a:pt x="124" y="12"/>
                  <a:pt x="121" y="11"/>
                  <a:pt x="118" y="11"/>
                </a:cubicBezTo>
                <a:cubicBezTo>
                  <a:pt x="116" y="11"/>
                  <a:pt x="114" y="11"/>
                  <a:pt x="112" y="11"/>
                </a:cubicBezTo>
                <a:cubicBezTo>
                  <a:pt x="110" y="12"/>
                  <a:pt x="108" y="13"/>
                  <a:pt x="107" y="14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1" y="18"/>
                  <a:pt x="112" y="18"/>
                  <a:pt x="113" y="17"/>
                </a:cubicBezTo>
                <a:cubicBezTo>
                  <a:pt x="114" y="17"/>
                  <a:pt x="115" y="17"/>
                  <a:pt x="116" y="17"/>
                </a:cubicBezTo>
                <a:cubicBezTo>
                  <a:pt x="118" y="17"/>
                  <a:pt x="119" y="17"/>
                  <a:pt x="119" y="18"/>
                </a:cubicBezTo>
                <a:cubicBezTo>
                  <a:pt x="120" y="18"/>
                  <a:pt x="120" y="19"/>
                  <a:pt x="121" y="21"/>
                </a:cubicBezTo>
                <a:cubicBezTo>
                  <a:pt x="115" y="21"/>
                  <a:pt x="112" y="22"/>
                  <a:pt x="109" y="24"/>
                </a:cubicBezTo>
                <a:cubicBezTo>
                  <a:pt x="107" y="25"/>
                  <a:pt x="106" y="27"/>
                  <a:pt x="106" y="30"/>
                </a:cubicBezTo>
                <a:cubicBezTo>
                  <a:pt x="106" y="31"/>
                  <a:pt x="106" y="32"/>
                  <a:pt x="106" y="33"/>
                </a:cubicBezTo>
                <a:moveTo>
                  <a:pt x="82" y="30"/>
                </a:moveTo>
                <a:cubicBezTo>
                  <a:pt x="83" y="32"/>
                  <a:pt x="84" y="33"/>
                  <a:pt x="85" y="35"/>
                </a:cubicBezTo>
                <a:cubicBezTo>
                  <a:pt x="86" y="36"/>
                  <a:pt x="88" y="37"/>
                  <a:pt x="89" y="37"/>
                </a:cubicBezTo>
                <a:cubicBezTo>
                  <a:pt x="91" y="38"/>
                  <a:pt x="93" y="38"/>
                  <a:pt x="94" y="38"/>
                </a:cubicBezTo>
                <a:cubicBezTo>
                  <a:pt x="96" y="38"/>
                  <a:pt x="97" y="38"/>
                  <a:pt x="99" y="37"/>
                </a:cubicBezTo>
                <a:cubicBezTo>
                  <a:pt x="101" y="37"/>
                  <a:pt x="102" y="36"/>
                  <a:pt x="103" y="35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99" y="30"/>
                  <a:pt x="99" y="31"/>
                  <a:pt x="98" y="31"/>
                </a:cubicBezTo>
                <a:cubicBezTo>
                  <a:pt x="97" y="32"/>
                  <a:pt x="96" y="32"/>
                  <a:pt x="95" y="32"/>
                </a:cubicBezTo>
                <a:cubicBezTo>
                  <a:pt x="94" y="32"/>
                  <a:pt x="92" y="31"/>
                  <a:pt x="91" y="30"/>
                </a:cubicBezTo>
                <a:cubicBezTo>
                  <a:pt x="90" y="28"/>
                  <a:pt x="89" y="27"/>
                  <a:pt x="89" y="24"/>
                </a:cubicBezTo>
                <a:cubicBezTo>
                  <a:pt x="89" y="22"/>
                  <a:pt x="90" y="20"/>
                  <a:pt x="91" y="19"/>
                </a:cubicBezTo>
                <a:cubicBezTo>
                  <a:pt x="92" y="18"/>
                  <a:pt x="94" y="17"/>
                  <a:pt x="96" y="17"/>
                </a:cubicBezTo>
                <a:cubicBezTo>
                  <a:pt x="97" y="17"/>
                  <a:pt x="98" y="17"/>
                  <a:pt x="99" y="18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2" y="13"/>
                  <a:pt x="101" y="12"/>
                  <a:pt x="100" y="11"/>
                </a:cubicBezTo>
                <a:cubicBezTo>
                  <a:pt x="98" y="11"/>
                  <a:pt x="97" y="11"/>
                  <a:pt x="95" y="11"/>
                </a:cubicBezTo>
                <a:cubicBezTo>
                  <a:pt x="93" y="11"/>
                  <a:pt x="92" y="11"/>
                  <a:pt x="90" y="11"/>
                </a:cubicBezTo>
                <a:cubicBezTo>
                  <a:pt x="88" y="12"/>
                  <a:pt x="87" y="13"/>
                  <a:pt x="86" y="14"/>
                </a:cubicBezTo>
                <a:cubicBezTo>
                  <a:pt x="84" y="15"/>
                  <a:pt x="83" y="17"/>
                  <a:pt x="83" y="18"/>
                </a:cubicBezTo>
                <a:cubicBezTo>
                  <a:pt x="82" y="20"/>
                  <a:pt x="81" y="22"/>
                  <a:pt x="81" y="24"/>
                </a:cubicBezTo>
                <a:cubicBezTo>
                  <a:pt x="81" y="27"/>
                  <a:pt x="82" y="28"/>
                  <a:pt x="82" y="30"/>
                </a:cubicBezTo>
                <a:moveTo>
                  <a:pt x="61" y="19"/>
                </a:moveTo>
                <a:cubicBezTo>
                  <a:pt x="62" y="18"/>
                  <a:pt x="63" y="17"/>
                  <a:pt x="65" y="17"/>
                </a:cubicBezTo>
                <a:cubicBezTo>
                  <a:pt x="65" y="17"/>
                  <a:pt x="66" y="17"/>
                  <a:pt x="67" y="17"/>
                </a:cubicBezTo>
                <a:cubicBezTo>
                  <a:pt x="67" y="18"/>
                  <a:pt x="68" y="18"/>
                  <a:pt x="69" y="1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30"/>
                  <a:pt x="68" y="31"/>
                  <a:pt x="67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63" y="32"/>
                  <a:pt x="62" y="31"/>
                  <a:pt x="61" y="30"/>
                </a:cubicBezTo>
                <a:cubicBezTo>
                  <a:pt x="60" y="29"/>
                  <a:pt x="60" y="27"/>
                  <a:pt x="60" y="24"/>
                </a:cubicBezTo>
                <a:cubicBezTo>
                  <a:pt x="60" y="22"/>
                  <a:pt x="60" y="20"/>
                  <a:pt x="61" y="19"/>
                </a:cubicBezTo>
                <a:moveTo>
                  <a:pt x="53" y="30"/>
                </a:moveTo>
                <a:cubicBezTo>
                  <a:pt x="53" y="32"/>
                  <a:pt x="54" y="33"/>
                  <a:pt x="55" y="34"/>
                </a:cubicBezTo>
                <a:cubicBezTo>
                  <a:pt x="56" y="36"/>
                  <a:pt x="57" y="37"/>
                  <a:pt x="58" y="37"/>
                </a:cubicBezTo>
                <a:cubicBezTo>
                  <a:pt x="59" y="38"/>
                  <a:pt x="61" y="38"/>
                  <a:pt x="63" y="38"/>
                </a:cubicBezTo>
                <a:cubicBezTo>
                  <a:pt x="64" y="38"/>
                  <a:pt x="65" y="38"/>
                  <a:pt x="66" y="37"/>
                </a:cubicBezTo>
                <a:cubicBezTo>
                  <a:pt x="68" y="37"/>
                  <a:pt x="69" y="36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7"/>
                  <a:pt x="70" y="37"/>
                  <a:pt x="70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0"/>
                  <a:pt x="77" y="0"/>
                  <a:pt x="7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13"/>
                  <a:pt x="69" y="13"/>
                  <a:pt x="69" y="13"/>
                </a:cubicBezTo>
                <a:cubicBezTo>
                  <a:pt x="68" y="12"/>
                  <a:pt x="67" y="12"/>
                  <a:pt x="66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1" y="11"/>
                  <a:pt x="60" y="11"/>
                  <a:pt x="59" y="11"/>
                </a:cubicBezTo>
                <a:cubicBezTo>
                  <a:pt x="57" y="12"/>
                  <a:pt x="56" y="13"/>
                  <a:pt x="55" y="14"/>
                </a:cubicBezTo>
                <a:cubicBezTo>
                  <a:pt x="54" y="15"/>
                  <a:pt x="53" y="17"/>
                  <a:pt x="53" y="19"/>
                </a:cubicBezTo>
                <a:cubicBezTo>
                  <a:pt x="52" y="20"/>
                  <a:pt x="52" y="22"/>
                  <a:pt x="52" y="24"/>
                </a:cubicBezTo>
                <a:cubicBezTo>
                  <a:pt x="52" y="26"/>
                  <a:pt x="52" y="28"/>
                  <a:pt x="53" y="30"/>
                </a:cubicBezTo>
                <a:moveTo>
                  <a:pt x="33" y="27"/>
                </a:moveTo>
                <a:cubicBezTo>
                  <a:pt x="34" y="26"/>
                  <a:pt x="36" y="26"/>
                  <a:pt x="39" y="25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1"/>
                  <a:pt x="38" y="31"/>
                  <a:pt x="37" y="31"/>
                </a:cubicBezTo>
                <a:cubicBezTo>
                  <a:pt x="37" y="32"/>
                  <a:pt x="36" y="32"/>
                  <a:pt x="35" y="32"/>
                </a:cubicBezTo>
                <a:cubicBezTo>
                  <a:pt x="34" y="32"/>
                  <a:pt x="33" y="32"/>
                  <a:pt x="33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moveTo>
                  <a:pt x="25" y="33"/>
                </a:moveTo>
                <a:cubicBezTo>
                  <a:pt x="25" y="34"/>
                  <a:pt x="26" y="35"/>
                  <a:pt x="27" y="36"/>
                </a:cubicBezTo>
                <a:cubicBezTo>
                  <a:pt x="27" y="37"/>
                  <a:pt x="28" y="37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4" y="38"/>
                  <a:pt x="35" y="38"/>
                  <a:pt x="36" y="37"/>
                </a:cubicBezTo>
                <a:cubicBezTo>
                  <a:pt x="38" y="37"/>
                  <a:pt x="39" y="36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7"/>
                  <a:pt x="4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18"/>
                  <a:pt x="46" y="15"/>
                  <a:pt x="44" y="13"/>
                </a:cubicBezTo>
                <a:cubicBezTo>
                  <a:pt x="43" y="12"/>
                  <a:pt x="40" y="11"/>
                  <a:pt x="37" y="11"/>
                </a:cubicBezTo>
                <a:cubicBezTo>
                  <a:pt x="34" y="11"/>
                  <a:pt x="33" y="11"/>
                  <a:pt x="31" y="11"/>
                </a:cubicBezTo>
                <a:cubicBezTo>
                  <a:pt x="29" y="12"/>
                  <a:pt x="27" y="13"/>
                  <a:pt x="25" y="14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8"/>
                  <a:pt x="31" y="18"/>
                  <a:pt x="32" y="17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8" y="17"/>
                  <a:pt x="38" y="18"/>
                </a:cubicBezTo>
                <a:cubicBezTo>
                  <a:pt x="39" y="18"/>
                  <a:pt x="39" y="19"/>
                  <a:pt x="39" y="21"/>
                </a:cubicBezTo>
                <a:cubicBezTo>
                  <a:pt x="34" y="21"/>
                  <a:pt x="30" y="22"/>
                  <a:pt x="28" y="24"/>
                </a:cubicBezTo>
                <a:cubicBezTo>
                  <a:pt x="26" y="25"/>
                  <a:pt x="24" y="27"/>
                  <a:pt x="24" y="30"/>
                </a:cubicBezTo>
                <a:cubicBezTo>
                  <a:pt x="24" y="31"/>
                  <a:pt x="25" y="32"/>
                  <a:pt x="25" y="33"/>
                </a:cubicBezTo>
                <a:moveTo>
                  <a:pt x="1" y="30"/>
                </a:moveTo>
                <a:cubicBezTo>
                  <a:pt x="2" y="32"/>
                  <a:pt x="3" y="33"/>
                  <a:pt x="4" y="35"/>
                </a:cubicBezTo>
                <a:cubicBezTo>
                  <a:pt x="5" y="36"/>
                  <a:pt x="6" y="37"/>
                  <a:pt x="8" y="37"/>
                </a:cubicBezTo>
                <a:cubicBezTo>
                  <a:pt x="10" y="38"/>
                  <a:pt x="11" y="38"/>
                  <a:pt x="13" y="38"/>
                </a:cubicBezTo>
                <a:cubicBezTo>
                  <a:pt x="15" y="38"/>
                  <a:pt x="16" y="38"/>
                  <a:pt x="18" y="37"/>
                </a:cubicBezTo>
                <a:cubicBezTo>
                  <a:pt x="19" y="37"/>
                  <a:pt x="21" y="36"/>
                  <a:pt x="22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7" y="31"/>
                  <a:pt x="17" y="31"/>
                </a:cubicBezTo>
                <a:cubicBezTo>
                  <a:pt x="16" y="32"/>
                  <a:pt x="15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9" y="28"/>
                  <a:pt x="8" y="27"/>
                  <a:pt x="8" y="24"/>
                </a:cubicBezTo>
                <a:cubicBezTo>
                  <a:pt x="8" y="22"/>
                  <a:pt x="9" y="20"/>
                  <a:pt x="10" y="19"/>
                </a:cubicBezTo>
                <a:cubicBezTo>
                  <a:pt x="11" y="18"/>
                  <a:pt x="12" y="17"/>
                  <a:pt x="14" y="17"/>
                </a:cubicBezTo>
                <a:cubicBezTo>
                  <a:pt x="15" y="17"/>
                  <a:pt x="17" y="17"/>
                  <a:pt x="18" y="1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12" y="11"/>
                  <a:pt x="10" y="11"/>
                  <a:pt x="9" y="11"/>
                </a:cubicBezTo>
                <a:cubicBezTo>
                  <a:pt x="7" y="12"/>
                  <a:pt x="6" y="13"/>
                  <a:pt x="4" y="14"/>
                </a:cubicBezTo>
                <a:cubicBezTo>
                  <a:pt x="3" y="15"/>
                  <a:pt x="2" y="17"/>
                  <a:pt x="1" y="18"/>
                </a:cubicBezTo>
                <a:cubicBezTo>
                  <a:pt x="1" y="20"/>
                  <a:pt x="0" y="22"/>
                  <a:pt x="0" y="24"/>
                </a:cubicBezTo>
                <a:cubicBezTo>
                  <a:pt x="0" y="27"/>
                  <a:pt x="0" y="28"/>
                  <a:pt x="1" y="3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5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AF5213-9B8D-5F4A-A9E1-349DB0F8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2" y="113504"/>
            <a:ext cx="6472765" cy="1417269"/>
          </a:xfrm>
        </p:spPr>
        <p:txBody>
          <a:bodyPr>
            <a:noAutofit/>
          </a:bodyPr>
          <a:lstStyle/>
          <a:p>
            <a:r>
              <a:rPr lang="en-US" dirty="0"/>
              <a:t>What is Fundraising &amp; Why Do You Need It?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4A59D8-3EDF-2B42-BFA1-BED6001808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502" y="1422309"/>
            <a:ext cx="7640320" cy="53728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tx1"/>
                </a:solidFill>
              </a:rPr>
              <a:t>Fundraising</a:t>
            </a:r>
            <a:r>
              <a:rPr lang="en-US" sz="2200" dirty="0"/>
              <a:t> - (also known as "</a:t>
            </a:r>
            <a:r>
              <a:rPr lang="en-US" sz="2200" i="1" dirty="0"/>
              <a:t>development</a:t>
            </a:r>
            <a:r>
              <a:rPr lang="en-US" sz="2200" dirty="0"/>
              <a:t>") is the process of gathering voluntary contributions of money </a:t>
            </a:r>
            <a:r>
              <a:rPr lang="en-US" sz="2200" b="1" dirty="0">
                <a:solidFill>
                  <a:schemeClr val="accent1"/>
                </a:solidFill>
              </a:rPr>
              <a:t>or other resources</a:t>
            </a:r>
            <a:r>
              <a:rPr lang="en-US" sz="2200" dirty="0"/>
              <a:t>, by requesting donations from individuals, businesses, charitable foundations, or governmental agencies.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tx1"/>
                </a:solidFill>
              </a:rPr>
              <a:t>Partnerships</a:t>
            </a:r>
            <a:r>
              <a:rPr lang="en-US" sz="2200" dirty="0"/>
              <a:t> - A partnership is an arrangement where parties, known as partners, agree to cooperate to advance their </a:t>
            </a:r>
            <a:r>
              <a:rPr lang="en-US" sz="2200" b="1" dirty="0">
                <a:solidFill>
                  <a:schemeClr val="accent1"/>
                </a:solidFill>
              </a:rPr>
              <a:t>mutual interests</a:t>
            </a:r>
            <a:r>
              <a:rPr lang="en-US" sz="2200" dirty="0"/>
              <a:t>. The partners in a partnership may be individuals, businesses, interest-based organizations, schools, governments or combinations. Organizations may partner to increase the likelihood of each achieving their mission and to amplify their reach.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i="1" dirty="0">
                <a:solidFill>
                  <a:schemeClr val="tx1"/>
                </a:solidFill>
                <a:latin typeface="Source Sans Pro"/>
                <a:ea typeface="Source Sans Pro"/>
              </a:rPr>
              <a:t>Do not let the fact that you are asking for monetary support intimidate you.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i="1" dirty="0">
                <a:latin typeface="Source Sans Pro"/>
                <a:ea typeface="Source Sans Pro"/>
              </a:rPr>
              <a:t>This is a partnership, explain this is beneficial and </a:t>
            </a:r>
            <a:r>
              <a:rPr lang="en-US" sz="2200" b="1" dirty="0">
                <a:solidFill>
                  <a:schemeClr val="accent1"/>
                </a:solidFill>
                <a:latin typeface="Source Sans Pro"/>
                <a:ea typeface="Source Sans Pro"/>
              </a:rPr>
              <a:t>BELIEVE IT!!! </a:t>
            </a:r>
            <a:endParaRPr lang="en-US" sz="22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A6779CB-AA6A-3343-8BEA-666E36BE92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727" r="2727"/>
          <a:stretch>
            <a:fillRect/>
          </a:stretch>
        </p:blipFill>
        <p:spPr>
          <a:xfrm>
            <a:off x="7412121" y="0"/>
            <a:ext cx="4864100" cy="6859588"/>
          </a:xfrm>
        </p:spPr>
      </p:pic>
    </p:spTree>
    <p:extLst>
      <p:ext uri="{BB962C8B-B14F-4D97-AF65-F5344CB8AC3E}">
        <p14:creationId xmlns:p14="http://schemas.microsoft.com/office/powerpoint/2010/main" val="250470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4A59D8-3EDF-2B42-BFA1-BED6001808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502" y="1644884"/>
            <a:ext cx="75501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DFC One to One Match Requirement 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en-US" dirty="0"/>
              <a:t>In Kind 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en-US" dirty="0"/>
              <a:t>Other </a:t>
            </a:r>
            <a:endParaRPr lang="en-US" b="1" dirty="0"/>
          </a:p>
          <a:p>
            <a:endParaRPr lang="en-US" sz="2800" b="1" dirty="0"/>
          </a:p>
          <a:p>
            <a:r>
              <a:rPr lang="en-US" sz="2800" b="1" dirty="0"/>
              <a:t>Diversification</a:t>
            </a:r>
            <a:r>
              <a:rPr lang="en-US" sz="2800" dirty="0"/>
              <a:t> =  </a:t>
            </a:r>
            <a:r>
              <a:rPr lang="en-US" sz="2800" b="1" dirty="0"/>
              <a:t>Sustainability </a:t>
            </a:r>
            <a:endParaRPr lang="en-US" b="1" dirty="0"/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Every source of revenue you have is finite </a:t>
            </a:r>
            <a:endParaRPr lang="en-US" dirty="0">
              <a:ea typeface="Source Sans Pro"/>
            </a:endParaRP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Think like a business and stabilize your infrastructure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Dominant and secondary source of revenue  </a:t>
            </a:r>
            <a:endParaRPr lang="en-US" b="1" dirty="0"/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Continuous new sources </a:t>
            </a:r>
            <a:endParaRPr lang="en-US" dirty="0">
              <a:ea typeface="Source Sans Pro"/>
            </a:endParaRPr>
          </a:p>
          <a:p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A6779CB-AA6A-3343-8BEA-666E36BE92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727" r="2727"/>
          <a:stretch>
            <a:fillRect/>
          </a:stretch>
        </p:blipFill>
        <p:spPr>
          <a:xfrm>
            <a:off x="7327900" y="-1588"/>
            <a:ext cx="4864100" cy="6859588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AF2034E-3514-0AB0-B368-586C3A83D9E8}"/>
              </a:ext>
            </a:extLst>
          </p:cNvPr>
          <p:cNvSpPr txBox="1">
            <a:spLocks/>
          </p:cNvSpPr>
          <p:nvPr/>
        </p:nvSpPr>
        <p:spPr>
          <a:xfrm>
            <a:off x="63502" y="113504"/>
            <a:ext cx="6472765" cy="141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63B88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What is Fundraising &amp; Why Do You Need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1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1B9D7C1-D9BD-A985-E482-5F8CCE5CE345}"/>
              </a:ext>
            </a:extLst>
          </p:cNvPr>
          <p:cNvGrpSpPr>
            <a:grpSpLocks noChangeAspect="1"/>
          </p:cNvGrpSpPr>
          <p:nvPr/>
        </p:nvGrpSpPr>
        <p:grpSpPr>
          <a:xfrm>
            <a:off x="-1828800" y="4572000"/>
            <a:ext cx="5029200" cy="4023360"/>
            <a:chOff x="10390886" y="4124236"/>
            <a:chExt cx="737632" cy="514313"/>
          </a:xfrm>
        </p:grpSpPr>
        <p:sp>
          <p:nvSpPr>
            <p:cNvPr id="29" name="Freeform 3051">
              <a:extLst>
                <a:ext uri="{FF2B5EF4-FFF2-40B4-BE49-F238E27FC236}">
                  <a16:creationId xmlns:a16="http://schemas.microsoft.com/office/drawing/2014/main" id="{0B418251-08C8-F8E9-2FAC-977D047E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0520" y="4479518"/>
              <a:ext cx="375583" cy="159031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44" y="33"/>
                </a:cxn>
                <a:cxn ang="0">
                  <a:pos x="1" y="23"/>
                </a:cxn>
                <a:cxn ang="0">
                  <a:pos x="40" y="2"/>
                </a:cxn>
                <a:cxn ang="0">
                  <a:pos x="83" y="13"/>
                </a:cxn>
              </a:cxnLst>
              <a:rect l="0" t="0" r="r" b="b"/>
              <a:pathLst>
                <a:path w="84" h="36">
                  <a:moveTo>
                    <a:pt x="83" y="13"/>
                  </a:moveTo>
                  <a:cubicBezTo>
                    <a:pt x="84" y="21"/>
                    <a:pt x="66" y="30"/>
                    <a:pt x="44" y="33"/>
                  </a:cubicBezTo>
                  <a:cubicBezTo>
                    <a:pt x="21" y="36"/>
                    <a:pt x="2" y="31"/>
                    <a:pt x="1" y="23"/>
                  </a:cubicBezTo>
                  <a:cubicBezTo>
                    <a:pt x="0" y="14"/>
                    <a:pt x="18" y="5"/>
                    <a:pt x="40" y="2"/>
                  </a:cubicBezTo>
                  <a:cubicBezTo>
                    <a:pt x="63" y="0"/>
                    <a:pt x="82" y="4"/>
                    <a:pt x="83" y="13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52">
              <a:extLst>
                <a:ext uri="{FF2B5EF4-FFF2-40B4-BE49-F238E27FC236}">
                  <a16:creationId xmlns:a16="http://schemas.microsoft.com/office/drawing/2014/main" id="{BA8A4953-093C-DF72-9BD0-CCA58EE4A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3753" y="4286651"/>
              <a:ext cx="355282" cy="267307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55" y="3"/>
                </a:cxn>
                <a:cxn ang="0">
                  <a:pos x="53" y="4"/>
                </a:cxn>
                <a:cxn ang="0">
                  <a:pos x="52" y="7"/>
                </a:cxn>
                <a:cxn ang="0">
                  <a:pos x="36" y="5"/>
                </a:cxn>
                <a:cxn ang="0">
                  <a:pos x="36" y="2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5"/>
                </a:cxn>
                <a:cxn ang="0">
                  <a:pos x="2" y="32"/>
                </a:cxn>
                <a:cxn ang="0">
                  <a:pos x="0" y="48"/>
                </a:cxn>
                <a:cxn ang="0">
                  <a:pos x="3" y="52"/>
                </a:cxn>
                <a:cxn ang="0">
                  <a:pos x="60" y="58"/>
                </a:cxn>
                <a:cxn ang="0">
                  <a:pos x="60" y="58"/>
                </a:cxn>
                <a:cxn ang="0">
                  <a:pos x="74" y="60"/>
                </a:cxn>
                <a:cxn ang="0">
                  <a:pos x="78" y="56"/>
                </a:cxn>
                <a:cxn ang="0">
                  <a:pos x="79" y="41"/>
                </a:cxn>
                <a:cxn ang="0">
                  <a:pos x="62" y="9"/>
                </a:cxn>
              </a:cxnLst>
              <a:rect l="0" t="0" r="r" b="b"/>
              <a:pathLst>
                <a:path w="80" h="60">
                  <a:moveTo>
                    <a:pt x="62" y="9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3"/>
                    <a:pt x="61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3"/>
                    <a:pt x="53" y="3"/>
                    <a:pt x="53" y="4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6" y="0"/>
                    <a:pt x="26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2" y="7"/>
                    <a:pt x="2" y="30"/>
                    <a:pt x="2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2"/>
                    <a:pt x="3" y="52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6" y="60"/>
                    <a:pt x="77" y="58"/>
                    <a:pt x="78" y="56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0" y="39"/>
                    <a:pt x="65" y="12"/>
                    <a:pt x="62" y="9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53">
              <a:extLst>
                <a:ext uri="{FF2B5EF4-FFF2-40B4-BE49-F238E27FC236}">
                  <a16:creationId xmlns:a16="http://schemas.microsoft.com/office/drawing/2014/main" id="{5E79C7C3-99A6-859B-8D88-F6A0BDD86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3753" y="4425380"/>
              <a:ext cx="351898" cy="128578"/>
            </a:xfrm>
            <a:custGeom>
              <a:avLst/>
              <a:gdLst/>
              <a:ahLst/>
              <a:cxnLst>
                <a:cxn ang="0">
                  <a:pos x="76" y="11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7"/>
                </a:cxn>
                <a:cxn ang="0">
                  <a:pos x="3" y="21"/>
                </a:cxn>
                <a:cxn ang="0">
                  <a:pos x="60" y="27"/>
                </a:cxn>
                <a:cxn ang="0">
                  <a:pos x="60" y="27"/>
                </a:cxn>
                <a:cxn ang="0">
                  <a:pos x="74" y="29"/>
                </a:cxn>
                <a:cxn ang="0">
                  <a:pos x="78" y="25"/>
                </a:cxn>
                <a:cxn ang="0">
                  <a:pos x="79" y="10"/>
                </a:cxn>
                <a:cxn ang="0">
                  <a:pos x="79" y="9"/>
                </a:cxn>
                <a:cxn ang="0">
                  <a:pos x="76" y="11"/>
                </a:cxn>
              </a:cxnLst>
              <a:rect l="0" t="0" r="r" b="b"/>
              <a:pathLst>
                <a:path w="79" h="29">
                  <a:moveTo>
                    <a:pt x="76" y="11"/>
                  </a:move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2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1"/>
                    <a:pt x="3" y="21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6" y="29"/>
                    <a:pt x="77" y="27"/>
                    <a:pt x="78" y="25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9"/>
                    <a:pt x="79" y="9"/>
                  </a:cubicBezTo>
                  <a:cubicBezTo>
                    <a:pt x="79" y="10"/>
                    <a:pt x="77" y="11"/>
                    <a:pt x="76" y="11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54">
              <a:extLst>
                <a:ext uri="{FF2B5EF4-FFF2-40B4-BE49-F238E27FC236}">
                  <a16:creationId xmlns:a16="http://schemas.microsoft.com/office/drawing/2014/main" id="{9E34AED0-E9F8-C88D-EF15-7C0193711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5262" y="4334022"/>
              <a:ext cx="175949" cy="104893"/>
            </a:xfrm>
            <a:custGeom>
              <a:avLst/>
              <a:gdLst/>
              <a:ahLst/>
              <a:cxnLst>
                <a:cxn ang="0">
                  <a:pos x="38" y="14"/>
                </a:cxn>
                <a:cxn ang="0">
                  <a:pos x="18" y="22"/>
                </a:cxn>
                <a:cxn ang="0">
                  <a:pos x="0" y="10"/>
                </a:cxn>
                <a:cxn ang="0">
                  <a:pos x="20" y="1"/>
                </a:cxn>
                <a:cxn ang="0">
                  <a:pos x="38" y="14"/>
                </a:cxn>
              </a:cxnLst>
              <a:rect l="0" t="0" r="r" b="b"/>
              <a:pathLst>
                <a:path w="39" h="23">
                  <a:moveTo>
                    <a:pt x="38" y="14"/>
                  </a:moveTo>
                  <a:cubicBezTo>
                    <a:pt x="37" y="20"/>
                    <a:pt x="28" y="23"/>
                    <a:pt x="18" y="22"/>
                  </a:cubicBezTo>
                  <a:cubicBezTo>
                    <a:pt x="8" y="21"/>
                    <a:pt x="0" y="15"/>
                    <a:pt x="0" y="10"/>
                  </a:cubicBezTo>
                  <a:cubicBezTo>
                    <a:pt x="1" y="4"/>
                    <a:pt x="10" y="0"/>
                    <a:pt x="20" y="1"/>
                  </a:cubicBezTo>
                  <a:cubicBezTo>
                    <a:pt x="31" y="2"/>
                    <a:pt x="39" y="8"/>
                    <a:pt x="38" y="14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55">
              <a:extLst>
                <a:ext uri="{FF2B5EF4-FFF2-40B4-BE49-F238E27FC236}">
                  <a16:creationId xmlns:a16="http://schemas.microsoft.com/office/drawing/2014/main" id="{EEB971A4-6661-351F-EB01-4D739863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2331" y="4347556"/>
              <a:ext cx="121811" cy="64289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0" y="6"/>
                </a:cxn>
                <a:cxn ang="0">
                  <a:pos x="14" y="1"/>
                </a:cxn>
                <a:cxn ang="0">
                  <a:pos x="26" y="9"/>
                </a:cxn>
                <a:cxn ang="0">
                  <a:pos x="13" y="13"/>
                </a:cxn>
              </a:cxnLst>
              <a:rect l="0" t="0" r="r" b="b"/>
              <a:pathLst>
                <a:path w="27" h="14">
                  <a:moveTo>
                    <a:pt x="13" y="13"/>
                  </a:moveTo>
                  <a:cubicBezTo>
                    <a:pt x="4" y="13"/>
                    <a:pt x="0" y="7"/>
                    <a:pt x="0" y="6"/>
                  </a:cubicBezTo>
                  <a:cubicBezTo>
                    <a:pt x="0" y="4"/>
                    <a:pt x="6" y="0"/>
                    <a:pt x="14" y="1"/>
                  </a:cubicBezTo>
                  <a:cubicBezTo>
                    <a:pt x="22" y="2"/>
                    <a:pt x="27" y="7"/>
                    <a:pt x="26" y="9"/>
                  </a:cubicBezTo>
                  <a:cubicBezTo>
                    <a:pt x="26" y="10"/>
                    <a:pt x="21" y="14"/>
                    <a:pt x="13" y="13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56">
              <a:extLst>
                <a:ext uri="{FF2B5EF4-FFF2-40B4-BE49-F238E27FC236}">
                  <a16:creationId xmlns:a16="http://schemas.microsoft.com/office/drawing/2014/main" id="{6874DB50-DFDC-1546-4290-D749A988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684" y="4191909"/>
              <a:ext cx="416187" cy="192867"/>
            </a:xfrm>
            <a:custGeom>
              <a:avLst/>
              <a:gdLst/>
              <a:ahLst/>
              <a:cxnLst>
                <a:cxn ang="0">
                  <a:pos x="91" y="12"/>
                </a:cxn>
                <a:cxn ang="0">
                  <a:pos x="45" y="3"/>
                </a:cxn>
                <a:cxn ang="0">
                  <a:pos x="0" y="24"/>
                </a:cxn>
                <a:cxn ang="0">
                  <a:pos x="1" y="28"/>
                </a:cxn>
                <a:cxn ang="0">
                  <a:pos x="5" y="41"/>
                </a:cxn>
                <a:cxn ang="0">
                  <a:pos x="9" y="43"/>
                </a:cxn>
                <a:cxn ang="0">
                  <a:pos x="22" y="33"/>
                </a:cxn>
                <a:cxn ang="0">
                  <a:pos x="23" y="30"/>
                </a:cxn>
                <a:cxn ang="0">
                  <a:pos x="21" y="24"/>
                </a:cxn>
                <a:cxn ang="0">
                  <a:pos x="24" y="19"/>
                </a:cxn>
                <a:cxn ang="0">
                  <a:pos x="45" y="15"/>
                </a:cxn>
                <a:cxn ang="0">
                  <a:pos x="67" y="13"/>
                </a:cxn>
                <a:cxn ang="0">
                  <a:pos x="71" y="17"/>
                </a:cxn>
                <a:cxn ang="0">
                  <a:pos x="71" y="23"/>
                </a:cxn>
                <a:cxn ang="0">
                  <a:pos x="73" y="26"/>
                </a:cxn>
                <a:cxn ang="0">
                  <a:pos x="88" y="32"/>
                </a:cxn>
                <a:cxn ang="0">
                  <a:pos x="91" y="29"/>
                </a:cxn>
                <a:cxn ang="0">
                  <a:pos x="92" y="15"/>
                </a:cxn>
                <a:cxn ang="0">
                  <a:pos x="91" y="12"/>
                </a:cxn>
              </a:cxnLst>
              <a:rect l="0" t="0" r="r" b="b"/>
              <a:pathLst>
                <a:path w="93" h="43">
                  <a:moveTo>
                    <a:pt x="91" y="12"/>
                  </a:moveTo>
                  <a:cubicBezTo>
                    <a:pt x="83" y="4"/>
                    <a:pt x="65" y="0"/>
                    <a:pt x="45" y="3"/>
                  </a:cubicBezTo>
                  <a:cubicBezTo>
                    <a:pt x="23" y="5"/>
                    <a:pt x="7" y="15"/>
                    <a:pt x="0" y="24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33"/>
                    <a:pt x="3" y="37"/>
                    <a:pt x="5" y="41"/>
                  </a:cubicBezTo>
                  <a:cubicBezTo>
                    <a:pt x="6" y="42"/>
                    <a:pt x="8" y="43"/>
                    <a:pt x="9" y="43"/>
                  </a:cubicBezTo>
                  <a:cubicBezTo>
                    <a:pt x="13" y="40"/>
                    <a:pt x="18" y="37"/>
                    <a:pt x="22" y="33"/>
                  </a:cubicBezTo>
                  <a:cubicBezTo>
                    <a:pt x="22" y="33"/>
                    <a:pt x="23" y="31"/>
                    <a:pt x="23" y="30"/>
                  </a:cubicBezTo>
                  <a:cubicBezTo>
                    <a:pt x="22" y="28"/>
                    <a:pt x="22" y="26"/>
                    <a:pt x="21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27" y="18"/>
                    <a:pt x="39" y="16"/>
                    <a:pt x="45" y="15"/>
                  </a:cubicBezTo>
                  <a:cubicBezTo>
                    <a:pt x="52" y="15"/>
                    <a:pt x="64" y="13"/>
                    <a:pt x="67" y="13"/>
                  </a:cubicBezTo>
                  <a:cubicBezTo>
                    <a:pt x="70" y="13"/>
                    <a:pt x="72" y="15"/>
                    <a:pt x="71" y="17"/>
                  </a:cubicBezTo>
                  <a:cubicBezTo>
                    <a:pt x="71" y="19"/>
                    <a:pt x="71" y="21"/>
                    <a:pt x="71" y="23"/>
                  </a:cubicBezTo>
                  <a:cubicBezTo>
                    <a:pt x="71" y="24"/>
                    <a:pt x="72" y="26"/>
                    <a:pt x="73" y="26"/>
                  </a:cubicBezTo>
                  <a:cubicBezTo>
                    <a:pt x="78" y="28"/>
                    <a:pt x="83" y="30"/>
                    <a:pt x="88" y="32"/>
                  </a:cubicBezTo>
                  <a:cubicBezTo>
                    <a:pt x="89" y="32"/>
                    <a:pt x="91" y="31"/>
                    <a:pt x="91" y="29"/>
                  </a:cubicBezTo>
                  <a:cubicBezTo>
                    <a:pt x="92" y="25"/>
                    <a:pt x="93" y="20"/>
                    <a:pt x="92" y="15"/>
                  </a:cubicBezTo>
                  <a:cubicBezTo>
                    <a:pt x="92" y="14"/>
                    <a:pt x="92" y="13"/>
                    <a:pt x="91" y="12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57">
              <a:extLst>
                <a:ext uri="{FF2B5EF4-FFF2-40B4-BE49-F238E27FC236}">
                  <a16:creationId xmlns:a16="http://schemas.microsoft.com/office/drawing/2014/main" id="{C87899CA-8C37-B0AE-A7EB-17BC6560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3602" y="4313720"/>
              <a:ext cx="84591" cy="71056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5" y="16"/>
                </a:cxn>
                <a:cxn ang="0">
                  <a:pos x="18" y="6"/>
                </a:cxn>
                <a:cxn ang="0">
                  <a:pos x="19" y="3"/>
                </a:cxn>
                <a:cxn ang="0">
                  <a:pos x="18" y="0"/>
                </a:cxn>
                <a:cxn ang="0">
                  <a:pos x="0" y="12"/>
                </a:cxn>
                <a:cxn ang="0">
                  <a:pos x="1" y="14"/>
                </a:cxn>
              </a:cxnLst>
              <a:rect l="0" t="0" r="r" b="b"/>
              <a:pathLst>
                <a:path w="19" h="16">
                  <a:moveTo>
                    <a:pt x="1" y="14"/>
                  </a:moveTo>
                  <a:cubicBezTo>
                    <a:pt x="2" y="15"/>
                    <a:pt x="4" y="16"/>
                    <a:pt x="5" y="16"/>
                  </a:cubicBezTo>
                  <a:cubicBezTo>
                    <a:pt x="9" y="13"/>
                    <a:pt x="14" y="10"/>
                    <a:pt x="18" y="6"/>
                  </a:cubicBezTo>
                  <a:cubicBezTo>
                    <a:pt x="18" y="6"/>
                    <a:pt x="19" y="4"/>
                    <a:pt x="19" y="3"/>
                  </a:cubicBezTo>
                  <a:cubicBezTo>
                    <a:pt x="19" y="2"/>
                    <a:pt x="18" y="1"/>
                    <a:pt x="18" y="0"/>
                  </a:cubicBezTo>
                  <a:cubicBezTo>
                    <a:pt x="11" y="4"/>
                    <a:pt x="5" y="7"/>
                    <a:pt x="0" y="12"/>
                  </a:cubicBezTo>
                  <a:cubicBezTo>
                    <a:pt x="0" y="13"/>
                    <a:pt x="1" y="13"/>
                    <a:pt x="1" y="1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58">
              <a:extLst>
                <a:ext uri="{FF2B5EF4-FFF2-40B4-BE49-F238E27FC236}">
                  <a16:creationId xmlns:a16="http://schemas.microsoft.com/office/drawing/2014/main" id="{739F8FDD-01D9-8BE5-2E95-5F4FD32B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745" y="4286651"/>
              <a:ext cx="91358" cy="47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17" y="11"/>
                </a:cxn>
                <a:cxn ang="0">
                  <a:pos x="20" y="8"/>
                </a:cxn>
                <a:cxn ang="0">
                  <a:pos x="21" y="5"/>
                </a:cxn>
                <a:cxn ang="0">
                  <a:pos x="0" y="0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7" y="7"/>
                    <a:pt x="12" y="9"/>
                    <a:pt x="17" y="11"/>
                  </a:cubicBezTo>
                  <a:cubicBezTo>
                    <a:pt x="18" y="11"/>
                    <a:pt x="20" y="10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15" y="3"/>
                    <a:pt x="8" y="1"/>
                    <a:pt x="0" y="0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59">
              <a:extLst>
                <a:ext uri="{FF2B5EF4-FFF2-40B4-BE49-F238E27FC236}">
                  <a16:creationId xmlns:a16="http://schemas.microsoft.com/office/drawing/2014/main" id="{D8B2EA75-35C5-671A-FDFC-D6E33347C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009" y="4124236"/>
              <a:ext cx="101509" cy="236855"/>
            </a:xfrm>
            <a:custGeom>
              <a:avLst/>
              <a:gdLst/>
              <a:ahLst/>
              <a:cxnLst>
                <a:cxn ang="0">
                  <a:pos x="10" y="53"/>
                </a:cxn>
                <a:cxn ang="0">
                  <a:pos x="8" y="53"/>
                </a:cxn>
                <a:cxn ang="0">
                  <a:pos x="8" y="5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11" y="52"/>
                </a:cxn>
                <a:cxn ang="0">
                  <a:pos x="10" y="53"/>
                </a:cxn>
              </a:cxnLst>
              <a:rect l="0" t="0" r="r" b="b"/>
              <a:pathLst>
                <a:path w="23" h="53">
                  <a:moveTo>
                    <a:pt x="10" y="53"/>
                  </a:moveTo>
                  <a:cubicBezTo>
                    <a:pt x="9" y="53"/>
                    <a:pt x="9" y="53"/>
                    <a:pt x="8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18" y="35"/>
                    <a:pt x="16" y="1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20" y="13"/>
                    <a:pt x="23" y="36"/>
                    <a:pt x="11" y="52"/>
                  </a:cubicBezTo>
                  <a:cubicBezTo>
                    <a:pt x="11" y="53"/>
                    <a:pt x="10" y="53"/>
                    <a:pt x="10" y="53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60">
              <a:extLst>
                <a:ext uri="{FF2B5EF4-FFF2-40B4-BE49-F238E27FC236}">
                  <a16:creationId xmlns:a16="http://schemas.microsoft.com/office/drawing/2014/main" id="{9516874D-B9C3-0EF3-09F0-72F3E766A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3324" y="4158073"/>
              <a:ext cx="71056" cy="182716"/>
            </a:xfrm>
            <a:custGeom>
              <a:avLst/>
              <a:gdLst/>
              <a:ahLst/>
              <a:cxnLst>
                <a:cxn ang="0">
                  <a:pos x="8" y="41"/>
                </a:cxn>
                <a:cxn ang="0">
                  <a:pos x="6" y="41"/>
                </a:cxn>
                <a:cxn ang="0">
                  <a:pos x="6" y="37"/>
                </a:cxn>
                <a:cxn ang="0">
                  <a:pos x="10" y="20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1"/>
                </a:cxn>
                <a:cxn ang="0">
                  <a:pos x="15" y="19"/>
                </a:cxn>
                <a:cxn ang="0">
                  <a:pos x="10" y="40"/>
                </a:cxn>
                <a:cxn ang="0">
                  <a:pos x="8" y="41"/>
                </a:cxn>
              </a:cxnLst>
              <a:rect l="0" t="0" r="r" b="b"/>
              <a:pathLst>
                <a:path w="16" h="41">
                  <a:moveTo>
                    <a:pt x="8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5" y="40"/>
                    <a:pt x="5" y="38"/>
                    <a:pt x="6" y="37"/>
                  </a:cubicBezTo>
                  <a:cubicBezTo>
                    <a:pt x="10" y="32"/>
                    <a:pt x="11" y="26"/>
                    <a:pt x="10" y="20"/>
                  </a:cubicBezTo>
                  <a:cubicBezTo>
                    <a:pt x="10" y="14"/>
                    <a:pt x="6" y="8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" y="5"/>
                    <a:pt x="14" y="12"/>
                    <a:pt x="15" y="19"/>
                  </a:cubicBezTo>
                  <a:cubicBezTo>
                    <a:pt x="16" y="27"/>
                    <a:pt x="14" y="34"/>
                    <a:pt x="10" y="40"/>
                  </a:cubicBezTo>
                  <a:cubicBezTo>
                    <a:pt x="9" y="41"/>
                    <a:pt x="8" y="41"/>
                    <a:pt x="8" y="41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61">
              <a:extLst>
                <a:ext uri="{FF2B5EF4-FFF2-40B4-BE49-F238E27FC236}">
                  <a16:creationId xmlns:a16="http://schemas.microsoft.com/office/drawing/2014/main" id="{81061FF7-792B-161B-2760-CAA2BFD3E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638" y="4188525"/>
              <a:ext cx="60905" cy="128578"/>
            </a:xfrm>
            <a:custGeom>
              <a:avLst/>
              <a:gdLst/>
              <a:ahLst/>
              <a:cxnLst>
                <a:cxn ang="0">
                  <a:pos x="5" y="29"/>
                </a:cxn>
                <a:cxn ang="0">
                  <a:pos x="4" y="28"/>
                </a:cxn>
                <a:cxn ang="0">
                  <a:pos x="4" y="25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7" y="28"/>
                </a:cxn>
                <a:cxn ang="0">
                  <a:pos x="5" y="29"/>
                </a:cxn>
              </a:cxnLst>
              <a:rect l="0" t="0" r="r" b="b"/>
              <a:pathLst>
                <a:path w="13" h="29">
                  <a:moveTo>
                    <a:pt x="5" y="29"/>
                  </a:moveTo>
                  <a:cubicBezTo>
                    <a:pt x="5" y="29"/>
                    <a:pt x="4" y="28"/>
                    <a:pt x="4" y="28"/>
                  </a:cubicBezTo>
                  <a:cubicBezTo>
                    <a:pt x="3" y="27"/>
                    <a:pt x="3" y="26"/>
                    <a:pt x="4" y="25"/>
                  </a:cubicBezTo>
                  <a:cubicBezTo>
                    <a:pt x="8" y="19"/>
                    <a:pt x="7" y="10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2" y="7"/>
                    <a:pt x="13" y="19"/>
                    <a:pt x="7" y="28"/>
                  </a:cubicBezTo>
                  <a:cubicBezTo>
                    <a:pt x="7" y="28"/>
                    <a:pt x="6" y="29"/>
                    <a:pt x="5" y="29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062">
              <a:extLst>
                <a:ext uri="{FF2B5EF4-FFF2-40B4-BE49-F238E27FC236}">
                  <a16:creationId xmlns:a16="http://schemas.microsoft.com/office/drawing/2014/main" id="{B377AD49-DF2E-C591-C7BC-C1DC23499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0886" y="4218978"/>
              <a:ext cx="101509" cy="236855"/>
            </a:xfrm>
            <a:custGeom>
              <a:avLst/>
              <a:gdLst/>
              <a:ahLst/>
              <a:cxnLst>
                <a:cxn ang="0">
                  <a:pos x="20" y="53"/>
                </a:cxn>
                <a:cxn ang="0">
                  <a:pos x="19" y="52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5" y="4"/>
                </a:cxn>
                <a:cxn ang="0">
                  <a:pos x="22" y="49"/>
                </a:cxn>
                <a:cxn ang="0">
                  <a:pos x="22" y="52"/>
                </a:cxn>
                <a:cxn ang="0">
                  <a:pos x="20" y="53"/>
                </a:cxn>
              </a:cxnLst>
              <a:rect l="0" t="0" r="r" b="b"/>
              <a:pathLst>
                <a:path w="23" h="53">
                  <a:moveTo>
                    <a:pt x="20" y="53"/>
                  </a:moveTo>
                  <a:cubicBezTo>
                    <a:pt x="20" y="53"/>
                    <a:pt x="19" y="52"/>
                    <a:pt x="19" y="52"/>
                  </a:cubicBezTo>
                  <a:cubicBezTo>
                    <a:pt x="3" y="40"/>
                    <a:pt x="0" y="17"/>
                    <a:pt x="12" y="1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3"/>
                    <a:pt x="15" y="4"/>
                  </a:cubicBezTo>
                  <a:cubicBezTo>
                    <a:pt x="5" y="18"/>
                    <a:pt x="8" y="38"/>
                    <a:pt x="22" y="49"/>
                  </a:cubicBezTo>
                  <a:cubicBezTo>
                    <a:pt x="23" y="49"/>
                    <a:pt x="23" y="51"/>
                    <a:pt x="22" y="52"/>
                  </a:cubicBezTo>
                  <a:cubicBezTo>
                    <a:pt x="22" y="52"/>
                    <a:pt x="21" y="53"/>
                    <a:pt x="20" y="53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63">
              <a:extLst>
                <a:ext uri="{FF2B5EF4-FFF2-40B4-BE49-F238E27FC236}">
                  <a16:creationId xmlns:a16="http://schemas.microsoft.com/office/drawing/2014/main" id="{56AA5B91-0E31-54A2-B430-0432FCFB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024" y="4242664"/>
              <a:ext cx="71056" cy="182716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12" y="40"/>
                </a:cxn>
                <a:cxn ang="0">
                  <a:pos x="1" y="22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4"/>
                </a:cxn>
                <a:cxn ang="0">
                  <a:pos x="6" y="21"/>
                </a:cxn>
                <a:cxn ang="0">
                  <a:pos x="15" y="37"/>
                </a:cxn>
                <a:cxn ang="0">
                  <a:pos x="15" y="40"/>
                </a:cxn>
                <a:cxn ang="0">
                  <a:pos x="14" y="41"/>
                </a:cxn>
              </a:cxnLst>
              <a:rect l="0" t="0" r="r" b="b"/>
              <a:pathLst>
                <a:path w="16" h="41">
                  <a:moveTo>
                    <a:pt x="14" y="41"/>
                  </a:moveTo>
                  <a:cubicBezTo>
                    <a:pt x="13" y="41"/>
                    <a:pt x="13" y="41"/>
                    <a:pt x="12" y="40"/>
                  </a:cubicBezTo>
                  <a:cubicBezTo>
                    <a:pt x="6" y="36"/>
                    <a:pt x="2" y="29"/>
                    <a:pt x="1" y="22"/>
                  </a:cubicBezTo>
                  <a:cubicBezTo>
                    <a:pt x="0" y="14"/>
                    <a:pt x="2" y="7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1"/>
                    <a:pt x="11" y="3"/>
                    <a:pt x="10" y="4"/>
                  </a:cubicBezTo>
                  <a:cubicBezTo>
                    <a:pt x="6" y="9"/>
                    <a:pt x="5" y="15"/>
                    <a:pt x="6" y="21"/>
                  </a:cubicBezTo>
                  <a:cubicBezTo>
                    <a:pt x="7" y="28"/>
                    <a:pt x="10" y="33"/>
                    <a:pt x="15" y="37"/>
                  </a:cubicBezTo>
                  <a:cubicBezTo>
                    <a:pt x="16" y="38"/>
                    <a:pt x="16" y="39"/>
                    <a:pt x="15" y="40"/>
                  </a:cubicBezTo>
                  <a:cubicBezTo>
                    <a:pt x="15" y="41"/>
                    <a:pt x="14" y="41"/>
                    <a:pt x="14" y="41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64">
              <a:extLst>
                <a:ext uri="{FF2B5EF4-FFF2-40B4-BE49-F238E27FC236}">
                  <a16:creationId xmlns:a16="http://schemas.microsoft.com/office/drawing/2014/main" id="{2D8CB73E-499A-F232-70CA-8FC12EC08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8860" y="4262965"/>
              <a:ext cx="64289" cy="13196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10" y="28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2" y="24"/>
                </a:cxn>
                <a:cxn ang="0">
                  <a:pos x="13" y="28"/>
                </a:cxn>
                <a:cxn ang="0">
                  <a:pos x="11" y="29"/>
                </a:cxn>
              </a:cxnLst>
              <a:rect l="0" t="0" r="r" b="b"/>
              <a:pathLst>
                <a:path w="14" h="29">
                  <a:moveTo>
                    <a:pt x="11" y="29"/>
                  </a:moveTo>
                  <a:cubicBezTo>
                    <a:pt x="11" y="29"/>
                    <a:pt x="10" y="28"/>
                    <a:pt x="10" y="28"/>
                  </a:cubicBezTo>
                  <a:cubicBezTo>
                    <a:pt x="1" y="22"/>
                    <a:pt x="0" y="10"/>
                    <a:pt x="6" y="2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5" y="11"/>
                    <a:pt x="6" y="20"/>
                    <a:pt x="12" y="24"/>
                  </a:cubicBezTo>
                  <a:cubicBezTo>
                    <a:pt x="13" y="25"/>
                    <a:pt x="14" y="27"/>
                    <a:pt x="13" y="28"/>
                  </a:cubicBezTo>
                  <a:cubicBezTo>
                    <a:pt x="12" y="28"/>
                    <a:pt x="12" y="29"/>
                    <a:pt x="11" y="29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6F95120-F46A-81EA-3F47-FFB1AB96D95D}"/>
              </a:ext>
            </a:extLst>
          </p:cNvPr>
          <p:cNvSpPr/>
          <p:nvPr/>
        </p:nvSpPr>
        <p:spPr>
          <a:xfrm>
            <a:off x="-2641600" y="3784600"/>
            <a:ext cx="6654800" cy="579842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DF2177-6E73-5EBC-3783-9F4E076BAC37}"/>
              </a:ext>
            </a:extLst>
          </p:cNvPr>
          <p:cNvSpPr txBox="1">
            <a:spLocks/>
          </p:cNvSpPr>
          <p:nvPr/>
        </p:nvSpPr>
        <p:spPr>
          <a:xfrm>
            <a:off x="1188720" y="914400"/>
            <a:ext cx="6879628" cy="5231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atin typeface="Source Sans Pro"/>
                <a:ea typeface="Source Sans Pro"/>
              </a:rPr>
              <a:t> Individuals / Members </a:t>
            </a:r>
          </a:p>
          <a:p>
            <a:pPr marL="64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Individual donations </a:t>
            </a:r>
            <a:endParaRPr lang="en-US" sz="2200" dirty="0">
              <a:ea typeface="Source Sans Pro"/>
            </a:endParaRP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Donate to special events </a:t>
            </a:r>
            <a:endParaRPr lang="en-US" sz="2200" dirty="0">
              <a:ea typeface="Source Sans Pro"/>
            </a:endParaRP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Pass along your messaging through social media 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a typeface="Source Sans Pro"/>
              </a:rPr>
              <a:t>Word of Mouth 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Crowdfunding / </a:t>
            </a:r>
            <a:r>
              <a:rPr lang="en-US" sz="2200" dirty="0" err="1">
                <a:latin typeface="Source Sans Pro"/>
                <a:ea typeface="Source Sans Pro"/>
              </a:rPr>
              <a:t>Microfunding</a:t>
            </a:r>
            <a:r>
              <a:rPr lang="en-US" sz="2200" dirty="0">
                <a:latin typeface="Source Sans Pro"/>
                <a:ea typeface="Source Sans Pro"/>
              </a:rPr>
              <a:t>  - text messages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Volunteers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Become Members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EE29151-FCDE-91B3-AB93-F34778E6E97F}"/>
              </a:ext>
            </a:extLst>
          </p:cNvPr>
          <p:cNvSpPr txBox="1">
            <a:spLocks/>
          </p:cNvSpPr>
          <p:nvPr/>
        </p:nvSpPr>
        <p:spPr>
          <a:xfrm>
            <a:off x="1188720" y="3795349"/>
            <a:ext cx="9573768" cy="2920681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atin typeface="Source Sans Pro"/>
                <a:ea typeface="Source Sans Pro"/>
              </a:rPr>
              <a:t>Pros</a:t>
            </a:r>
            <a:r>
              <a:rPr lang="en-US" sz="2900" dirty="0">
                <a:latin typeface="Source Sans Pro"/>
                <a:ea typeface="Source Sans Pro"/>
              </a:rPr>
              <a:t> </a:t>
            </a:r>
            <a:endParaRPr lang="en-US" sz="2900" dirty="0">
              <a:ea typeface="Source Sans Pro"/>
            </a:endParaRP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Includes everyone </a:t>
            </a:r>
            <a:endParaRPr lang="en-US" sz="2200" dirty="0">
              <a:ea typeface="Source Sans Pro"/>
            </a:endParaRPr>
          </a:p>
          <a:p>
            <a:pPr marL="64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They can make introductions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Between volunteering and monetary you can make many “asks”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This is a great use of social media and helps your personal branding</a:t>
            </a:r>
          </a:p>
          <a:p>
            <a:r>
              <a:rPr lang="en-US" sz="2500" b="1" dirty="0">
                <a:latin typeface="Source Sans Pro"/>
                <a:ea typeface="Source Sans Pro"/>
              </a:rPr>
              <a:t>Cons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Small amounts of money </a:t>
            </a:r>
            <a:endParaRPr lang="en-US" sz="2200" dirty="0">
              <a:ea typeface="Source Sans Pro"/>
            </a:endParaRP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Takes a lot of labor </a:t>
            </a:r>
            <a:endParaRPr lang="en-US" sz="2200" dirty="0">
              <a:ea typeface="Source Sans Pro"/>
            </a:endParaRP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Long term </a:t>
            </a:r>
            <a:endParaRPr lang="en-US" sz="2200" dirty="0">
              <a:ea typeface="Source Sans Pro"/>
            </a:endParaRPr>
          </a:p>
          <a:p>
            <a:endParaRPr lang="en-US" sz="20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2078B1A-8390-2333-AF29-85FDF8604CAD}"/>
              </a:ext>
            </a:extLst>
          </p:cNvPr>
          <p:cNvSpPr txBox="1">
            <a:spLocks/>
          </p:cNvSpPr>
          <p:nvPr/>
        </p:nvSpPr>
        <p:spPr>
          <a:xfrm>
            <a:off x="1571035" y="196682"/>
            <a:ext cx="9798808" cy="453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B0F0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r>
              <a:rPr lang="en-US" sz="4000" dirty="0"/>
              <a:t>Types of Partners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11CD6A-F16C-4665-2863-CC42D0C867EE}"/>
              </a:ext>
            </a:extLst>
          </p:cNvPr>
          <p:cNvGrpSpPr>
            <a:grpSpLocks noChangeAspect="1"/>
          </p:cNvGrpSpPr>
          <p:nvPr/>
        </p:nvGrpSpPr>
        <p:grpSpPr>
          <a:xfrm>
            <a:off x="7315200" y="2286000"/>
            <a:ext cx="914400" cy="731520"/>
            <a:chOff x="10390886" y="4124236"/>
            <a:chExt cx="737632" cy="514313"/>
          </a:xfrm>
        </p:grpSpPr>
        <p:sp>
          <p:nvSpPr>
            <p:cNvPr id="14" name="Freeform 3051">
              <a:extLst>
                <a:ext uri="{FF2B5EF4-FFF2-40B4-BE49-F238E27FC236}">
                  <a16:creationId xmlns:a16="http://schemas.microsoft.com/office/drawing/2014/main" id="{478A54F9-D656-25D9-0A7E-10814038C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0520" y="4479518"/>
              <a:ext cx="375583" cy="159031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44" y="33"/>
                </a:cxn>
                <a:cxn ang="0">
                  <a:pos x="1" y="23"/>
                </a:cxn>
                <a:cxn ang="0">
                  <a:pos x="40" y="2"/>
                </a:cxn>
                <a:cxn ang="0">
                  <a:pos x="83" y="13"/>
                </a:cxn>
              </a:cxnLst>
              <a:rect l="0" t="0" r="r" b="b"/>
              <a:pathLst>
                <a:path w="84" h="36">
                  <a:moveTo>
                    <a:pt x="83" y="13"/>
                  </a:moveTo>
                  <a:cubicBezTo>
                    <a:pt x="84" y="21"/>
                    <a:pt x="66" y="30"/>
                    <a:pt x="44" y="33"/>
                  </a:cubicBezTo>
                  <a:cubicBezTo>
                    <a:pt x="21" y="36"/>
                    <a:pt x="2" y="31"/>
                    <a:pt x="1" y="23"/>
                  </a:cubicBezTo>
                  <a:cubicBezTo>
                    <a:pt x="0" y="14"/>
                    <a:pt x="18" y="5"/>
                    <a:pt x="40" y="2"/>
                  </a:cubicBezTo>
                  <a:cubicBezTo>
                    <a:pt x="63" y="0"/>
                    <a:pt x="82" y="4"/>
                    <a:pt x="83" y="13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052">
              <a:extLst>
                <a:ext uri="{FF2B5EF4-FFF2-40B4-BE49-F238E27FC236}">
                  <a16:creationId xmlns:a16="http://schemas.microsoft.com/office/drawing/2014/main" id="{B9D8A586-9200-3ED4-CFE3-B85934B0A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3753" y="4286651"/>
              <a:ext cx="355282" cy="267307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55" y="3"/>
                </a:cxn>
                <a:cxn ang="0">
                  <a:pos x="53" y="4"/>
                </a:cxn>
                <a:cxn ang="0">
                  <a:pos x="52" y="7"/>
                </a:cxn>
                <a:cxn ang="0">
                  <a:pos x="36" y="5"/>
                </a:cxn>
                <a:cxn ang="0">
                  <a:pos x="36" y="2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5"/>
                </a:cxn>
                <a:cxn ang="0">
                  <a:pos x="2" y="32"/>
                </a:cxn>
                <a:cxn ang="0">
                  <a:pos x="0" y="48"/>
                </a:cxn>
                <a:cxn ang="0">
                  <a:pos x="3" y="52"/>
                </a:cxn>
                <a:cxn ang="0">
                  <a:pos x="60" y="58"/>
                </a:cxn>
                <a:cxn ang="0">
                  <a:pos x="60" y="58"/>
                </a:cxn>
                <a:cxn ang="0">
                  <a:pos x="74" y="60"/>
                </a:cxn>
                <a:cxn ang="0">
                  <a:pos x="78" y="56"/>
                </a:cxn>
                <a:cxn ang="0">
                  <a:pos x="79" y="41"/>
                </a:cxn>
                <a:cxn ang="0">
                  <a:pos x="62" y="9"/>
                </a:cxn>
              </a:cxnLst>
              <a:rect l="0" t="0" r="r" b="b"/>
              <a:pathLst>
                <a:path w="80" h="60">
                  <a:moveTo>
                    <a:pt x="62" y="9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3"/>
                    <a:pt x="61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3"/>
                    <a:pt x="53" y="3"/>
                    <a:pt x="53" y="4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6" y="0"/>
                    <a:pt x="26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2" y="7"/>
                    <a:pt x="2" y="30"/>
                    <a:pt x="2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2"/>
                    <a:pt x="3" y="52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6" y="60"/>
                    <a:pt x="77" y="58"/>
                    <a:pt x="78" y="56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0" y="39"/>
                    <a:pt x="65" y="12"/>
                    <a:pt x="62" y="9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053">
              <a:extLst>
                <a:ext uri="{FF2B5EF4-FFF2-40B4-BE49-F238E27FC236}">
                  <a16:creationId xmlns:a16="http://schemas.microsoft.com/office/drawing/2014/main" id="{37EF4407-A455-5D67-8A1D-357C02C7E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3753" y="4425380"/>
              <a:ext cx="351898" cy="128578"/>
            </a:xfrm>
            <a:custGeom>
              <a:avLst/>
              <a:gdLst/>
              <a:ahLst/>
              <a:cxnLst>
                <a:cxn ang="0">
                  <a:pos x="76" y="11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7"/>
                </a:cxn>
                <a:cxn ang="0">
                  <a:pos x="3" y="21"/>
                </a:cxn>
                <a:cxn ang="0">
                  <a:pos x="60" y="27"/>
                </a:cxn>
                <a:cxn ang="0">
                  <a:pos x="60" y="27"/>
                </a:cxn>
                <a:cxn ang="0">
                  <a:pos x="74" y="29"/>
                </a:cxn>
                <a:cxn ang="0">
                  <a:pos x="78" y="25"/>
                </a:cxn>
                <a:cxn ang="0">
                  <a:pos x="79" y="10"/>
                </a:cxn>
                <a:cxn ang="0">
                  <a:pos x="79" y="9"/>
                </a:cxn>
                <a:cxn ang="0">
                  <a:pos x="76" y="11"/>
                </a:cxn>
              </a:cxnLst>
              <a:rect l="0" t="0" r="r" b="b"/>
              <a:pathLst>
                <a:path w="79" h="29">
                  <a:moveTo>
                    <a:pt x="76" y="11"/>
                  </a:move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2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1"/>
                    <a:pt x="3" y="21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6" y="29"/>
                    <a:pt x="77" y="27"/>
                    <a:pt x="78" y="25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9"/>
                    <a:pt x="79" y="9"/>
                  </a:cubicBezTo>
                  <a:cubicBezTo>
                    <a:pt x="79" y="10"/>
                    <a:pt x="77" y="11"/>
                    <a:pt x="76" y="11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054">
              <a:extLst>
                <a:ext uri="{FF2B5EF4-FFF2-40B4-BE49-F238E27FC236}">
                  <a16:creationId xmlns:a16="http://schemas.microsoft.com/office/drawing/2014/main" id="{2C05536C-2F88-F011-FBD9-AEA6DB418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5262" y="4334022"/>
              <a:ext cx="175949" cy="104893"/>
            </a:xfrm>
            <a:custGeom>
              <a:avLst/>
              <a:gdLst/>
              <a:ahLst/>
              <a:cxnLst>
                <a:cxn ang="0">
                  <a:pos x="38" y="14"/>
                </a:cxn>
                <a:cxn ang="0">
                  <a:pos x="18" y="22"/>
                </a:cxn>
                <a:cxn ang="0">
                  <a:pos x="0" y="10"/>
                </a:cxn>
                <a:cxn ang="0">
                  <a:pos x="20" y="1"/>
                </a:cxn>
                <a:cxn ang="0">
                  <a:pos x="38" y="14"/>
                </a:cxn>
              </a:cxnLst>
              <a:rect l="0" t="0" r="r" b="b"/>
              <a:pathLst>
                <a:path w="39" h="23">
                  <a:moveTo>
                    <a:pt x="38" y="14"/>
                  </a:moveTo>
                  <a:cubicBezTo>
                    <a:pt x="37" y="20"/>
                    <a:pt x="28" y="23"/>
                    <a:pt x="18" y="22"/>
                  </a:cubicBezTo>
                  <a:cubicBezTo>
                    <a:pt x="8" y="21"/>
                    <a:pt x="0" y="15"/>
                    <a:pt x="0" y="10"/>
                  </a:cubicBezTo>
                  <a:cubicBezTo>
                    <a:pt x="1" y="4"/>
                    <a:pt x="10" y="0"/>
                    <a:pt x="20" y="1"/>
                  </a:cubicBezTo>
                  <a:cubicBezTo>
                    <a:pt x="31" y="2"/>
                    <a:pt x="39" y="8"/>
                    <a:pt x="38" y="14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055">
              <a:extLst>
                <a:ext uri="{FF2B5EF4-FFF2-40B4-BE49-F238E27FC236}">
                  <a16:creationId xmlns:a16="http://schemas.microsoft.com/office/drawing/2014/main" id="{D1BF1860-8047-492F-E418-30C57ED59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2331" y="4347556"/>
              <a:ext cx="121811" cy="64289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0" y="6"/>
                </a:cxn>
                <a:cxn ang="0">
                  <a:pos x="14" y="1"/>
                </a:cxn>
                <a:cxn ang="0">
                  <a:pos x="26" y="9"/>
                </a:cxn>
                <a:cxn ang="0">
                  <a:pos x="13" y="13"/>
                </a:cxn>
              </a:cxnLst>
              <a:rect l="0" t="0" r="r" b="b"/>
              <a:pathLst>
                <a:path w="27" h="14">
                  <a:moveTo>
                    <a:pt x="13" y="13"/>
                  </a:moveTo>
                  <a:cubicBezTo>
                    <a:pt x="4" y="13"/>
                    <a:pt x="0" y="7"/>
                    <a:pt x="0" y="6"/>
                  </a:cubicBezTo>
                  <a:cubicBezTo>
                    <a:pt x="0" y="4"/>
                    <a:pt x="6" y="0"/>
                    <a:pt x="14" y="1"/>
                  </a:cubicBezTo>
                  <a:cubicBezTo>
                    <a:pt x="22" y="2"/>
                    <a:pt x="27" y="7"/>
                    <a:pt x="26" y="9"/>
                  </a:cubicBezTo>
                  <a:cubicBezTo>
                    <a:pt x="26" y="10"/>
                    <a:pt x="21" y="14"/>
                    <a:pt x="13" y="13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56">
              <a:extLst>
                <a:ext uri="{FF2B5EF4-FFF2-40B4-BE49-F238E27FC236}">
                  <a16:creationId xmlns:a16="http://schemas.microsoft.com/office/drawing/2014/main" id="{82E9D17C-77B4-1F72-84AF-F26CED812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684" y="4191909"/>
              <a:ext cx="416187" cy="192867"/>
            </a:xfrm>
            <a:custGeom>
              <a:avLst/>
              <a:gdLst/>
              <a:ahLst/>
              <a:cxnLst>
                <a:cxn ang="0">
                  <a:pos x="91" y="12"/>
                </a:cxn>
                <a:cxn ang="0">
                  <a:pos x="45" y="3"/>
                </a:cxn>
                <a:cxn ang="0">
                  <a:pos x="0" y="24"/>
                </a:cxn>
                <a:cxn ang="0">
                  <a:pos x="1" y="28"/>
                </a:cxn>
                <a:cxn ang="0">
                  <a:pos x="5" y="41"/>
                </a:cxn>
                <a:cxn ang="0">
                  <a:pos x="9" y="43"/>
                </a:cxn>
                <a:cxn ang="0">
                  <a:pos x="22" y="33"/>
                </a:cxn>
                <a:cxn ang="0">
                  <a:pos x="23" y="30"/>
                </a:cxn>
                <a:cxn ang="0">
                  <a:pos x="21" y="24"/>
                </a:cxn>
                <a:cxn ang="0">
                  <a:pos x="24" y="19"/>
                </a:cxn>
                <a:cxn ang="0">
                  <a:pos x="45" y="15"/>
                </a:cxn>
                <a:cxn ang="0">
                  <a:pos x="67" y="13"/>
                </a:cxn>
                <a:cxn ang="0">
                  <a:pos x="71" y="17"/>
                </a:cxn>
                <a:cxn ang="0">
                  <a:pos x="71" y="23"/>
                </a:cxn>
                <a:cxn ang="0">
                  <a:pos x="73" y="26"/>
                </a:cxn>
                <a:cxn ang="0">
                  <a:pos x="88" y="32"/>
                </a:cxn>
                <a:cxn ang="0">
                  <a:pos x="91" y="29"/>
                </a:cxn>
                <a:cxn ang="0">
                  <a:pos x="92" y="15"/>
                </a:cxn>
                <a:cxn ang="0">
                  <a:pos x="91" y="12"/>
                </a:cxn>
              </a:cxnLst>
              <a:rect l="0" t="0" r="r" b="b"/>
              <a:pathLst>
                <a:path w="93" h="43">
                  <a:moveTo>
                    <a:pt x="91" y="12"/>
                  </a:moveTo>
                  <a:cubicBezTo>
                    <a:pt x="83" y="4"/>
                    <a:pt x="65" y="0"/>
                    <a:pt x="45" y="3"/>
                  </a:cubicBezTo>
                  <a:cubicBezTo>
                    <a:pt x="23" y="5"/>
                    <a:pt x="7" y="15"/>
                    <a:pt x="0" y="24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33"/>
                    <a:pt x="3" y="37"/>
                    <a:pt x="5" y="41"/>
                  </a:cubicBezTo>
                  <a:cubicBezTo>
                    <a:pt x="6" y="42"/>
                    <a:pt x="8" y="43"/>
                    <a:pt x="9" y="43"/>
                  </a:cubicBezTo>
                  <a:cubicBezTo>
                    <a:pt x="13" y="40"/>
                    <a:pt x="18" y="37"/>
                    <a:pt x="22" y="33"/>
                  </a:cubicBezTo>
                  <a:cubicBezTo>
                    <a:pt x="22" y="33"/>
                    <a:pt x="23" y="31"/>
                    <a:pt x="23" y="30"/>
                  </a:cubicBezTo>
                  <a:cubicBezTo>
                    <a:pt x="22" y="28"/>
                    <a:pt x="22" y="26"/>
                    <a:pt x="21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27" y="18"/>
                    <a:pt x="39" y="16"/>
                    <a:pt x="45" y="15"/>
                  </a:cubicBezTo>
                  <a:cubicBezTo>
                    <a:pt x="52" y="15"/>
                    <a:pt x="64" y="13"/>
                    <a:pt x="67" y="13"/>
                  </a:cubicBezTo>
                  <a:cubicBezTo>
                    <a:pt x="70" y="13"/>
                    <a:pt x="72" y="15"/>
                    <a:pt x="71" y="17"/>
                  </a:cubicBezTo>
                  <a:cubicBezTo>
                    <a:pt x="71" y="19"/>
                    <a:pt x="71" y="21"/>
                    <a:pt x="71" y="23"/>
                  </a:cubicBezTo>
                  <a:cubicBezTo>
                    <a:pt x="71" y="24"/>
                    <a:pt x="72" y="26"/>
                    <a:pt x="73" y="26"/>
                  </a:cubicBezTo>
                  <a:cubicBezTo>
                    <a:pt x="78" y="28"/>
                    <a:pt x="83" y="30"/>
                    <a:pt x="88" y="32"/>
                  </a:cubicBezTo>
                  <a:cubicBezTo>
                    <a:pt x="89" y="32"/>
                    <a:pt x="91" y="31"/>
                    <a:pt x="91" y="29"/>
                  </a:cubicBezTo>
                  <a:cubicBezTo>
                    <a:pt x="92" y="25"/>
                    <a:pt x="93" y="20"/>
                    <a:pt x="92" y="15"/>
                  </a:cubicBezTo>
                  <a:cubicBezTo>
                    <a:pt x="92" y="14"/>
                    <a:pt x="92" y="13"/>
                    <a:pt x="91" y="12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057">
              <a:extLst>
                <a:ext uri="{FF2B5EF4-FFF2-40B4-BE49-F238E27FC236}">
                  <a16:creationId xmlns:a16="http://schemas.microsoft.com/office/drawing/2014/main" id="{3D810496-7D2C-46CC-02B1-056409EA0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3602" y="4313720"/>
              <a:ext cx="84591" cy="71056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5" y="16"/>
                </a:cxn>
                <a:cxn ang="0">
                  <a:pos x="18" y="6"/>
                </a:cxn>
                <a:cxn ang="0">
                  <a:pos x="19" y="3"/>
                </a:cxn>
                <a:cxn ang="0">
                  <a:pos x="18" y="0"/>
                </a:cxn>
                <a:cxn ang="0">
                  <a:pos x="0" y="12"/>
                </a:cxn>
                <a:cxn ang="0">
                  <a:pos x="1" y="14"/>
                </a:cxn>
              </a:cxnLst>
              <a:rect l="0" t="0" r="r" b="b"/>
              <a:pathLst>
                <a:path w="19" h="16">
                  <a:moveTo>
                    <a:pt x="1" y="14"/>
                  </a:moveTo>
                  <a:cubicBezTo>
                    <a:pt x="2" y="15"/>
                    <a:pt x="4" y="16"/>
                    <a:pt x="5" y="16"/>
                  </a:cubicBezTo>
                  <a:cubicBezTo>
                    <a:pt x="9" y="13"/>
                    <a:pt x="14" y="10"/>
                    <a:pt x="18" y="6"/>
                  </a:cubicBezTo>
                  <a:cubicBezTo>
                    <a:pt x="18" y="6"/>
                    <a:pt x="19" y="4"/>
                    <a:pt x="19" y="3"/>
                  </a:cubicBezTo>
                  <a:cubicBezTo>
                    <a:pt x="19" y="2"/>
                    <a:pt x="18" y="1"/>
                    <a:pt x="18" y="0"/>
                  </a:cubicBezTo>
                  <a:cubicBezTo>
                    <a:pt x="11" y="4"/>
                    <a:pt x="5" y="7"/>
                    <a:pt x="0" y="12"/>
                  </a:cubicBezTo>
                  <a:cubicBezTo>
                    <a:pt x="0" y="13"/>
                    <a:pt x="1" y="13"/>
                    <a:pt x="1" y="1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58">
              <a:extLst>
                <a:ext uri="{FF2B5EF4-FFF2-40B4-BE49-F238E27FC236}">
                  <a16:creationId xmlns:a16="http://schemas.microsoft.com/office/drawing/2014/main" id="{66540014-B2CB-6A8A-08D2-35050EDEF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745" y="4286651"/>
              <a:ext cx="91358" cy="473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17" y="11"/>
                </a:cxn>
                <a:cxn ang="0">
                  <a:pos x="20" y="8"/>
                </a:cxn>
                <a:cxn ang="0">
                  <a:pos x="21" y="5"/>
                </a:cxn>
                <a:cxn ang="0">
                  <a:pos x="0" y="0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7" y="7"/>
                    <a:pt x="12" y="9"/>
                    <a:pt x="17" y="11"/>
                  </a:cubicBezTo>
                  <a:cubicBezTo>
                    <a:pt x="18" y="11"/>
                    <a:pt x="20" y="10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15" y="3"/>
                    <a:pt x="8" y="1"/>
                    <a:pt x="0" y="0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059">
              <a:extLst>
                <a:ext uri="{FF2B5EF4-FFF2-40B4-BE49-F238E27FC236}">
                  <a16:creationId xmlns:a16="http://schemas.microsoft.com/office/drawing/2014/main" id="{E2B4E4BD-F7FC-B0EB-C53D-7D8BD1F8E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009" y="4124236"/>
              <a:ext cx="101509" cy="236855"/>
            </a:xfrm>
            <a:custGeom>
              <a:avLst/>
              <a:gdLst/>
              <a:ahLst/>
              <a:cxnLst>
                <a:cxn ang="0">
                  <a:pos x="10" y="53"/>
                </a:cxn>
                <a:cxn ang="0">
                  <a:pos x="8" y="53"/>
                </a:cxn>
                <a:cxn ang="0">
                  <a:pos x="8" y="5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11" y="52"/>
                </a:cxn>
                <a:cxn ang="0">
                  <a:pos x="10" y="53"/>
                </a:cxn>
              </a:cxnLst>
              <a:rect l="0" t="0" r="r" b="b"/>
              <a:pathLst>
                <a:path w="23" h="53">
                  <a:moveTo>
                    <a:pt x="10" y="53"/>
                  </a:moveTo>
                  <a:cubicBezTo>
                    <a:pt x="9" y="53"/>
                    <a:pt x="9" y="53"/>
                    <a:pt x="8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18" y="35"/>
                    <a:pt x="16" y="1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20" y="13"/>
                    <a:pt x="23" y="36"/>
                    <a:pt x="11" y="52"/>
                  </a:cubicBezTo>
                  <a:cubicBezTo>
                    <a:pt x="11" y="53"/>
                    <a:pt x="10" y="53"/>
                    <a:pt x="10" y="53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060">
              <a:extLst>
                <a:ext uri="{FF2B5EF4-FFF2-40B4-BE49-F238E27FC236}">
                  <a16:creationId xmlns:a16="http://schemas.microsoft.com/office/drawing/2014/main" id="{2F08076E-959E-6E5D-11C9-3D41EA925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3324" y="4158073"/>
              <a:ext cx="71056" cy="182716"/>
            </a:xfrm>
            <a:custGeom>
              <a:avLst/>
              <a:gdLst/>
              <a:ahLst/>
              <a:cxnLst>
                <a:cxn ang="0">
                  <a:pos x="8" y="41"/>
                </a:cxn>
                <a:cxn ang="0">
                  <a:pos x="6" y="41"/>
                </a:cxn>
                <a:cxn ang="0">
                  <a:pos x="6" y="37"/>
                </a:cxn>
                <a:cxn ang="0">
                  <a:pos x="10" y="20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1"/>
                </a:cxn>
                <a:cxn ang="0">
                  <a:pos x="15" y="19"/>
                </a:cxn>
                <a:cxn ang="0">
                  <a:pos x="10" y="40"/>
                </a:cxn>
                <a:cxn ang="0">
                  <a:pos x="8" y="41"/>
                </a:cxn>
              </a:cxnLst>
              <a:rect l="0" t="0" r="r" b="b"/>
              <a:pathLst>
                <a:path w="16" h="41">
                  <a:moveTo>
                    <a:pt x="8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5" y="40"/>
                    <a:pt x="5" y="38"/>
                    <a:pt x="6" y="37"/>
                  </a:cubicBezTo>
                  <a:cubicBezTo>
                    <a:pt x="10" y="32"/>
                    <a:pt x="11" y="26"/>
                    <a:pt x="10" y="20"/>
                  </a:cubicBezTo>
                  <a:cubicBezTo>
                    <a:pt x="10" y="14"/>
                    <a:pt x="6" y="8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" y="5"/>
                    <a:pt x="14" y="12"/>
                    <a:pt x="15" y="19"/>
                  </a:cubicBezTo>
                  <a:cubicBezTo>
                    <a:pt x="16" y="27"/>
                    <a:pt x="14" y="34"/>
                    <a:pt x="10" y="40"/>
                  </a:cubicBezTo>
                  <a:cubicBezTo>
                    <a:pt x="9" y="41"/>
                    <a:pt x="8" y="41"/>
                    <a:pt x="8" y="41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61">
              <a:extLst>
                <a:ext uri="{FF2B5EF4-FFF2-40B4-BE49-F238E27FC236}">
                  <a16:creationId xmlns:a16="http://schemas.microsoft.com/office/drawing/2014/main" id="{8B545E03-F435-9D70-1FBE-B8D18AFBC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638" y="4188525"/>
              <a:ext cx="60905" cy="128578"/>
            </a:xfrm>
            <a:custGeom>
              <a:avLst/>
              <a:gdLst/>
              <a:ahLst/>
              <a:cxnLst>
                <a:cxn ang="0">
                  <a:pos x="5" y="29"/>
                </a:cxn>
                <a:cxn ang="0">
                  <a:pos x="4" y="28"/>
                </a:cxn>
                <a:cxn ang="0">
                  <a:pos x="4" y="25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7" y="28"/>
                </a:cxn>
                <a:cxn ang="0">
                  <a:pos x="5" y="29"/>
                </a:cxn>
              </a:cxnLst>
              <a:rect l="0" t="0" r="r" b="b"/>
              <a:pathLst>
                <a:path w="13" h="29">
                  <a:moveTo>
                    <a:pt x="5" y="29"/>
                  </a:moveTo>
                  <a:cubicBezTo>
                    <a:pt x="5" y="29"/>
                    <a:pt x="4" y="28"/>
                    <a:pt x="4" y="28"/>
                  </a:cubicBezTo>
                  <a:cubicBezTo>
                    <a:pt x="3" y="27"/>
                    <a:pt x="3" y="26"/>
                    <a:pt x="4" y="25"/>
                  </a:cubicBezTo>
                  <a:cubicBezTo>
                    <a:pt x="8" y="19"/>
                    <a:pt x="7" y="10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2" y="7"/>
                    <a:pt x="13" y="19"/>
                    <a:pt x="7" y="28"/>
                  </a:cubicBezTo>
                  <a:cubicBezTo>
                    <a:pt x="7" y="28"/>
                    <a:pt x="6" y="29"/>
                    <a:pt x="5" y="29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062">
              <a:extLst>
                <a:ext uri="{FF2B5EF4-FFF2-40B4-BE49-F238E27FC236}">
                  <a16:creationId xmlns:a16="http://schemas.microsoft.com/office/drawing/2014/main" id="{7E0325BD-FEDF-2F99-15BD-143113769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0886" y="4218978"/>
              <a:ext cx="101509" cy="236855"/>
            </a:xfrm>
            <a:custGeom>
              <a:avLst/>
              <a:gdLst/>
              <a:ahLst/>
              <a:cxnLst>
                <a:cxn ang="0">
                  <a:pos x="20" y="53"/>
                </a:cxn>
                <a:cxn ang="0">
                  <a:pos x="19" y="52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5" y="4"/>
                </a:cxn>
                <a:cxn ang="0">
                  <a:pos x="22" y="49"/>
                </a:cxn>
                <a:cxn ang="0">
                  <a:pos x="22" y="52"/>
                </a:cxn>
                <a:cxn ang="0">
                  <a:pos x="20" y="53"/>
                </a:cxn>
              </a:cxnLst>
              <a:rect l="0" t="0" r="r" b="b"/>
              <a:pathLst>
                <a:path w="23" h="53">
                  <a:moveTo>
                    <a:pt x="20" y="53"/>
                  </a:moveTo>
                  <a:cubicBezTo>
                    <a:pt x="20" y="53"/>
                    <a:pt x="19" y="52"/>
                    <a:pt x="19" y="52"/>
                  </a:cubicBezTo>
                  <a:cubicBezTo>
                    <a:pt x="3" y="40"/>
                    <a:pt x="0" y="17"/>
                    <a:pt x="12" y="1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3"/>
                    <a:pt x="15" y="4"/>
                  </a:cubicBezTo>
                  <a:cubicBezTo>
                    <a:pt x="5" y="18"/>
                    <a:pt x="8" y="38"/>
                    <a:pt x="22" y="49"/>
                  </a:cubicBezTo>
                  <a:cubicBezTo>
                    <a:pt x="23" y="49"/>
                    <a:pt x="23" y="51"/>
                    <a:pt x="22" y="52"/>
                  </a:cubicBezTo>
                  <a:cubicBezTo>
                    <a:pt x="22" y="52"/>
                    <a:pt x="21" y="53"/>
                    <a:pt x="20" y="53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063">
              <a:extLst>
                <a:ext uri="{FF2B5EF4-FFF2-40B4-BE49-F238E27FC236}">
                  <a16:creationId xmlns:a16="http://schemas.microsoft.com/office/drawing/2014/main" id="{E91CB148-D149-C383-3D8C-EC36701D1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024" y="4242664"/>
              <a:ext cx="71056" cy="182716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12" y="40"/>
                </a:cxn>
                <a:cxn ang="0">
                  <a:pos x="1" y="22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4"/>
                </a:cxn>
                <a:cxn ang="0">
                  <a:pos x="6" y="21"/>
                </a:cxn>
                <a:cxn ang="0">
                  <a:pos x="15" y="37"/>
                </a:cxn>
                <a:cxn ang="0">
                  <a:pos x="15" y="40"/>
                </a:cxn>
                <a:cxn ang="0">
                  <a:pos x="14" y="41"/>
                </a:cxn>
              </a:cxnLst>
              <a:rect l="0" t="0" r="r" b="b"/>
              <a:pathLst>
                <a:path w="16" h="41">
                  <a:moveTo>
                    <a:pt x="14" y="41"/>
                  </a:moveTo>
                  <a:cubicBezTo>
                    <a:pt x="13" y="41"/>
                    <a:pt x="13" y="41"/>
                    <a:pt x="12" y="40"/>
                  </a:cubicBezTo>
                  <a:cubicBezTo>
                    <a:pt x="6" y="36"/>
                    <a:pt x="2" y="29"/>
                    <a:pt x="1" y="22"/>
                  </a:cubicBezTo>
                  <a:cubicBezTo>
                    <a:pt x="0" y="14"/>
                    <a:pt x="2" y="7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1"/>
                    <a:pt x="11" y="3"/>
                    <a:pt x="10" y="4"/>
                  </a:cubicBezTo>
                  <a:cubicBezTo>
                    <a:pt x="6" y="9"/>
                    <a:pt x="5" y="15"/>
                    <a:pt x="6" y="21"/>
                  </a:cubicBezTo>
                  <a:cubicBezTo>
                    <a:pt x="7" y="28"/>
                    <a:pt x="10" y="33"/>
                    <a:pt x="15" y="37"/>
                  </a:cubicBezTo>
                  <a:cubicBezTo>
                    <a:pt x="16" y="38"/>
                    <a:pt x="16" y="39"/>
                    <a:pt x="15" y="40"/>
                  </a:cubicBezTo>
                  <a:cubicBezTo>
                    <a:pt x="15" y="41"/>
                    <a:pt x="14" y="41"/>
                    <a:pt x="14" y="41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64">
              <a:extLst>
                <a:ext uri="{FF2B5EF4-FFF2-40B4-BE49-F238E27FC236}">
                  <a16:creationId xmlns:a16="http://schemas.microsoft.com/office/drawing/2014/main" id="{08D7E979-625F-474F-0FAB-EB87F95E3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8860" y="4262965"/>
              <a:ext cx="64289" cy="13196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10" y="28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2" y="24"/>
                </a:cxn>
                <a:cxn ang="0">
                  <a:pos x="13" y="28"/>
                </a:cxn>
                <a:cxn ang="0">
                  <a:pos x="11" y="29"/>
                </a:cxn>
              </a:cxnLst>
              <a:rect l="0" t="0" r="r" b="b"/>
              <a:pathLst>
                <a:path w="14" h="29">
                  <a:moveTo>
                    <a:pt x="11" y="29"/>
                  </a:moveTo>
                  <a:cubicBezTo>
                    <a:pt x="11" y="29"/>
                    <a:pt x="10" y="28"/>
                    <a:pt x="10" y="28"/>
                  </a:cubicBezTo>
                  <a:cubicBezTo>
                    <a:pt x="1" y="22"/>
                    <a:pt x="0" y="10"/>
                    <a:pt x="6" y="2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5" y="11"/>
                    <a:pt x="6" y="20"/>
                    <a:pt x="12" y="24"/>
                  </a:cubicBezTo>
                  <a:cubicBezTo>
                    <a:pt x="13" y="25"/>
                    <a:pt x="14" y="27"/>
                    <a:pt x="13" y="28"/>
                  </a:cubicBezTo>
                  <a:cubicBezTo>
                    <a:pt x="12" y="28"/>
                    <a:pt x="12" y="29"/>
                    <a:pt x="11" y="29"/>
                  </a:cubicBezTo>
                  <a:close/>
                </a:path>
              </a:pathLst>
            </a:custGeom>
            <a:solidFill>
              <a:srgbClr val="8CC5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86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D65E360-C0EE-DEA9-F475-4AFE46BE1FA5}"/>
              </a:ext>
            </a:extLst>
          </p:cNvPr>
          <p:cNvGrpSpPr>
            <a:grpSpLocks noChangeAspect="1"/>
          </p:cNvGrpSpPr>
          <p:nvPr/>
        </p:nvGrpSpPr>
        <p:grpSpPr>
          <a:xfrm>
            <a:off x="-1828800" y="4572000"/>
            <a:ext cx="5029200" cy="3896981"/>
            <a:chOff x="6185030" y="4097167"/>
            <a:chExt cx="646274" cy="500779"/>
          </a:xfrm>
        </p:grpSpPr>
        <p:sp>
          <p:nvSpPr>
            <p:cNvPr id="48" name="Freeform 3131">
              <a:extLst>
                <a:ext uri="{FF2B5EF4-FFF2-40B4-BE49-F238E27FC236}">
                  <a16:creationId xmlns:a16="http://schemas.microsoft.com/office/drawing/2014/main" id="{60635509-A3A9-D71A-FD03-1C934DE1B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9" y="4486285"/>
              <a:ext cx="142113" cy="642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4"/>
                </a:cxn>
                <a:cxn ang="0">
                  <a:pos x="32" y="14"/>
                </a:cxn>
                <a:cxn ang="0">
                  <a:pos x="29" y="0"/>
                </a:cxn>
                <a:cxn ang="0">
                  <a:pos x="4" y="0"/>
                </a:cxn>
              </a:cxnLst>
              <a:rect l="0" t="0" r="r" b="b"/>
              <a:pathLst>
                <a:path w="32" h="14">
                  <a:moveTo>
                    <a:pt x="4" y="0"/>
                  </a:moveTo>
                  <a:cubicBezTo>
                    <a:pt x="2" y="5"/>
                    <a:pt x="1" y="10"/>
                    <a:pt x="0" y="14"/>
                  </a:cubicBezTo>
                  <a:cubicBezTo>
                    <a:pt x="11" y="14"/>
                    <a:pt x="22" y="14"/>
                    <a:pt x="32" y="14"/>
                  </a:cubicBezTo>
                  <a:cubicBezTo>
                    <a:pt x="31" y="10"/>
                    <a:pt x="30" y="5"/>
                    <a:pt x="29" y="0"/>
                  </a:cubicBezTo>
                  <a:cubicBezTo>
                    <a:pt x="20" y="0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132">
              <a:extLst>
                <a:ext uri="{FF2B5EF4-FFF2-40B4-BE49-F238E27FC236}">
                  <a16:creationId xmlns:a16="http://schemas.microsoft.com/office/drawing/2014/main" id="{FC09548E-8763-D50E-52FF-5AF363BD7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280" y="4550574"/>
              <a:ext cx="179333" cy="1353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40" y="3"/>
                </a:cxn>
                <a:cxn ang="0">
                  <a:pos x="40" y="2"/>
                </a:cxn>
                <a:cxn ang="0">
                  <a:pos x="38" y="0"/>
                </a:cxn>
              </a:cxnLst>
              <a:rect l="0" t="0" r="r" b="b"/>
              <a:pathLst>
                <a:path w="40" h="3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133">
              <a:extLst>
                <a:ext uri="{FF2B5EF4-FFF2-40B4-BE49-F238E27FC236}">
                  <a16:creationId xmlns:a16="http://schemas.microsoft.com/office/drawing/2014/main" id="{AAE77577-F1A4-CAC0-6BAC-75A96B501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017" y="4465984"/>
              <a:ext cx="487243" cy="43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106" y="10"/>
                </a:cxn>
                <a:cxn ang="0">
                  <a:pos x="109" y="8"/>
                </a:cxn>
                <a:cxn ang="0">
                  <a:pos x="109" y="0"/>
                </a:cxn>
                <a:cxn ang="0">
                  <a:pos x="0" y="0"/>
                </a:cxn>
              </a:cxnLst>
              <a:rect l="0" t="0" r="r" b="b"/>
              <a:pathLst>
                <a:path w="109" h="10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0"/>
                    <a:pt x="109" y="9"/>
                    <a:pt x="109" y="8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34">
              <a:extLst>
                <a:ext uri="{FF2B5EF4-FFF2-40B4-BE49-F238E27FC236}">
                  <a16:creationId xmlns:a16="http://schemas.microsoft.com/office/drawing/2014/main" id="{D4C18D19-AB53-0EE2-57B2-431C7AA7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017" y="4158073"/>
              <a:ext cx="487243" cy="307911"/>
            </a:xfrm>
            <a:custGeom>
              <a:avLst/>
              <a:gdLst/>
              <a:ahLst/>
              <a:cxnLst>
                <a:cxn ang="0">
                  <a:pos x="109" y="69"/>
                </a:cxn>
                <a:cxn ang="0">
                  <a:pos x="109" y="3"/>
                </a:cxn>
                <a:cxn ang="0">
                  <a:pos x="106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69"/>
                </a:cxn>
                <a:cxn ang="0">
                  <a:pos x="109" y="69"/>
                </a:cxn>
              </a:cxnLst>
              <a:rect l="0" t="0" r="r" b="b"/>
              <a:pathLst>
                <a:path w="109" h="69">
                  <a:moveTo>
                    <a:pt x="109" y="69"/>
                  </a:moveTo>
                  <a:cubicBezTo>
                    <a:pt x="109" y="3"/>
                    <a:pt x="109" y="3"/>
                    <a:pt x="109" y="3"/>
                  </a:cubicBezTo>
                  <a:cubicBezTo>
                    <a:pt x="109" y="1"/>
                    <a:pt x="107" y="0"/>
                    <a:pt x="10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109" y="69"/>
                  </a:ln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135">
              <a:extLst>
                <a:ext uri="{FF2B5EF4-FFF2-40B4-BE49-F238E27FC236}">
                  <a16:creationId xmlns:a16="http://schemas.microsoft.com/office/drawing/2014/main" id="{C680D13E-C3A4-DBF3-DB97-3A8DE7679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935" y="4174991"/>
              <a:ext cx="446640" cy="267307"/>
            </a:xfrm>
            <a:prstGeom prst="rect">
              <a:avLst/>
            </a:prstGeom>
            <a:solidFill>
              <a:srgbClr val="E6E7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136">
              <a:extLst>
                <a:ext uri="{FF2B5EF4-FFF2-40B4-BE49-F238E27FC236}">
                  <a16:creationId xmlns:a16="http://schemas.microsoft.com/office/drawing/2014/main" id="{9CB4B8B5-A136-91A2-1641-38AC6BB3A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6690" y="4398311"/>
              <a:ext cx="20302" cy="30453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137">
              <a:extLst>
                <a:ext uri="{FF2B5EF4-FFF2-40B4-BE49-F238E27FC236}">
                  <a16:creationId xmlns:a16="http://schemas.microsoft.com/office/drawing/2014/main" id="{1DDAAA64-E79F-5195-E066-6AF5ED075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293" y="4374625"/>
              <a:ext cx="20302" cy="54138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138">
              <a:extLst>
                <a:ext uri="{FF2B5EF4-FFF2-40B4-BE49-F238E27FC236}">
                  <a16:creationId xmlns:a16="http://schemas.microsoft.com/office/drawing/2014/main" id="{60F364B3-07B0-05BA-8E4B-9CC6372EF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280" y="4357707"/>
              <a:ext cx="16918" cy="71056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139">
              <a:extLst>
                <a:ext uri="{FF2B5EF4-FFF2-40B4-BE49-F238E27FC236}">
                  <a16:creationId xmlns:a16="http://schemas.microsoft.com/office/drawing/2014/main" id="{096A0587-5EB2-7FD5-B0E6-8E7FCD43B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884" y="4374625"/>
              <a:ext cx="16918" cy="54138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140">
              <a:extLst>
                <a:ext uri="{FF2B5EF4-FFF2-40B4-BE49-F238E27FC236}">
                  <a16:creationId xmlns:a16="http://schemas.microsoft.com/office/drawing/2014/main" id="{CA1350E8-B13A-37A7-F473-94AF86945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488" y="4313720"/>
              <a:ext cx="16918" cy="115044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141">
              <a:extLst>
                <a:ext uri="{FF2B5EF4-FFF2-40B4-BE49-F238E27FC236}">
                  <a16:creationId xmlns:a16="http://schemas.microsoft.com/office/drawing/2014/main" id="{FFA70204-56A1-7287-4A6A-88D55551C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3091" y="4330638"/>
              <a:ext cx="20302" cy="98125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142">
              <a:extLst>
                <a:ext uri="{FF2B5EF4-FFF2-40B4-BE49-F238E27FC236}">
                  <a16:creationId xmlns:a16="http://schemas.microsoft.com/office/drawing/2014/main" id="{B2254DDE-9197-5000-3B60-417C6D85D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311" y="4290034"/>
              <a:ext cx="23685" cy="138729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43">
              <a:extLst>
                <a:ext uri="{FF2B5EF4-FFF2-40B4-BE49-F238E27FC236}">
                  <a16:creationId xmlns:a16="http://schemas.microsoft.com/office/drawing/2014/main" id="{F8BA5552-61F2-FA92-E419-A1951C29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915" y="4249431"/>
              <a:ext cx="23685" cy="179333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144">
              <a:extLst>
                <a:ext uri="{FF2B5EF4-FFF2-40B4-BE49-F238E27FC236}">
                  <a16:creationId xmlns:a16="http://schemas.microsoft.com/office/drawing/2014/main" id="{AD353F20-F939-3DCA-B5F5-46C77CAF0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8286" y="4215594"/>
              <a:ext cx="16918" cy="213169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145">
              <a:extLst>
                <a:ext uri="{FF2B5EF4-FFF2-40B4-BE49-F238E27FC236}">
                  <a16:creationId xmlns:a16="http://schemas.microsoft.com/office/drawing/2014/main" id="{30AE1CE9-DC09-4774-08CE-4C8033F28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388" y="4205444"/>
              <a:ext cx="81207" cy="10151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146">
              <a:extLst>
                <a:ext uri="{FF2B5EF4-FFF2-40B4-BE49-F238E27FC236}">
                  <a16:creationId xmlns:a16="http://schemas.microsoft.com/office/drawing/2014/main" id="{EB2E401D-5FA8-332A-BA4D-161F16B67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388" y="4229129"/>
              <a:ext cx="152264" cy="3384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147">
              <a:extLst>
                <a:ext uri="{FF2B5EF4-FFF2-40B4-BE49-F238E27FC236}">
                  <a16:creationId xmlns:a16="http://schemas.microsoft.com/office/drawing/2014/main" id="{4CEE15B0-0CBD-80E4-25EE-A89A5E77A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388" y="4242664"/>
              <a:ext cx="131962" cy="3384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148">
              <a:extLst>
                <a:ext uri="{FF2B5EF4-FFF2-40B4-BE49-F238E27FC236}">
                  <a16:creationId xmlns:a16="http://schemas.microsoft.com/office/drawing/2014/main" id="{CFBA5F70-34B8-886F-C5C9-1575F0D4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388" y="4259582"/>
              <a:ext cx="145496" cy="3384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149">
              <a:extLst>
                <a:ext uri="{FF2B5EF4-FFF2-40B4-BE49-F238E27FC236}">
                  <a16:creationId xmlns:a16="http://schemas.microsoft.com/office/drawing/2014/main" id="{7D3AF1C7-D5FE-E86E-F1A9-CEE3A5553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388" y="4273116"/>
              <a:ext cx="111660" cy="3384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150">
              <a:extLst>
                <a:ext uri="{FF2B5EF4-FFF2-40B4-BE49-F238E27FC236}">
                  <a16:creationId xmlns:a16="http://schemas.microsoft.com/office/drawing/2014/main" id="{6FBB91BA-E3DD-3AC9-F138-278B84EE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004" y="4191909"/>
              <a:ext cx="362049" cy="206402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0" y="60"/>
                </a:cxn>
                <a:cxn ang="0">
                  <a:pos x="34" y="37"/>
                </a:cxn>
                <a:cxn ang="0">
                  <a:pos x="36" y="37"/>
                </a:cxn>
                <a:cxn ang="0">
                  <a:pos x="46" y="44"/>
                </a:cxn>
                <a:cxn ang="0">
                  <a:pos x="58" y="24"/>
                </a:cxn>
                <a:cxn ang="0">
                  <a:pos x="58" y="23"/>
                </a:cxn>
                <a:cxn ang="0">
                  <a:pos x="60" y="23"/>
                </a:cxn>
                <a:cxn ang="0">
                  <a:pos x="70" y="32"/>
                </a:cxn>
                <a:cxn ang="0">
                  <a:pos x="106" y="0"/>
                </a:cxn>
                <a:cxn ang="0">
                  <a:pos x="107" y="0"/>
                </a:cxn>
                <a:cxn ang="0">
                  <a:pos x="107" y="1"/>
                </a:cxn>
                <a:cxn ang="0">
                  <a:pos x="70" y="33"/>
                </a:cxn>
                <a:cxn ang="0">
                  <a:pos x="70" y="33"/>
                </a:cxn>
                <a:cxn ang="0">
                  <a:pos x="60" y="24"/>
                </a:cxn>
                <a:cxn ang="0">
                  <a:pos x="46" y="44"/>
                </a:cxn>
                <a:cxn ang="0">
                  <a:pos x="45" y="45"/>
                </a:cxn>
                <a:cxn ang="0">
                  <a:pos x="36" y="38"/>
                </a:cxn>
                <a:cxn ang="0">
                  <a:pos x="1" y="61"/>
                </a:cxn>
                <a:cxn ang="0">
                  <a:pos x="0" y="61"/>
                </a:cxn>
              </a:cxnLst>
              <a:rect l="0" t="0" r="r" b="b"/>
              <a:pathLst>
                <a:path w="107" h="61">
                  <a:moveTo>
                    <a:pt x="0" y="61"/>
                  </a:moveTo>
                  <a:lnTo>
                    <a:pt x="0" y="61"/>
                  </a:lnTo>
                  <a:lnTo>
                    <a:pt x="0" y="60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46" y="44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70" y="3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7" y="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60" y="24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36" y="38"/>
                  </a:lnTo>
                  <a:lnTo>
                    <a:pt x="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3151">
              <a:extLst>
                <a:ext uri="{FF2B5EF4-FFF2-40B4-BE49-F238E27FC236}">
                  <a16:creationId xmlns:a16="http://schemas.microsoft.com/office/drawing/2014/main" id="{D4044DDF-F4BF-2408-0C7C-18D4456A0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620" y="4384776"/>
              <a:ext cx="16918" cy="16918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3152">
              <a:extLst>
                <a:ext uri="{FF2B5EF4-FFF2-40B4-BE49-F238E27FC236}">
                  <a16:creationId xmlns:a16="http://schemas.microsoft.com/office/drawing/2014/main" id="{50AA0C3F-F799-5545-6C71-B8F3FCB75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280" y="4313720"/>
              <a:ext cx="16918" cy="16918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3153">
              <a:extLst>
                <a:ext uri="{FF2B5EF4-FFF2-40B4-BE49-F238E27FC236}">
                  <a16:creationId xmlns:a16="http://schemas.microsoft.com/office/drawing/2014/main" id="{64E134F5-C864-DF3F-D533-1B4F304F3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884" y="4330638"/>
              <a:ext cx="16918" cy="16918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3154">
              <a:extLst>
                <a:ext uri="{FF2B5EF4-FFF2-40B4-BE49-F238E27FC236}">
                  <a16:creationId xmlns:a16="http://schemas.microsoft.com/office/drawing/2014/main" id="{02D3C7BD-C169-68C1-D77E-C3CF220DF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5871" y="4262965"/>
              <a:ext cx="16918" cy="20302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3155">
              <a:extLst>
                <a:ext uri="{FF2B5EF4-FFF2-40B4-BE49-F238E27FC236}">
                  <a16:creationId xmlns:a16="http://schemas.microsoft.com/office/drawing/2014/main" id="{C7EADCB9-747F-1F9B-4A92-F3911ABF2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6475" y="4296802"/>
              <a:ext cx="13535" cy="10151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3156">
              <a:extLst>
                <a:ext uri="{FF2B5EF4-FFF2-40B4-BE49-F238E27FC236}">
                  <a16:creationId xmlns:a16="http://schemas.microsoft.com/office/drawing/2014/main" id="{DD79DFA5-8764-8E9A-9A88-3437FF8E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8286" y="4188525"/>
              <a:ext cx="13535" cy="16918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157">
              <a:extLst>
                <a:ext uri="{FF2B5EF4-FFF2-40B4-BE49-F238E27FC236}">
                  <a16:creationId xmlns:a16="http://schemas.microsoft.com/office/drawing/2014/main" id="{754C00E1-0127-58BE-32E6-06A78F2B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644" y="4384776"/>
              <a:ext cx="111660" cy="111660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23"/>
                </a:cxn>
                <a:cxn ang="0">
                  <a:pos x="16" y="23"/>
                </a:cxn>
                <a:cxn ang="0">
                  <a:pos x="2" y="8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23" y="16"/>
                </a:cxn>
                <a:cxn ang="0">
                  <a:pos x="23" y="23"/>
                </a:cxn>
              </a:cxnLst>
              <a:rect l="0" t="0" r="r" b="b"/>
              <a:pathLst>
                <a:path w="25" h="25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1" y="25"/>
                    <a:pt x="18" y="25"/>
                    <a:pt x="16" y="2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5" y="18"/>
                    <a:pt x="25" y="21"/>
                    <a:pt x="23" y="23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158">
              <a:extLst>
                <a:ext uri="{FF2B5EF4-FFF2-40B4-BE49-F238E27FC236}">
                  <a16:creationId xmlns:a16="http://schemas.microsoft.com/office/drawing/2014/main" id="{1A8C795F-3D34-7A97-E518-FBD79BE15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147" y="4235896"/>
              <a:ext cx="169182" cy="172565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33" y="32"/>
                </a:cxn>
                <a:cxn ang="0">
                  <a:pos x="19" y="38"/>
                </a:cxn>
                <a:cxn ang="0">
                  <a:pos x="1" y="19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33" y="6"/>
                </a:cxn>
                <a:cxn ang="0">
                  <a:pos x="38" y="19"/>
                </a:cxn>
                <a:cxn ang="0">
                  <a:pos x="33" y="32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cubicBezTo>
                    <a:pt x="33" y="32"/>
                    <a:pt x="33" y="32"/>
                    <a:pt x="33" y="32"/>
                  </a:cubicBezTo>
                  <a:cubicBezTo>
                    <a:pt x="29" y="36"/>
                    <a:pt x="24" y="38"/>
                    <a:pt x="19" y="38"/>
                  </a:cubicBezTo>
                  <a:cubicBezTo>
                    <a:pt x="9" y="38"/>
                    <a:pt x="0" y="29"/>
                    <a:pt x="1" y="19"/>
                  </a:cubicBezTo>
                  <a:cubicBezTo>
                    <a:pt x="1" y="14"/>
                    <a:pt x="2" y="9"/>
                    <a:pt x="6" y="6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24" y="0"/>
                    <a:pt x="29" y="2"/>
                    <a:pt x="33" y="6"/>
                  </a:cubicBezTo>
                  <a:cubicBezTo>
                    <a:pt x="36" y="9"/>
                    <a:pt x="38" y="14"/>
                    <a:pt x="38" y="19"/>
                  </a:cubicBezTo>
                  <a:cubicBezTo>
                    <a:pt x="38" y="24"/>
                    <a:pt x="36" y="29"/>
                    <a:pt x="33" y="32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159">
              <a:extLst>
                <a:ext uri="{FF2B5EF4-FFF2-40B4-BE49-F238E27FC236}">
                  <a16:creationId xmlns:a16="http://schemas.microsoft.com/office/drawing/2014/main" id="{F488D180-5867-0384-8BAD-C140F6D33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49" y="4259582"/>
              <a:ext cx="125194" cy="12519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14"/>
                </a:cxn>
                <a:cxn ang="0">
                  <a:pos x="14" y="28"/>
                </a:cxn>
                <a:cxn ang="0">
                  <a:pos x="24" y="24"/>
                </a:cxn>
                <a:cxn ang="0">
                  <a:pos x="28" y="14"/>
                </a:cxn>
                <a:cxn ang="0">
                  <a:pos x="24" y="4"/>
                </a:cxn>
                <a:cxn ang="0">
                  <a:pos x="14" y="0"/>
                </a:cxn>
                <a:cxn ang="0">
                  <a:pos x="4" y="4"/>
                </a:cxn>
              </a:cxnLst>
              <a:rect l="0" t="0" r="r" b="b"/>
              <a:pathLst>
                <a:path w="28" h="28">
                  <a:moveTo>
                    <a:pt x="4" y="4"/>
                  </a:moveTo>
                  <a:cubicBezTo>
                    <a:pt x="2" y="7"/>
                    <a:pt x="0" y="10"/>
                    <a:pt x="0" y="14"/>
                  </a:cubicBezTo>
                  <a:cubicBezTo>
                    <a:pt x="0" y="22"/>
                    <a:pt x="7" y="28"/>
                    <a:pt x="14" y="28"/>
                  </a:cubicBezTo>
                  <a:cubicBezTo>
                    <a:pt x="18" y="28"/>
                    <a:pt x="22" y="27"/>
                    <a:pt x="24" y="24"/>
                  </a:cubicBezTo>
                  <a:cubicBezTo>
                    <a:pt x="27" y="21"/>
                    <a:pt x="28" y="18"/>
                    <a:pt x="28" y="14"/>
                  </a:cubicBezTo>
                  <a:cubicBezTo>
                    <a:pt x="28" y="10"/>
                    <a:pt x="27" y="7"/>
                    <a:pt x="24" y="4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11" y="0"/>
                    <a:pt x="7" y="2"/>
                    <a:pt x="4" y="4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160">
              <a:extLst>
                <a:ext uri="{FF2B5EF4-FFF2-40B4-BE49-F238E27FC236}">
                  <a16:creationId xmlns:a16="http://schemas.microsoft.com/office/drawing/2014/main" id="{2A487D1D-99D6-1ED5-20AA-A1EE45DAB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726" y="4367858"/>
              <a:ext cx="40604" cy="33836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4" y="8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8" y="4"/>
                </a:cxn>
                <a:cxn ang="0">
                  <a:pos x="8" y="8"/>
                </a:cxn>
              </a:cxnLst>
              <a:rect l="0" t="0" r="r" b="b"/>
              <a:pathLst>
                <a:path w="9" h="8">
                  <a:moveTo>
                    <a:pt x="8" y="8"/>
                  </a:moveTo>
                  <a:cubicBezTo>
                    <a:pt x="7" y="8"/>
                    <a:pt x="5" y="8"/>
                    <a:pt x="4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161">
              <a:extLst>
                <a:ext uri="{FF2B5EF4-FFF2-40B4-BE49-F238E27FC236}">
                  <a16:creationId xmlns:a16="http://schemas.microsoft.com/office/drawing/2014/main" id="{232B880B-08EB-42FE-CE40-A1E8983D9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7531" y="4168224"/>
              <a:ext cx="37220" cy="314678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162">
              <a:extLst>
                <a:ext uri="{FF2B5EF4-FFF2-40B4-BE49-F238E27FC236}">
                  <a16:creationId xmlns:a16="http://schemas.microsoft.com/office/drawing/2014/main" id="{49FA54D3-FA81-AA08-77F2-C9D0008F8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669" y="4097167"/>
              <a:ext cx="40604" cy="385735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163">
              <a:extLst>
                <a:ext uri="{FF2B5EF4-FFF2-40B4-BE49-F238E27FC236}">
                  <a16:creationId xmlns:a16="http://schemas.microsoft.com/office/drawing/2014/main" id="{673ABD10-A6F9-6396-4AF0-EF07F1C11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030" y="4371242"/>
              <a:ext cx="179333" cy="226704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9"/>
                </a:cxn>
                <a:cxn ang="0">
                  <a:pos x="2" y="51"/>
                </a:cxn>
                <a:cxn ang="0">
                  <a:pos x="37" y="51"/>
                </a:cxn>
                <a:cxn ang="0">
                  <a:pos x="40" y="49"/>
                </a:cxn>
                <a:cxn ang="0">
                  <a:pos x="40" y="3"/>
                </a:cxn>
                <a:cxn ang="0">
                  <a:pos x="37" y="0"/>
                </a:cxn>
              </a:cxnLst>
              <a:rect l="0" t="0" r="r" b="b"/>
              <a:pathLst>
                <a:path w="40" h="51"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1" y="51"/>
                    <a:pt x="2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9" y="51"/>
                    <a:pt x="40" y="50"/>
                    <a:pt x="40" y="4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9" y="0"/>
                    <a:pt x="37" y="0"/>
                  </a:cubicBez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3164">
              <a:extLst>
                <a:ext uri="{FF2B5EF4-FFF2-40B4-BE49-F238E27FC236}">
                  <a16:creationId xmlns:a16="http://schemas.microsoft.com/office/drawing/2014/main" id="{3CEF4634-B940-F335-B214-A9508CC41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620" y="4584411"/>
              <a:ext cx="6767" cy="10151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165">
              <a:extLst>
                <a:ext uri="{FF2B5EF4-FFF2-40B4-BE49-F238E27FC236}">
                  <a16:creationId xmlns:a16="http://schemas.microsoft.com/office/drawing/2014/main" id="{0EB6571F-A227-4868-3F1D-9081CBEB2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948" y="4394927"/>
              <a:ext cx="138729" cy="182716"/>
            </a:xfrm>
            <a:prstGeom prst="rect">
              <a:avLst/>
            </a:prstGeom>
            <a:solidFill>
              <a:srgbClr val="E6E7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166">
              <a:extLst>
                <a:ext uri="{FF2B5EF4-FFF2-40B4-BE49-F238E27FC236}">
                  <a16:creationId xmlns:a16="http://schemas.microsoft.com/office/drawing/2014/main" id="{27CC1951-3304-DB06-D537-7649E8A7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39" y="4493053"/>
              <a:ext cx="27069" cy="2706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6" y="1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4"/>
                    <a:pt x="5" y="3"/>
                    <a:pt x="6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167">
              <a:extLst>
                <a:ext uri="{FF2B5EF4-FFF2-40B4-BE49-F238E27FC236}">
                  <a16:creationId xmlns:a16="http://schemas.microsoft.com/office/drawing/2014/main" id="{C4C41080-6E58-5312-8ADB-544DB3C3D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388" y="4442298"/>
              <a:ext cx="37220" cy="4398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9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cubicBezTo>
                    <a:pt x="1" y="6"/>
                    <a:pt x="3" y="7"/>
                    <a:pt x="3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5"/>
                    <a:pt x="4" y="1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168">
              <a:extLst>
                <a:ext uri="{FF2B5EF4-FFF2-40B4-BE49-F238E27FC236}">
                  <a16:creationId xmlns:a16="http://schemas.microsoft.com/office/drawing/2014/main" id="{F2F2992B-299F-83F1-E336-69493841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168" y="4442298"/>
              <a:ext cx="30453" cy="30453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2" y="2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169">
              <a:extLst>
                <a:ext uri="{FF2B5EF4-FFF2-40B4-BE49-F238E27FC236}">
                  <a16:creationId xmlns:a16="http://schemas.microsoft.com/office/drawing/2014/main" id="{9C9D798A-5005-8269-BE71-759814B1A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017" y="4469367"/>
              <a:ext cx="60905" cy="57522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0" y="8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0" y="13"/>
                </a:cxn>
                <a:cxn ang="0">
                  <a:pos x="14" y="12"/>
                </a:cxn>
                <a:cxn ang="0">
                  <a:pos x="11" y="8"/>
                </a:cxn>
              </a:cxnLst>
              <a:rect l="0" t="0" r="r" b="b"/>
              <a:pathLst>
                <a:path w="14" h="13">
                  <a:moveTo>
                    <a:pt x="11" y="8"/>
                  </a:moveTo>
                  <a:cubicBezTo>
                    <a:pt x="11" y="8"/>
                    <a:pt x="10" y="8"/>
                    <a:pt x="10" y="8"/>
                  </a:cubicBezTo>
                  <a:cubicBezTo>
                    <a:pt x="7" y="8"/>
                    <a:pt x="5" y="6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9"/>
                    <a:pt x="4" y="13"/>
                    <a:pt x="10" y="13"/>
                  </a:cubicBezTo>
                  <a:cubicBezTo>
                    <a:pt x="11" y="13"/>
                    <a:pt x="13" y="13"/>
                    <a:pt x="14" y="12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D37C476D-7193-929B-D662-F1C4EF01DF68}"/>
              </a:ext>
            </a:extLst>
          </p:cNvPr>
          <p:cNvSpPr/>
          <p:nvPr/>
        </p:nvSpPr>
        <p:spPr>
          <a:xfrm>
            <a:off x="-2641600" y="3784600"/>
            <a:ext cx="6654800" cy="579842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1ABCC7-5135-E54D-BB97-07C213B4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35" y="196682"/>
            <a:ext cx="9798808" cy="4530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Types of Partners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01AAC-8FE3-4C68-8DF0-FD3ED7757606}"/>
              </a:ext>
            </a:extLst>
          </p:cNvPr>
          <p:cNvSpPr txBox="1"/>
          <p:nvPr/>
        </p:nvSpPr>
        <p:spPr>
          <a:xfrm>
            <a:off x="8709434" y="896293"/>
            <a:ext cx="2797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3F7D4B4-AF7D-9F7F-715D-FFF3ED846BCD}"/>
              </a:ext>
            </a:extLst>
          </p:cNvPr>
          <p:cNvSpPr txBox="1">
            <a:spLocks/>
          </p:cNvSpPr>
          <p:nvPr/>
        </p:nvSpPr>
        <p:spPr>
          <a:xfrm>
            <a:off x="1188720" y="914400"/>
            <a:ext cx="7595858" cy="5765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atin typeface="Source Sans Pro"/>
                <a:ea typeface="Source Sans Pro"/>
              </a:rPr>
              <a:t>Business / Corporate  - Industry </a:t>
            </a:r>
            <a:endParaRPr lang="en-US" sz="2500" dirty="0"/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Small Business – your first focus 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Community causes </a:t>
            </a:r>
            <a:endParaRPr lang="en-US" sz="2200" dirty="0">
              <a:ea typeface="Source Sans Pro"/>
            </a:endParaRP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Cause marketing </a:t>
            </a:r>
            <a:endParaRPr lang="en-US" sz="2200" dirty="0">
              <a:ea typeface="Source Sans Pro"/>
            </a:endParaRP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Mutually beneficial projects </a:t>
            </a:r>
            <a:endParaRPr lang="en-US" sz="2200" dirty="0">
              <a:ea typeface="Source Sans Pro"/>
            </a:endParaRP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Donate to special events 	</a:t>
            </a:r>
            <a:endParaRPr lang="en-US" sz="2200" b="1" dirty="0">
              <a:latin typeface="Source Sans Pro"/>
              <a:ea typeface="Source Sans Pro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30B70FB-CBEC-8FC2-EA1D-3F8E00727AC2}"/>
              </a:ext>
            </a:extLst>
          </p:cNvPr>
          <p:cNvSpPr txBox="1">
            <a:spLocks/>
          </p:cNvSpPr>
          <p:nvPr/>
        </p:nvSpPr>
        <p:spPr>
          <a:xfrm>
            <a:off x="1200179" y="3097468"/>
            <a:ext cx="9573768" cy="3663852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atin typeface="Source Sans Pro"/>
                <a:ea typeface="Source Sans Pro"/>
              </a:rPr>
              <a:t>Pros</a:t>
            </a:r>
            <a:r>
              <a:rPr lang="en-US" sz="1400" dirty="0">
                <a:latin typeface="Source Sans Pro"/>
                <a:ea typeface="Source Sans Pro"/>
              </a:rPr>
              <a:t> </a:t>
            </a:r>
            <a:endParaRPr lang="en-US" sz="1400" dirty="0">
              <a:ea typeface="Source Sans Pro"/>
            </a:endParaRP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Community connection </a:t>
            </a:r>
            <a:endParaRPr lang="en-US" sz="2200" dirty="0">
              <a:ea typeface="Source Sans Pro"/>
            </a:endParaRP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They have access to more dollars than individual donors </a:t>
            </a:r>
            <a:endParaRPr lang="en-US" sz="2200" dirty="0">
              <a:ea typeface="Source Sans Pro"/>
            </a:endParaRP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Mutually beneficial offering exposure, database, events, logo exposure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Cause marketing ask them to raise dollars for you </a:t>
            </a:r>
            <a:endParaRPr lang="en-US" sz="2200" dirty="0">
              <a:ea typeface="Source Sans Pro"/>
            </a:endParaRP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You can create this partnership together  - ask can be creative </a:t>
            </a:r>
            <a:endParaRPr lang="en-US" sz="2200" dirty="0">
              <a:ea typeface="Source Sans Pro"/>
            </a:endParaRPr>
          </a:p>
          <a:p>
            <a:r>
              <a:rPr lang="en-US" sz="2500" b="1" dirty="0">
                <a:latin typeface="Source Sans Pro"/>
                <a:ea typeface="Source Sans Pro"/>
              </a:rPr>
              <a:t>Cons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Corporate can be difficult / CSR objectives 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Much more reliant on mutual benefits (relationship can last longer) </a:t>
            </a:r>
            <a:endParaRPr lang="en-US" sz="2200" dirty="0">
              <a:ea typeface="Source Sans Pro"/>
            </a:endParaRP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High communication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/>
                <a:ea typeface="Source Sans Pro"/>
              </a:rPr>
              <a:t>Funds Nationally </a:t>
            </a:r>
          </a:p>
          <a:p>
            <a:pPr lvl="1"/>
            <a:endParaRPr lang="en-US" sz="2200" dirty="0">
              <a:ea typeface="Source Sans Pro"/>
            </a:endParaRPr>
          </a:p>
          <a:p>
            <a:endParaRPr lang="en-US" sz="2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7A0173-16EC-1F1E-66FE-AF6E8C54CF0B}"/>
              </a:ext>
            </a:extLst>
          </p:cNvPr>
          <p:cNvGrpSpPr>
            <a:grpSpLocks noChangeAspect="1"/>
          </p:cNvGrpSpPr>
          <p:nvPr/>
        </p:nvGrpSpPr>
        <p:grpSpPr>
          <a:xfrm>
            <a:off x="7315200" y="2286000"/>
            <a:ext cx="914400" cy="708542"/>
            <a:chOff x="6185030" y="4097167"/>
            <a:chExt cx="646274" cy="500779"/>
          </a:xfrm>
        </p:grpSpPr>
        <p:sp>
          <p:nvSpPr>
            <p:cNvPr id="8" name="Freeform 3131">
              <a:extLst>
                <a:ext uri="{FF2B5EF4-FFF2-40B4-BE49-F238E27FC236}">
                  <a16:creationId xmlns:a16="http://schemas.microsoft.com/office/drawing/2014/main" id="{8BA98B0C-B37E-2E99-DC09-AA5144D03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9" y="4486285"/>
              <a:ext cx="142113" cy="642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4"/>
                </a:cxn>
                <a:cxn ang="0">
                  <a:pos x="32" y="14"/>
                </a:cxn>
                <a:cxn ang="0">
                  <a:pos x="29" y="0"/>
                </a:cxn>
                <a:cxn ang="0">
                  <a:pos x="4" y="0"/>
                </a:cxn>
              </a:cxnLst>
              <a:rect l="0" t="0" r="r" b="b"/>
              <a:pathLst>
                <a:path w="32" h="14">
                  <a:moveTo>
                    <a:pt x="4" y="0"/>
                  </a:moveTo>
                  <a:cubicBezTo>
                    <a:pt x="2" y="5"/>
                    <a:pt x="1" y="10"/>
                    <a:pt x="0" y="14"/>
                  </a:cubicBezTo>
                  <a:cubicBezTo>
                    <a:pt x="11" y="14"/>
                    <a:pt x="22" y="14"/>
                    <a:pt x="32" y="14"/>
                  </a:cubicBezTo>
                  <a:cubicBezTo>
                    <a:pt x="31" y="10"/>
                    <a:pt x="30" y="5"/>
                    <a:pt x="29" y="0"/>
                  </a:cubicBezTo>
                  <a:cubicBezTo>
                    <a:pt x="20" y="0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132">
              <a:extLst>
                <a:ext uri="{FF2B5EF4-FFF2-40B4-BE49-F238E27FC236}">
                  <a16:creationId xmlns:a16="http://schemas.microsoft.com/office/drawing/2014/main" id="{1ABADC2F-8763-281A-1452-059EE45ED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280" y="4550574"/>
              <a:ext cx="179333" cy="1353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40" y="3"/>
                </a:cxn>
                <a:cxn ang="0">
                  <a:pos x="40" y="2"/>
                </a:cxn>
                <a:cxn ang="0">
                  <a:pos x="38" y="0"/>
                </a:cxn>
              </a:cxnLst>
              <a:rect l="0" t="0" r="r" b="b"/>
              <a:pathLst>
                <a:path w="40" h="3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133">
              <a:extLst>
                <a:ext uri="{FF2B5EF4-FFF2-40B4-BE49-F238E27FC236}">
                  <a16:creationId xmlns:a16="http://schemas.microsoft.com/office/drawing/2014/main" id="{E9A293F8-221B-CF50-A0BD-412E5224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017" y="4465984"/>
              <a:ext cx="487243" cy="43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106" y="10"/>
                </a:cxn>
                <a:cxn ang="0">
                  <a:pos x="109" y="8"/>
                </a:cxn>
                <a:cxn ang="0">
                  <a:pos x="109" y="0"/>
                </a:cxn>
                <a:cxn ang="0">
                  <a:pos x="0" y="0"/>
                </a:cxn>
              </a:cxnLst>
              <a:rect l="0" t="0" r="r" b="b"/>
              <a:pathLst>
                <a:path w="109" h="10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0"/>
                    <a:pt x="109" y="9"/>
                    <a:pt x="109" y="8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134">
              <a:extLst>
                <a:ext uri="{FF2B5EF4-FFF2-40B4-BE49-F238E27FC236}">
                  <a16:creationId xmlns:a16="http://schemas.microsoft.com/office/drawing/2014/main" id="{774AA8E4-834B-12F6-EA56-09EF14D73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017" y="4158073"/>
              <a:ext cx="487243" cy="307911"/>
            </a:xfrm>
            <a:custGeom>
              <a:avLst/>
              <a:gdLst/>
              <a:ahLst/>
              <a:cxnLst>
                <a:cxn ang="0">
                  <a:pos x="109" y="69"/>
                </a:cxn>
                <a:cxn ang="0">
                  <a:pos x="109" y="3"/>
                </a:cxn>
                <a:cxn ang="0">
                  <a:pos x="106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69"/>
                </a:cxn>
                <a:cxn ang="0">
                  <a:pos x="109" y="69"/>
                </a:cxn>
              </a:cxnLst>
              <a:rect l="0" t="0" r="r" b="b"/>
              <a:pathLst>
                <a:path w="109" h="69">
                  <a:moveTo>
                    <a:pt x="109" y="69"/>
                  </a:moveTo>
                  <a:cubicBezTo>
                    <a:pt x="109" y="3"/>
                    <a:pt x="109" y="3"/>
                    <a:pt x="109" y="3"/>
                  </a:cubicBezTo>
                  <a:cubicBezTo>
                    <a:pt x="109" y="1"/>
                    <a:pt x="107" y="0"/>
                    <a:pt x="10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109" y="69"/>
                  </a:ln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3135">
              <a:extLst>
                <a:ext uri="{FF2B5EF4-FFF2-40B4-BE49-F238E27FC236}">
                  <a16:creationId xmlns:a16="http://schemas.microsoft.com/office/drawing/2014/main" id="{51D125DA-4B8F-FE2E-7F7A-2699A4B28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935" y="4174991"/>
              <a:ext cx="446640" cy="267307"/>
            </a:xfrm>
            <a:prstGeom prst="rect">
              <a:avLst/>
            </a:prstGeom>
            <a:solidFill>
              <a:srgbClr val="E6E7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3136">
              <a:extLst>
                <a:ext uri="{FF2B5EF4-FFF2-40B4-BE49-F238E27FC236}">
                  <a16:creationId xmlns:a16="http://schemas.microsoft.com/office/drawing/2014/main" id="{937E1B9B-8D90-F626-A69F-ED51E95FF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6690" y="4398311"/>
              <a:ext cx="20302" cy="30453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3137">
              <a:extLst>
                <a:ext uri="{FF2B5EF4-FFF2-40B4-BE49-F238E27FC236}">
                  <a16:creationId xmlns:a16="http://schemas.microsoft.com/office/drawing/2014/main" id="{F6A8CA1C-8635-FB6D-3DCE-B6EF696B8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293" y="4374625"/>
              <a:ext cx="20302" cy="54138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138">
              <a:extLst>
                <a:ext uri="{FF2B5EF4-FFF2-40B4-BE49-F238E27FC236}">
                  <a16:creationId xmlns:a16="http://schemas.microsoft.com/office/drawing/2014/main" id="{0DAC86BB-D989-6BAB-47FF-3C336D585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280" y="4357707"/>
              <a:ext cx="16918" cy="71056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3139">
              <a:extLst>
                <a:ext uri="{FF2B5EF4-FFF2-40B4-BE49-F238E27FC236}">
                  <a16:creationId xmlns:a16="http://schemas.microsoft.com/office/drawing/2014/main" id="{1FEBC022-2FB7-3C63-5E49-E404921C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884" y="4374625"/>
              <a:ext cx="16918" cy="54138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140">
              <a:extLst>
                <a:ext uri="{FF2B5EF4-FFF2-40B4-BE49-F238E27FC236}">
                  <a16:creationId xmlns:a16="http://schemas.microsoft.com/office/drawing/2014/main" id="{41C62D91-BC9A-E55F-6A2A-6E7FA1044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488" y="4313720"/>
              <a:ext cx="16918" cy="115044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3141">
              <a:extLst>
                <a:ext uri="{FF2B5EF4-FFF2-40B4-BE49-F238E27FC236}">
                  <a16:creationId xmlns:a16="http://schemas.microsoft.com/office/drawing/2014/main" id="{F25DC73E-1B80-FD6E-45F5-3E61ABA26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3091" y="4330638"/>
              <a:ext cx="20302" cy="98125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142">
              <a:extLst>
                <a:ext uri="{FF2B5EF4-FFF2-40B4-BE49-F238E27FC236}">
                  <a16:creationId xmlns:a16="http://schemas.microsoft.com/office/drawing/2014/main" id="{BC382C59-95F9-2740-C6C5-8D80A610F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311" y="4290034"/>
              <a:ext cx="23685" cy="138729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3143">
              <a:extLst>
                <a:ext uri="{FF2B5EF4-FFF2-40B4-BE49-F238E27FC236}">
                  <a16:creationId xmlns:a16="http://schemas.microsoft.com/office/drawing/2014/main" id="{9A9C9695-DFFD-6AAD-1477-3F6FA68B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915" y="4249431"/>
              <a:ext cx="23685" cy="179333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144">
              <a:extLst>
                <a:ext uri="{FF2B5EF4-FFF2-40B4-BE49-F238E27FC236}">
                  <a16:creationId xmlns:a16="http://schemas.microsoft.com/office/drawing/2014/main" id="{6E83C832-0C55-63EF-6B4D-DAA678079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8286" y="4215594"/>
              <a:ext cx="16918" cy="213169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145">
              <a:extLst>
                <a:ext uri="{FF2B5EF4-FFF2-40B4-BE49-F238E27FC236}">
                  <a16:creationId xmlns:a16="http://schemas.microsoft.com/office/drawing/2014/main" id="{6FC9D23A-4821-BD14-D9E9-A8384C63D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388" y="4205444"/>
              <a:ext cx="81207" cy="10151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3146">
              <a:extLst>
                <a:ext uri="{FF2B5EF4-FFF2-40B4-BE49-F238E27FC236}">
                  <a16:creationId xmlns:a16="http://schemas.microsoft.com/office/drawing/2014/main" id="{0ED07B25-BD1E-6598-F789-6EC360343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388" y="4229129"/>
              <a:ext cx="152264" cy="3384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3147">
              <a:extLst>
                <a:ext uri="{FF2B5EF4-FFF2-40B4-BE49-F238E27FC236}">
                  <a16:creationId xmlns:a16="http://schemas.microsoft.com/office/drawing/2014/main" id="{BEF4A558-46C3-163F-22C6-6B739DE4B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388" y="4242664"/>
              <a:ext cx="131962" cy="3384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3148">
              <a:extLst>
                <a:ext uri="{FF2B5EF4-FFF2-40B4-BE49-F238E27FC236}">
                  <a16:creationId xmlns:a16="http://schemas.microsoft.com/office/drawing/2014/main" id="{E1F9A508-919B-E979-D60C-2C143C65E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388" y="4259582"/>
              <a:ext cx="145496" cy="3384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149">
              <a:extLst>
                <a:ext uri="{FF2B5EF4-FFF2-40B4-BE49-F238E27FC236}">
                  <a16:creationId xmlns:a16="http://schemas.microsoft.com/office/drawing/2014/main" id="{8AA6E4DD-1785-D5AD-61DC-2831B84ED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388" y="4273116"/>
              <a:ext cx="111660" cy="3384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150">
              <a:extLst>
                <a:ext uri="{FF2B5EF4-FFF2-40B4-BE49-F238E27FC236}">
                  <a16:creationId xmlns:a16="http://schemas.microsoft.com/office/drawing/2014/main" id="{1B08FDE8-D3A6-9E6C-00C0-566A7489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004" y="4191909"/>
              <a:ext cx="362049" cy="206402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0" y="60"/>
                </a:cxn>
                <a:cxn ang="0">
                  <a:pos x="34" y="37"/>
                </a:cxn>
                <a:cxn ang="0">
                  <a:pos x="36" y="37"/>
                </a:cxn>
                <a:cxn ang="0">
                  <a:pos x="46" y="44"/>
                </a:cxn>
                <a:cxn ang="0">
                  <a:pos x="58" y="24"/>
                </a:cxn>
                <a:cxn ang="0">
                  <a:pos x="58" y="23"/>
                </a:cxn>
                <a:cxn ang="0">
                  <a:pos x="60" y="23"/>
                </a:cxn>
                <a:cxn ang="0">
                  <a:pos x="70" y="32"/>
                </a:cxn>
                <a:cxn ang="0">
                  <a:pos x="106" y="0"/>
                </a:cxn>
                <a:cxn ang="0">
                  <a:pos x="107" y="0"/>
                </a:cxn>
                <a:cxn ang="0">
                  <a:pos x="107" y="1"/>
                </a:cxn>
                <a:cxn ang="0">
                  <a:pos x="70" y="33"/>
                </a:cxn>
                <a:cxn ang="0">
                  <a:pos x="70" y="33"/>
                </a:cxn>
                <a:cxn ang="0">
                  <a:pos x="60" y="24"/>
                </a:cxn>
                <a:cxn ang="0">
                  <a:pos x="46" y="44"/>
                </a:cxn>
                <a:cxn ang="0">
                  <a:pos x="45" y="45"/>
                </a:cxn>
                <a:cxn ang="0">
                  <a:pos x="36" y="38"/>
                </a:cxn>
                <a:cxn ang="0">
                  <a:pos x="1" y="61"/>
                </a:cxn>
                <a:cxn ang="0">
                  <a:pos x="0" y="61"/>
                </a:cxn>
              </a:cxnLst>
              <a:rect l="0" t="0" r="r" b="b"/>
              <a:pathLst>
                <a:path w="107" h="61">
                  <a:moveTo>
                    <a:pt x="0" y="61"/>
                  </a:moveTo>
                  <a:lnTo>
                    <a:pt x="0" y="61"/>
                  </a:lnTo>
                  <a:lnTo>
                    <a:pt x="0" y="60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46" y="44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70" y="3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7" y="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60" y="24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36" y="38"/>
                  </a:lnTo>
                  <a:lnTo>
                    <a:pt x="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3151">
              <a:extLst>
                <a:ext uri="{FF2B5EF4-FFF2-40B4-BE49-F238E27FC236}">
                  <a16:creationId xmlns:a16="http://schemas.microsoft.com/office/drawing/2014/main" id="{8907813C-0C94-9827-68CA-3B7529EA0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620" y="4384776"/>
              <a:ext cx="16918" cy="16918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3152">
              <a:extLst>
                <a:ext uri="{FF2B5EF4-FFF2-40B4-BE49-F238E27FC236}">
                  <a16:creationId xmlns:a16="http://schemas.microsoft.com/office/drawing/2014/main" id="{4196A649-DACB-BDED-E802-9CFE560D6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280" y="4313720"/>
              <a:ext cx="16918" cy="16918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153">
              <a:extLst>
                <a:ext uri="{FF2B5EF4-FFF2-40B4-BE49-F238E27FC236}">
                  <a16:creationId xmlns:a16="http://schemas.microsoft.com/office/drawing/2014/main" id="{03F4199C-BECA-2E33-E50F-3DF6CC090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884" y="4330638"/>
              <a:ext cx="16918" cy="16918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54">
              <a:extLst>
                <a:ext uri="{FF2B5EF4-FFF2-40B4-BE49-F238E27FC236}">
                  <a16:creationId xmlns:a16="http://schemas.microsoft.com/office/drawing/2014/main" id="{9423D935-48AB-C102-291D-AADAA565F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5871" y="4262965"/>
              <a:ext cx="16918" cy="20302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55">
              <a:extLst>
                <a:ext uri="{FF2B5EF4-FFF2-40B4-BE49-F238E27FC236}">
                  <a16:creationId xmlns:a16="http://schemas.microsoft.com/office/drawing/2014/main" id="{EA68A56E-E152-41DF-ADD0-730F532E4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6475" y="4296802"/>
              <a:ext cx="13535" cy="10151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156">
              <a:extLst>
                <a:ext uri="{FF2B5EF4-FFF2-40B4-BE49-F238E27FC236}">
                  <a16:creationId xmlns:a16="http://schemas.microsoft.com/office/drawing/2014/main" id="{F775D830-D526-A641-E88F-B780C7983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8286" y="4188525"/>
              <a:ext cx="13535" cy="16918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57">
              <a:extLst>
                <a:ext uri="{FF2B5EF4-FFF2-40B4-BE49-F238E27FC236}">
                  <a16:creationId xmlns:a16="http://schemas.microsoft.com/office/drawing/2014/main" id="{E2EE3072-7DF2-695A-8365-8895BBF1D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644" y="4384776"/>
              <a:ext cx="111660" cy="111660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23"/>
                </a:cxn>
                <a:cxn ang="0">
                  <a:pos x="16" y="23"/>
                </a:cxn>
                <a:cxn ang="0">
                  <a:pos x="2" y="8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23" y="16"/>
                </a:cxn>
                <a:cxn ang="0">
                  <a:pos x="23" y="23"/>
                </a:cxn>
              </a:cxnLst>
              <a:rect l="0" t="0" r="r" b="b"/>
              <a:pathLst>
                <a:path w="25" h="25"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1" y="25"/>
                    <a:pt x="18" y="25"/>
                    <a:pt x="16" y="2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5" y="18"/>
                    <a:pt x="25" y="21"/>
                    <a:pt x="23" y="23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58">
              <a:extLst>
                <a:ext uri="{FF2B5EF4-FFF2-40B4-BE49-F238E27FC236}">
                  <a16:creationId xmlns:a16="http://schemas.microsoft.com/office/drawing/2014/main" id="{5A25906F-CD8A-E83B-9AB4-241534016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147" y="4235896"/>
              <a:ext cx="169182" cy="172565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33" y="32"/>
                </a:cxn>
                <a:cxn ang="0">
                  <a:pos x="19" y="38"/>
                </a:cxn>
                <a:cxn ang="0">
                  <a:pos x="1" y="19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33" y="6"/>
                </a:cxn>
                <a:cxn ang="0">
                  <a:pos x="38" y="19"/>
                </a:cxn>
                <a:cxn ang="0">
                  <a:pos x="33" y="32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cubicBezTo>
                    <a:pt x="33" y="32"/>
                    <a:pt x="33" y="32"/>
                    <a:pt x="33" y="32"/>
                  </a:cubicBezTo>
                  <a:cubicBezTo>
                    <a:pt x="29" y="36"/>
                    <a:pt x="24" y="38"/>
                    <a:pt x="19" y="38"/>
                  </a:cubicBezTo>
                  <a:cubicBezTo>
                    <a:pt x="9" y="38"/>
                    <a:pt x="0" y="29"/>
                    <a:pt x="1" y="19"/>
                  </a:cubicBezTo>
                  <a:cubicBezTo>
                    <a:pt x="1" y="14"/>
                    <a:pt x="2" y="9"/>
                    <a:pt x="6" y="6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24" y="0"/>
                    <a:pt x="29" y="2"/>
                    <a:pt x="33" y="6"/>
                  </a:cubicBezTo>
                  <a:cubicBezTo>
                    <a:pt x="36" y="9"/>
                    <a:pt x="38" y="14"/>
                    <a:pt x="38" y="19"/>
                  </a:cubicBezTo>
                  <a:cubicBezTo>
                    <a:pt x="38" y="24"/>
                    <a:pt x="36" y="29"/>
                    <a:pt x="33" y="32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59">
              <a:extLst>
                <a:ext uri="{FF2B5EF4-FFF2-40B4-BE49-F238E27FC236}">
                  <a16:creationId xmlns:a16="http://schemas.microsoft.com/office/drawing/2014/main" id="{A306C41B-D611-3ECA-096D-19D3B87C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49" y="4259582"/>
              <a:ext cx="125194" cy="12519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14"/>
                </a:cxn>
                <a:cxn ang="0">
                  <a:pos x="14" y="28"/>
                </a:cxn>
                <a:cxn ang="0">
                  <a:pos x="24" y="24"/>
                </a:cxn>
                <a:cxn ang="0">
                  <a:pos x="28" y="14"/>
                </a:cxn>
                <a:cxn ang="0">
                  <a:pos x="24" y="4"/>
                </a:cxn>
                <a:cxn ang="0">
                  <a:pos x="14" y="0"/>
                </a:cxn>
                <a:cxn ang="0">
                  <a:pos x="4" y="4"/>
                </a:cxn>
              </a:cxnLst>
              <a:rect l="0" t="0" r="r" b="b"/>
              <a:pathLst>
                <a:path w="28" h="28">
                  <a:moveTo>
                    <a:pt x="4" y="4"/>
                  </a:moveTo>
                  <a:cubicBezTo>
                    <a:pt x="2" y="7"/>
                    <a:pt x="0" y="10"/>
                    <a:pt x="0" y="14"/>
                  </a:cubicBezTo>
                  <a:cubicBezTo>
                    <a:pt x="0" y="22"/>
                    <a:pt x="7" y="28"/>
                    <a:pt x="14" y="28"/>
                  </a:cubicBezTo>
                  <a:cubicBezTo>
                    <a:pt x="18" y="28"/>
                    <a:pt x="22" y="27"/>
                    <a:pt x="24" y="24"/>
                  </a:cubicBezTo>
                  <a:cubicBezTo>
                    <a:pt x="27" y="21"/>
                    <a:pt x="28" y="18"/>
                    <a:pt x="28" y="14"/>
                  </a:cubicBezTo>
                  <a:cubicBezTo>
                    <a:pt x="28" y="10"/>
                    <a:pt x="27" y="7"/>
                    <a:pt x="24" y="4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11" y="0"/>
                    <a:pt x="7" y="2"/>
                    <a:pt x="4" y="4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60">
              <a:extLst>
                <a:ext uri="{FF2B5EF4-FFF2-40B4-BE49-F238E27FC236}">
                  <a16:creationId xmlns:a16="http://schemas.microsoft.com/office/drawing/2014/main" id="{195D7383-D96E-B377-C6D7-694886F1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726" y="4367858"/>
              <a:ext cx="40604" cy="33836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4" y="8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8" y="4"/>
                </a:cxn>
                <a:cxn ang="0">
                  <a:pos x="8" y="8"/>
                </a:cxn>
              </a:cxnLst>
              <a:rect l="0" t="0" r="r" b="b"/>
              <a:pathLst>
                <a:path w="9" h="8">
                  <a:moveTo>
                    <a:pt x="8" y="8"/>
                  </a:moveTo>
                  <a:cubicBezTo>
                    <a:pt x="7" y="8"/>
                    <a:pt x="5" y="8"/>
                    <a:pt x="4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161">
              <a:extLst>
                <a:ext uri="{FF2B5EF4-FFF2-40B4-BE49-F238E27FC236}">
                  <a16:creationId xmlns:a16="http://schemas.microsoft.com/office/drawing/2014/main" id="{CA4DE7CE-212C-3122-DDAE-22E2FDE08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7531" y="4168224"/>
              <a:ext cx="37220" cy="314678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162">
              <a:extLst>
                <a:ext uri="{FF2B5EF4-FFF2-40B4-BE49-F238E27FC236}">
                  <a16:creationId xmlns:a16="http://schemas.microsoft.com/office/drawing/2014/main" id="{C24F2EF5-8DEF-ECD5-CB5F-D24C9516D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669" y="4097167"/>
              <a:ext cx="40604" cy="385735"/>
            </a:xfrm>
            <a:prstGeom prst="rect">
              <a:avLst/>
            </a:prstGeom>
            <a:solidFill>
              <a:srgbClr val="6D2C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63">
              <a:extLst>
                <a:ext uri="{FF2B5EF4-FFF2-40B4-BE49-F238E27FC236}">
                  <a16:creationId xmlns:a16="http://schemas.microsoft.com/office/drawing/2014/main" id="{FA8E363A-9321-7DDB-214E-4F433CFB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030" y="4371242"/>
              <a:ext cx="179333" cy="226704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9"/>
                </a:cxn>
                <a:cxn ang="0">
                  <a:pos x="2" y="51"/>
                </a:cxn>
                <a:cxn ang="0">
                  <a:pos x="37" y="51"/>
                </a:cxn>
                <a:cxn ang="0">
                  <a:pos x="40" y="49"/>
                </a:cxn>
                <a:cxn ang="0">
                  <a:pos x="40" y="3"/>
                </a:cxn>
                <a:cxn ang="0">
                  <a:pos x="37" y="0"/>
                </a:cxn>
              </a:cxnLst>
              <a:rect l="0" t="0" r="r" b="b"/>
              <a:pathLst>
                <a:path w="40" h="51"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1" y="51"/>
                    <a:pt x="2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9" y="51"/>
                    <a:pt x="40" y="50"/>
                    <a:pt x="40" y="4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9" y="0"/>
                    <a:pt x="37" y="0"/>
                  </a:cubicBez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164">
              <a:extLst>
                <a:ext uri="{FF2B5EF4-FFF2-40B4-BE49-F238E27FC236}">
                  <a16:creationId xmlns:a16="http://schemas.microsoft.com/office/drawing/2014/main" id="{45559CE1-A1E5-62CD-F7DB-58BB43593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620" y="4584411"/>
              <a:ext cx="6767" cy="10151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165">
              <a:extLst>
                <a:ext uri="{FF2B5EF4-FFF2-40B4-BE49-F238E27FC236}">
                  <a16:creationId xmlns:a16="http://schemas.microsoft.com/office/drawing/2014/main" id="{E2FB2D62-A6CD-7B80-6EFE-06C366A39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948" y="4394927"/>
              <a:ext cx="138729" cy="182716"/>
            </a:xfrm>
            <a:prstGeom prst="rect">
              <a:avLst/>
            </a:prstGeom>
            <a:solidFill>
              <a:srgbClr val="E6E7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66">
              <a:extLst>
                <a:ext uri="{FF2B5EF4-FFF2-40B4-BE49-F238E27FC236}">
                  <a16:creationId xmlns:a16="http://schemas.microsoft.com/office/drawing/2014/main" id="{50E0C4B2-02C8-6662-D09B-CC6CA418E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39" y="4493053"/>
              <a:ext cx="27069" cy="2706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6" y="1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4"/>
                    <a:pt x="5" y="3"/>
                    <a:pt x="6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167">
              <a:extLst>
                <a:ext uri="{FF2B5EF4-FFF2-40B4-BE49-F238E27FC236}">
                  <a16:creationId xmlns:a16="http://schemas.microsoft.com/office/drawing/2014/main" id="{2BB6C76E-07EC-6FB0-A2C1-F4CDFB27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388" y="4442298"/>
              <a:ext cx="37220" cy="4398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9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cubicBezTo>
                    <a:pt x="1" y="6"/>
                    <a:pt x="3" y="7"/>
                    <a:pt x="3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5"/>
                    <a:pt x="4" y="1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168">
              <a:extLst>
                <a:ext uri="{FF2B5EF4-FFF2-40B4-BE49-F238E27FC236}">
                  <a16:creationId xmlns:a16="http://schemas.microsoft.com/office/drawing/2014/main" id="{80795D3F-49D9-03A6-960E-004507EB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168" y="4442298"/>
              <a:ext cx="30453" cy="30453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2" y="2"/>
                    <a:pt x="0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169">
              <a:extLst>
                <a:ext uri="{FF2B5EF4-FFF2-40B4-BE49-F238E27FC236}">
                  <a16:creationId xmlns:a16="http://schemas.microsoft.com/office/drawing/2014/main" id="{14788610-0ED6-DB59-929B-DAA25D45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017" y="4469367"/>
              <a:ext cx="60905" cy="57522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0" y="8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0" y="13"/>
                </a:cxn>
                <a:cxn ang="0">
                  <a:pos x="14" y="12"/>
                </a:cxn>
                <a:cxn ang="0">
                  <a:pos x="11" y="8"/>
                </a:cxn>
              </a:cxnLst>
              <a:rect l="0" t="0" r="r" b="b"/>
              <a:pathLst>
                <a:path w="14" h="13">
                  <a:moveTo>
                    <a:pt x="11" y="8"/>
                  </a:moveTo>
                  <a:cubicBezTo>
                    <a:pt x="11" y="8"/>
                    <a:pt x="10" y="8"/>
                    <a:pt x="10" y="8"/>
                  </a:cubicBezTo>
                  <a:cubicBezTo>
                    <a:pt x="7" y="8"/>
                    <a:pt x="5" y="6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9"/>
                    <a:pt x="4" y="13"/>
                    <a:pt x="10" y="13"/>
                  </a:cubicBezTo>
                  <a:cubicBezTo>
                    <a:pt x="11" y="13"/>
                    <a:pt x="13" y="13"/>
                    <a:pt x="14" y="12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6D2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52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67519574-5223-0878-F4F3-5BD468198183}"/>
              </a:ext>
            </a:extLst>
          </p:cNvPr>
          <p:cNvGrpSpPr>
            <a:grpSpLocks noChangeAspect="1"/>
          </p:cNvGrpSpPr>
          <p:nvPr/>
        </p:nvGrpSpPr>
        <p:grpSpPr>
          <a:xfrm>
            <a:off x="-1828800" y="4572000"/>
            <a:ext cx="4572000" cy="3580185"/>
            <a:chOff x="3011181" y="2029769"/>
            <a:chExt cx="639508" cy="500778"/>
          </a:xfrm>
        </p:grpSpPr>
        <p:sp>
          <p:nvSpPr>
            <p:cNvPr id="46" name="Freeform 122">
              <a:extLst>
                <a:ext uri="{FF2B5EF4-FFF2-40B4-BE49-F238E27FC236}">
                  <a16:creationId xmlns:a16="http://schemas.microsoft.com/office/drawing/2014/main" id="{8CF31362-AEAB-B64A-E9A3-DC86EFE8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225" y="2053454"/>
              <a:ext cx="138729" cy="199634"/>
            </a:xfrm>
            <a:custGeom>
              <a:avLst/>
              <a:gdLst/>
              <a:ahLst/>
              <a:cxnLst>
                <a:cxn ang="0">
                  <a:pos x="1" y="45"/>
                </a:cxn>
                <a:cxn ang="0">
                  <a:pos x="1" y="45"/>
                </a:cxn>
                <a:cxn ang="0">
                  <a:pos x="1" y="44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30" y="44"/>
                </a:cxn>
                <a:cxn ang="0">
                  <a:pos x="30" y="45"/>
                </a:cxn>
                <a:cxn ang="0">
                  <a:pos x="28" y="44"/>
                </a:cxn>
                <a:cxn ang="0">
                  <a:pos x="15" y="4"/>
                </a:cxn>
                <a:cxn ang="0">
                  <a:pos x="2" y="44"/>
                </a:cxn>
                <a:cxn ang="0">
                  <a:pos x="1" y="45"/>
                </a:cxn>
              </a:cxnLst>
              <a:rect l="0" t="0" r="r" b="b"/>
              <a:pathLst>
                <a:path w="31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0" y="44"/>
                    <a:pt x="1" y="4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0" y="45"/>
                    <a:pt x="30" y="45"/>
                  </a:cubicBezTo>
                  <a:cubicBezTo>
                    <a:pt x="29" y="45"/>
                    <a:pt x="29" y="45"/>
                    <a:pt x="28" y="4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5"/>
                    <a:pt x="2" y="45"/>
                    <a:pt x="1" y="45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3">
              <a:extLst>
                <a:ext uri="{FF2B5EF4-FFF2-40B4-BE49-F238E27FC236}">
                  <a16:creationId xmlns:a16="http://schemas.microsoft.com/office/drawing/2014/main" id="{F3FE8254-FFCB-5455-3C42-EAC5ECFD6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58" y="2246322"/>
              <a:ext cx="33836" cy="676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7" y="2"/>
                </a:cxn>
              </a:cxnLst>
              <a:rect l="0" t="0" r="r" b="b"/>
              <a:pathLst>
                <a:path w="8" h="2">
                  <a:moveTo>
                    <a:pt x="7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4">
              <a:extLst>
                <a:ext uri="{FF2B5EF4-FFF2-40B4-BE49-F238E27FC236}">
                  <a16:creationId xmlns:a16="http://schemas.microsoft.com/office/drawing/2014/main" id="{0628594E-E772-496F-25A4-9855686E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885" y="2246322"/>
              <a:ext cx="37220" cy="676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7" y="2"/>
                </a:cxn>
              </a:cxnLst>
              <a:rect l="0" t="0" r="r" b="b"/>
              <a:pathLst>
                <a:path w="8" h="2">
                  <a:moveTo>
                    <a:pt x="7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5">
              <a:extLst>
                <a:ext uri="{FF2B5EF4-FFF2-40B4-BE49-F238E27FC236}">
                  <a16:creationId xmlns:a16="http://schemas.microsoft.com/office/drawing/2014/main" id="{E1CC1BA0-58C3-6A52-C7B7-C22F5694F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294" y="2188800"/>
              <a:ext cx="84591" cy="6767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18" y="2"/>
                </a:cxn>
              </a:cxnLst>
              <a:rect l="0" t="0" r="r" b="b"/>
              <a:pathLst>
                <a:path w="19" h="2">
                  <a:moveTo>
                    <a:pt x="1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2"/>
                    <a:pt x="18" y="2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6">
              <a:extLst>
                <a:ext uri="{FF2B5EF4-FFF2-40B4-BE49-F238E27FC236}">
                  <a16:creationId xmlns:a16="http://schemas.microsoft.com/office/drawing/2014/main" id="{82B9F6C5-0612-1F9D-F490-4BBECD9F0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1419" y="2094058"/>
              <a:ext cx="74440" cy="57522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6" y="3"/>
                </a:cxn>
                <a:cxn ang="0">
                  <a:pos x="14" y="9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3" y="8"/>
                </a:cxn>
                <a:cxn ang="0">
                  <a:pos x="14" y="3"/>
                </a:cxn>
              </a:cxnLst>
              <a:rect l="0" t="0" r="r" b="b"/>
              <a:pathLst>
                <a:path w="16" h="13">
                  <a:moveTo>
                    <a:pt x="6" y="13"/>
                  </a:move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3" y="4"/>
                    <a:pt x="3" y="3"/>
                    <a:pt x="5" y="3"/>
                  </a:cubicBezTo>
                  <a:cubicBezTo>
                    <a:pt x="5" y="3"/>
                    <a:pt x="7" y="2"/>
                    <a:pt x="9" y="2"/>
                  </a:cubicBezTo>
                  <a:cubicBezTo>
                    <a:pt x="11" y="1"/>
                    <a:pt x="13" y="1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6"/>
                    <a:pt x="15" y="8"/>
                    <a:pt x="14" y="9"/>
                  </a:cubicBezTo>
                  <a:cubicBezTo>
                    <a:pt x="14" y="10"/>
                    <a:pt x="12" y="12"/>
                    <a:pt x="11" y="12"/>
                  </a:cubicBezTo>
                  <a:cubicBezTo>
                    <a:pt x="10" y="13"/>
                    <a:pt x="8" y="13"/>
                    <a:pt x="6" y="13"/>
                  </a:cubicBezTo>
                  <a:close/>
                  <a:moveTo>
                    <a:pt x="14" y="3"/>
                  </a:moveTo>
                  <a:cubicBezTo>
                    <a:pt x="12" y="3"/>
                    <a:pt x="11" y="3"/>
                    <a:pt x="10" y="4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10"/>
                    <a:pt x="3" y="10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3" y="7"/>
                    <a:pt x="14" y="5"/>
                    <a:pt x="14" y="3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7">
              <a:extLst>
                <a:ext uri="{FF2B5EF4-FFF2-40B4-BE49-F238E27FC236}">
                  <a16:creationId xmlns:a16="http://schemas.microsoft.com/office/drawing/2014/main" id="{C3F5B13C-E9EF-A258-A182-C22FDAFD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187" y="2056838"/>
              <a:ext cx="67673" cy="94742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3" y="20"/>
                </a:cxn>
                <a:cxn ang="0">
                  <a:pos x="13" y="7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5" y="7"/>
                </a:cxn>
                <a:cxn ang="0">
                  <a:pos x="15" y="20"/>
                </a:cxn>
                <a:cxn ang="0">
                  <a:pos x="14" y="21"/>
                </a:cxn>
              </a:cxnLst>
              <a:rect l="0" t="0" r="r" b="b"/>
              <a:pathLst>
                <a:path w="15" h="21">
                  <a:moveTo>
                    <a:pt x="14" y="21"/>
                  </a:moveTo>
                  <a:cubicBezTo>
                    <a:pt x="13" y="21"/>
                    <a:pt x="13" y="21"/>
                    <a:pt x="13" y="2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4"/>
                    <a:pt x="11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3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8">
              <a:extLst>
                <a:ext uri="{FF2B5EF4-FFF2-40B4-BE49-F238E27FC236}">
                  <a16:creationId xmlns:a16="http://schemas.microsoft.com/office/drawing/2014/main" id="{242276F5-BCC8-0B52-5CD8-0DBCD45A2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110" y="2371516"/>
              <a:ext cx="128578" cy="125194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" y="0"/>
                </a:cxn>
                <a:cxn ang="0">
                  <a:pos x="29" y="2"/>
                </a:cxn>
                <a:cxn ang="0">
                  <a:pos x="27" y="4"/>
                </a:cxn>
                <a:cxn ang="0">
                  <a:pos x="4" y="4"/>
                </a:cxn>
                <a:cxn ang="0">
                  <a:pos x="4" y="26"/>
                </a:cxn>
                <a:cxn ang="0">
                  <a:pos x="2" y="28"/>
                </a:cxn>
              </a:cxnLst>
              <a:rect l="0" t="0" r="r" b="b"/>
              <a:pathLst>
                <a:path w="29" h="28">
                  <a:moveTo>
                    <a:pt x="2" y="28"/>
                  </a:moveTo>
                  <a:cubicBezTo>
                    <a:pt x="1" y="28"/>
                    <a:pt x="0" y="28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3" y="28"/>
                    <a:pt x="2" y="28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9">
              <a:extLst>
                <a:ext uri="{FF2B5EF4-FFF2-40B4-BE49-F238E27FC236}">
                  <a16:creationId xmlns:a16="http://schemas.microsoft.com/office/drawing/2014/main" id="{0B3B8527-F64F-DD72-9EF5-8CB9E6D12F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2627" y="2107593"/>
              <a:ext cx="318062" cy="389118"/>
            </a:xfrm>
            <a:custGeom>
              <a:avLst/>
              <a:gdLst/>
              <a:ahLst/>
              <a:cxnLst>
                <a:cxn ang="0">
                  <a:pos x="44" y="87"/>
                </a:cxn>
                <a:cxn ang="0">
                  <a:pos x="2" y="87"/>
                </a:cxn>
                <a:cxn ang="0">
                  <a:pos x="0" y="8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9" y="0"/>
                </a:cxn>
                <a:cxn ang="0">
                  <a:pos x="71" y="2"/>
                </a:cxn>
                <a:cxn ang="0">
                  <a:pos x="71" y="61"/>
                </a:cxn>
                <a:cxn ang="0">
                  <a:pos x="70" y="63"/>
                </a:cxn>
                <a:cxn ang="0">
                  <a:pos x="46" y="87"/>
                </a:cxn>
                <a:cxn ang="0">
                  <a:pos x="44" y="87"/>
                </a:cxn>
                <a:cxn ang="0">
                  <a:pos x="4" y="83"/>
                </a:cxn>
                <a:cxn ang="0">
                  <a:pos x="43" y="83"/>
                </a:cxn>
                <a:cxn ang="0">
                  <a:pos x="67" y="60"/>
                </a:cxn>
                <a:cxn ang="0">
                  <a:pos x="67" y="4"/>
                </a:cxn>
                <a:cxn ang="0">
                  <a:pos x="4" y="4"/>
                </a:cxn>
                <a:cxn ang="0">
                  <a:pos x="4" y="83"/>
                </a:cxn>
              </a:cxnLst>
              <a:rect l="0" t="0" r="r" b="b"/>
              <a:pathLst>
                <a:path w="71" h="87">
                  <a:moveTo>
                    <a:pt x="44" y="87"/>
                  </a:moveTo>
                  <a:cubicBezTo>
                    <a:pt x="2" y="87"/>
                    <a:pt x="2" y="87"/>
                    <a:pt x="2" y="87"/>
                  </a:cubicBezTo>
                  <a:cubicBezTo>
                    <a:pt x="1" y="87"/>
                    <a:pt x="0" y="87"/>
                    <a:pt x="0" y="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1" y="1"/>
                    <a:pt x="71" y="2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0" y="62"/>
                    <a:pt x="70" y="63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5" y="87"/>
                    <a:pt x="45" y="87"/>
                    <a:pt x="44" y="87"/>
                  </a:cubicBezTo>
                  <a:close/>
                  <a:moveTo>
                    <a:pt x="4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3"/>
                  </a:ln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0">
              <a:extLst>
                <a:ext uri="{FF2B5EF4-FFF2-40B4-BE49-F238E27FC236}">
                  <a16:creationId xmlns:a16="http://schemas.microsoft.com/office/drawing/2014/main" id="{DCF841A7-D21B-7A5E-CD4F-FF3768C58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916" y="2178649"/>
              <a:ext cx="125194" cy="16918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6" y="0"/>
                </a:cxn>
                <a:cxn ang="0">
                  <a:pos x="28" y="2"/>
                </a:cxn>
                <a:cxn ang="0">
                  <a:pos x="26" y="4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1">
              <a:extLst>
                <a:ext uri="{FF2B5EF4-FFF2-40B4-BE49-F238E27FC236}">
                  <a16:creationId xmlns:a16="http://schemas.microsoft.com/office/drawing/2014/main" id="{FDFAC1BC-DAF0-420D-452C-1ACC40782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916" y="2219253"/>
              <a:ext cx="196251" cy="20302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2" y="0"/>
                </a:cxn>
                <a:cxn ang="0">
                  <a:pos x="44" y="3"/>
                </a:cxn>
                <a:cxn ang="0">
                  <a:pos x="42" y="5"/>
                </a:cxn>
              </a:cxnLst>
              <a:rect l="0" t="0" r="r" b="b"/>
              <a:pathLst>
                <a:path w="44" h="5">
                  <a:moveTo>
                    <a:pt x="4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3"/>
                  </a:cubicBezTo>
                  <a:cubicBezTo>
                    <a:pt x="44" y="4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2">
              <a:extLst>
                <a:ext uri="{FF2B5EF4-FFF2-40B4-BE49-F238E27FC236}">
                  <a16:creationId xmlns:a16="http://schemas.microsoft.com/office/drawing/2014/main" id="{EECAA84D-4ECC-6001-1E31-1E5C5B050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916" y="2263240"/>
              <a:ext cx="196251" cy="16918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2" y="0"/>
                </a:cxn>
                <a:cxn ang="0">
                  <a:pos x="44" y="2"/>
                </a:cxn>
                <a:cxn ang="0">
                  <a:pos x="42" y="4"/>
                </a:cxn>
              </a:cxnLst>
              <a:rect l="0" t="0" r="r" b="b"/>
              <a:pathLst>
                <a:path w="44" h="4">
                  <a:moveTo>
                    <a:pt x="4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3" y="4"/>
                    <a:pt x="42" y="4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BB71E002-6CD1-EE0B-B5BF-1DEAFE07B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916" y="2307227"/>
              <a:ext cx="94742" cy="2030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9" y="4"/>
                </a:cxn>
              </a:cxnLst>
              <a:rect l="0" t="0" r="r" b="b"/>
              <a:pathLst>
                <a:path w="21" h="4">
                  <a:moveTo>
                    <a:pt x="19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3"/>
                    <a:pt x="20" y="4"/>
                    <a:pt x="19" y="4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id="{B4C0FA64-2A70-DC99-B5AF-3A962AC4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954" y="2276774"/>
              <a:ext cx="104893" cy="4060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9"/>
                </a:cxn>
                <a:cxn ang="0">
                  <a:pos x="23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8" y="0"/>
                </a:cxn>
                <a:cxn ang="0">
                  <a:pos x="0" y="9"/>
                </a:cxn>
              </a:cxnLst>
              <a:rect l="0" t="0" r="r" b="b"/>
              <a:pathLst>
                <a:path w="23" h="9">
                  <a:moveTo>
                    <a:pt x="0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20" y="9"/>
                    <a:pt x="23" y="6"/>
                    <a:pt x="23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5">
              <a:extLst>
                <a:ext uri="{FF2B5EF4-FFF2-40B4-BE49-F238E27FC236}">
                  <a16:creationId xmlns:a16="http://schemas.microsoft.com/office/drawing/2014/main" id="{F75829C7-73A1-9EA8-55D4-B85BD163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583" y="2276774"/>
              <a:ext cx="111660" cy="67673"/>
            </a:xfrm>
            <a:custGeom>
              <a:avLst/>
              <a:gdLst/>
              <a:ahLst/>
              <a:cxnLst>
                <a:cxn ang="0">
                  <a:pos x="13" y="15"/>
                </a:cxn>
                <a:cxn ang="0">
                  <a:pos x="24" y="4"/>
                </a:cxn>
                <a:cxn ang="0">
                  <a:pos x="25" y="0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13" y="15"/>
                </a:cxn>
              </a:cxnLst>
              <a:rect l="0" t="0" r="r" b="b"/>
              <a:pathLst>
                <a:path w="25" h="15">
                  <a:moveTo>
                    <a:pt x="13" y="15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5" y="3"/>
                    <a:pt x="25" y="1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6">
              <a:extLst>
                <a:ext uri="{FF2B5EF4-FFF2-40B4-BE49-F238E27FC236}">
                  <a16:creationId xmlns:a16="http://schemas.microsoft.com/office/drawing/2014/main" id="{D2112DF5-443E-A6DC-A7AD-D98624216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023" y="2029769"/>
              <a:ext cx="274074" cy="263923"/>
            </a:xfrm>
            <a:custGeom>
              <a:avLst/>
              <a:gdLst/>
              <a:ahLst/>
              <a:cxnLst>
                <a:cxn ang="0">
                  <a:pos x="30" y="59"/>
                </a:cxn>
                <a:cxn ang="0">
                  <a:pos x="30" y="59"/>
                </a:cxn>
                <a:cxn ang="0">
                  <a:pos x="2" y="37"/>
                </a:cxn>
                <a:cxn ang="0">
                  <a:pos x="5" y="14"/>
                </a:cxn>
                <a:cxn ang="0">
                  <a:pos x="23" y="1"/>
                </a:cxn>
                <a:cxn ang="0">
                  <a:pos x="30" y="0"/>
                </a:cxn>
                <a:cxn ang="0">
                  <a:pos x="59" y="23"/>
                </a:cxn>
                <a:cxn ang="0">
                  <a:pos x="55" y="45"/>
                </a:cxn>
                <a:cxn ang="0">
                  <a:pos x="37" y="58"/>
                </a:cxn>
                <a:cxn ang="0">
                  <a:pos x="30" y="59"/>
                </a:cxn>
              </a:cxnLst>
              <a:rect l="0" t="0" r="r" b="b"/>
              <a:pathLst>
                <a:path w="61" h="59">
                  <a:moveTo>
                    <a:pt x="30" y="59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17" y="59"/>
                    <a:pt x="5" y="50"/>
                    <a:pt x="2" y="37"/>
                  </a:cubicBezTo>
                  <a:cubicBezTo>
                    <a:pt x="0" y="29"/>
                    <a:pt x="1" y="21"/>
                    <a:pt x="5" y="14"/>
                  </a:cubicBezTo>
                  <a:cubicBezTo>
                    <a:pt x="9" y="8"/>
                    <a:pt x="16" y="3"/>
                    <a:pt x="23" y="1"/>
                  </a:cubicBezTo>
                  <a:cubicBezTo>
                    <a:pt x="25" y="0"/>
                    <a:pt x="28" y="0"/>
                    <a:pt x="30" y="0"/>
                  </a:cubicBezTo>
                  <a:cubicBezTo>
                    <a:pt x="44" y="0"/>
                    <a:pt x="55" y="9"/>
                    <a:pt x="59" y="23"/>
                  </a:cubicBezTo>
                  <a:cubicBezTo>
                    <a:pt x="61" y="30"/>
                    <a:pt x="59" y="38"/>
                    <a:pt x="55" y="45"/>
                  </a:cubicBezTo>
                  <a:cubicBezTo>
                    <a:pt x="51" y="52"/>
                    <a:pt x="45" y="56"/>
                    <a:pt x="37" y="58"/>
                  </a:cubicBezTo>
                  <a:cubicBezTo>
                    <a:pt x="35" y="59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7">
              <a:extLst>
                <a:ext uri="{FF2B5EF4-FFF2-40B4-BE49-F238E27FC236}">
                  <a16:creationId xmlns:a16="http://schemas.microsoft.com/office/drawing/2014/main" id="{80C45FA2-845A-90E8-634F-3CA2C8DB7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023" y="2029769"/>
              <a:ext cx="274074" cy="263923"/>
            </a:xfrm>
            <a:custGeom>
              <a:avLst/>
              <a:gdLst/>
              <a:ahLst/>
              <a:cxnLst>
                <a:cxn ang="0">
                  <a:pos x="30" y="59"/>
                </a:cxn>
                <a:cxn ang="0">
                  <a:pos x="30" y="59"/>
                </a:cxn>
                <a:cxn ang="0">
                  <a:pos x="2" y="37"/>
                </a:cxn>
                <a:cxn ang="0">
                  <a:pos x="5" y="14"/>
                </a:cxn>
                <a:cxn ang="0">
                  <a:pos x="23" y="1"/>
                </a:cxn>
                <a:cxn ang="0">
                  <a:pos x="30" y="0"/>
                </a:cxn>
                <a:cxn ang="0">
                  <a:pos x="59" y="23"/>
                </a:cxn>
                <a:cxn ang="0">
                  <a:pos x="55" y="45"/>
                </a:cxn>
                <a:cxn ang="0">
                  <a:pos x="37" y="58"/>
                </a:cxn>
                <a:cxn ang="0">
                  <a:pos x="30" y="59"/>
                </a:cxn>
              </a:cxnLst>
              <a:rect l="0" t="0" r="r" b="b"/>
              <a:pathLst>
                <a:path w="61" h="59">
                  <a:moveTo>
                    <a:pt x="30" y="59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17" y="59"/>
                    <a:pt x="5" y="50"/>
                    <a:pt x="2" y="37"/>
                  </a:cubicBezTo>
                  <a:cubicBezTo>
                    <a:pt x="0" y="29"/>
                    <a:pt x="1" y="21"/>
                    <a:pt x="5" y="14"/>
                  </a:cubicBezTo>
                  <a:cubicBezTo>
                    <a:pt x="9" y="8"/>
                    <a:pt x="16" y="3"/>
                    <a:pt x="23" y="1"/>
                  </a:cubicBezTo>
                  <a:cubicBezTo>
                    <a:pt x="25" y="0"/>
                    <a:pt x="28" y="0"/>
                    <a:pt x="30" y="0"/>
                  </a:cubicBezTo>
                  <a:cubicBezTo>
                    <a:pt x="44" y="0"/>
                    <a:pt x="55" y="9"/>
                    <a:pt x="59" y="23"/>
                  </a:cubicBezTo>
                  <a:cubicBezTo>
                    <a:pt x="61" y="30"/>
                    <a:pt x="59" y="38"/>
                    <a:pt x="55" y="45"/>
                  </a:cubicBezTo>
                  <a:cubicBezTo>
                    <a:pt x="51" y="52"/>
                    <a:pt x="45" y="56"/>
                    <a:pt x="37" y="58"/>
                  </a:cubicBezTo>
                  <a:cubicBezTo>
                    <a:pt x="35" y="59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8">
              <a:extLst>
                <a:ext uri="{FF2B5EF4-FFF2-40B4-BE49-F238E27FC236}">
                  <a16:creationId xmlns:a16="http://schemas.microsoft.com/office/drawing/2014/main" id="{B7467885-9B55-E5CF-40A8-07AE7B034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199" y="2239554"/>
              <a:ext cx="172565" cy="263923"/>
            </a:xfrm>
            <a:custGeom>
              <a:avLst/>
              <a:gdLst/>
              <a:ahLst/>
              <a:cxnLst>
                <a:cxn ang="0">
                  <a:pos x="4" y="59"/>
                </a:cxn>
                <a:cxn ang="0">
                  <a:pos x="2" y="58"/>
                </a:cxn>
                <a:cxn ang="0">
                  <a:pos x="1" y="53"/>
                </a:cxn>
                <a:cxn ang="0">
                  <a:pos x="32" y="3"/>
                </a:cxn>
                <a:cxn ang="0">
                  <a:pos x="37" y="1"/>
                </a:cxn>
                <a:cxn ang="0">
                  <a:pos x="38" y="7"/>
                </a:cxn>
                <a:cxn ang="0">
                  <a:pos x="7" y="57"/>
                </a:cxn>
                <a:cxn ang="0">
                  <a:pos x="4" y="59"/>
                </a:cxn>
              </a:cxnLst>
              <a:rect l="0" t="0" r="r" b="b"/>
              <a:pathLst>
                <a:path w="39" h="59">
                  <a:moveTo>
                    <a:pt x="4" y="59"/>
                  </a:moveTo>
                  <a:cubicBezTo>
                    <a:pt x="3" y="59"/>
                    <a:pt x="3" y="59"/>
                    <a:pt x="2" y="58"/>
                  </a:cubicBezTo>
                  <a:cubicBezTo>
                    <a:pt x="0" y="57"/>
                    <a:pt x="0" y="55"/>
                    <a:pt x="1" y="5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5"/>
                    <a:pt x="38" y="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8"/>
                    <a:pt x="5" y="59"/>
                    <a:pt x="4" y="5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9">
              <a:extLst>
                <a:ext uri="{FF2B5EF4-FFF2-40B4-BE49-F238E27FC236}">
                  <a16:creationId xmlns:a16="http://schemas.microsoft.com/office/drawing/2014/main" id="{3C3619E9-781C-05A5-B7E8-80C52DD2B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898" y="2280158"/>
              <a:ext cx="175949" cy="243622"/>
            </a:xfrm>
            <a:custGeom>
              <a:avLst/>
              <a:gdLst/>
              <a:ahLst/>
              <a:cxnLst>
                <a:cxn ang="0">
                  <a:pos x="8" y="54"/>
                </a:cxn>
                <a:cxn ang="0">
                  <a:pos x="4" y="53"/>
                </a:cxn>
                <a:cxn ang="0">
                  <a:pos x="2" y="42"/>
                </a:cxn>
                <a:cxn ang="0">
                  <a:pos x="24" y="5"/>
                </a:cxn>
                <a:cxn ang="0">
                  <a:pos x="35" y="3"/>
                </a:cxn>
                <a:cxn ang="0">
                  <a:pos x="37" y="13"/>
                </a:cxn>
                <a:cxn ang="0">
                  <a:pos x="15" y="50"/>
                </a:cxn>
                <a:cxn ang="0">
                  <a:pos x="8" y="54"/>
                </a:cxn>
              </a:cxnLst>
              <a:rect l="0" t="0" r="r" b="b"/>
              <a:pathLst>
                <a:path w="39" h="54">
                  <a:moveTo>
                    <a:pt x="8" y="54"/>
                  </a:moveTo>
                  <a:cubicBezTo>
                    <a:pt x="7" y="54"/>
                    <a:pt x="5" y="53"/>
                    <a:pt x="4" y="53"/>
                  </a:cubicBezTo>
                  <a:cubicBezTo>
                    <a:pt x="1" y="51"/>
                    <a:pt x="0" y="46"/>
                    <a:pt x="2" y="4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2"/>
                    <a:pt x="31" y="0"/>
                    <a:pt x="35" y="3"/>
                  </a:cubicBezTo>
                  <a:cubicBezTo>
                    <a:pt x="38" y="5"/>
                    <a:pt x="39" y="9"/>
                    <a:pt x="37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3" y="52"/>
                    <a:pt x="11" y="54"/>
                    <a:pt x="8" y="54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0">
              <a:extLst>
                <a:ext uri="{FF2B5EF4-FFF2-40B4-BE49-F238E27FC236}">
                  <a16:creationId xmlns:a16="http://schemas.microsoft.com/office/drawing/2014/main" id="{32EF6D9C-4AEA-223B-F47C-83DAFBCA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199" y="2053454"/>
              <a:ext cx="351898" cy="470325"/>
            </a:xfrm>
            <a:custGeom>
              <a:avLst/>
              <a:gdLst/>
              <a:ahLst/>
              <a:cxnLst>
                <a:cxn ang="0">
                  <a:pos x="48" y="54"/>
                </a:cxn>
                <a:cxn ang="0">
                  <a:pos x="48" y="54"/>
                </a:cxn>
                <a:cxn ang="0">
                  <a:pos x="55" y="53"/>
                </a:cxn>
                <a:cxn ang="0">
                  <a:pos x="73" y="40"/>
                </a:cxn>
                <a:cxn ang="0">
                  <a:pos x="77" y="18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0" y="104"/>
                </a:cxn>
                <a:cxn ang="0">
                  <a:pos x="4" y="105"/>
                </a:cxn>
                <a:cxn ang="0">
                  <a:pos x="11" y="101"/>
                </a:cxn>
                <a:cxn ang="0">
                  <a:pos x="33" y="64"/>
                </a:cxn>
                <a:cxn ang="0">
                  <a:pos x="33" y="56"/>
                </a:cxn>
                <a:cxn ang="0">
                  <a:pos x="36" y="51"/>
                </a:cxn>
                <a:cxn ang="0">
                  <a:pos x="48" y="54"/>
                </a:cxn>
              </a:cxnLst>
              <a:rect l="0" t="0" r="r" b="b"/>
              <a:pathLst>
                <a:path w="79" h="105">
                  <a:moveTo>
                    <a:pt x="48" y="54"/>
                  </a:moveTo>
                  <a:cubicBezTo>
                    <a:pt x="48" y="54"/>
                    <a:pt x="48" y="54"/>
                    <a:pt x="48" y="54"/>
                  </a:cubicBezTo>
                  <a:cubicBezTo>
                    <a:pt x="51" y="54"/>
                    <a:pt x="53" y="54"/>
                    <a:pt x="55" y="53"/>
                  </a:cubicBezTo>
                  <a:cubicBezTo>
                    <a:pt x="63" y="51"/>
                    <a:pt x="69" y="47"/>
                    <a:pt x="73" y="40"/>
                  </a:cubicBezTo>
                  <a:cubicBezTo>
                    <a:pt x="77" y="33"/>
                    <a:pt x="79" y="25"/>
                    <a:pt x="77" y="18"/>
                  </a:cubicBezTo>
                  <a:cubicBezTo>
                    <a:pt x="75" y="10"/>
                    <a:pt x="70" y="4"/>
                    <a:pt x="64" y="0"/>
                  </a:cubicBezTo>
                  <a:cubicBezTo>
                    <a:pt x="63" y="0"/>
                    <a:pt x="63" y="1"/>
                    <a:pt x="63" y="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" y="104"/>
                    <a:pt x="3" y="105"/>
                    <a:pt x="4" y="105"/>
                  </a:cubicBezTo>
                  <a:cubicBezTo>
                    <a:pt x="7" y="105"/>
                    <a:pt x="9" y="103"/>
                    <a:pt x="11" y="10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62"/>
                    <a:pt x="34" y="59"/>
                    <a:pt x="33" y="56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40" y="53"/>
                    <a:pt x="44" y="54"/>
                    <a:pt x="48" y="5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1">
              <a:extLst>
                <a:ext uri="{FF2B5EF4-FFF2-40B4-BE49-F238E27FC236}">
                  <a16:creationId xmlns:a16="http://schemas.microsoft.com/office/drawing/2014/main" id="{AA13F54E-4E51-80AF-035C-D8B5892CE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187" y="2374900"/>
              <a:ext cx="182716" cy="40604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36" y="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41" y="4"/>
                </a:cxn>
              </a:cxnLst>
              <a:rect l="0" t="0" r="r" b="b"/>
              <a:pathLst>
                <a:path w="41" h="9">
                  <a:moveTo>
                    <a:pt x="41" y="4"/>
                  </a:moveTo>
                  <a:cubicBezTo>
                    <a:pt x="41" y="7"/>
                    <a:pt x="39" y="9"/>
                    <a:pt x="3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1" y="2"/>
                    <a:pt x="41" y="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2">
              <a:extLst>
                <a:ext uri="{FF2B5EF4-FFF2-40B4-BE49-F238E27FC236}">
                  <a16:creationId xmlns:a16="http://schemas.microsoft.com/office/drawing/2014/main" id="{087FBAC5-757F-C0C3-9239-6B0784031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432" y="2327529"/>
              <a:ext cx="182716" cy="1827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0"/>
                </a:cxn>
                <a:cxn ang="0">
                  <a:pos x="11" y="41"/>
                </a:cxn>
                <a:cxn ang="0">
                  <a:pos x="29" y="41"/>
                </a:cxn>
                <a:cxn ang="0">
                  <a:pos x="41" y="30"/>
                </a:cxn>
                <a:cxn ang="0">
                  <a:pos x="41" y="11"/>
                </a:cxn>
                <a:cxn ang="0">
                  <a:pos x="29" y="0"/>
                </a:cxn>
                <a:cxn ang="0">
                  <a:pos x="11" y="0"/>
                </a:cxn>
              </a:cxnLst>
              <a:rect l="0" t="0" r="r" b="b"/>
              <a:pathLst>
                <a:path w="41" h="4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5" y="41"/>
                    <a:pt x="11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5" y="41"/>
                    <a:pt x="41" y="36"/>
                    <a:pt x="41" y="30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5"/>
                    <a:pt x="35" y="0"/>
                    <a:pt x="29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3">
              <a:extLst>
                <a:ext uri="{FF2B5EF4-FFF2-40B4-BE49-F238E27FC236}">
                  <a16:creationId xmlns:a16="http://schemas.microsoft.com/office/drawing/2014/main" id="{A86357EF-13C0-8ED4-A4FB-2F0EFDC25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721" y="2469641"/>
              <a:ext cx="128578" cy="40604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5" y="9"/>
                </a:cxn>
                <a:cxn ang="0">
                  <a:pos x="4" y="9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25" y="0"/>
                </a:cxn>
                <a:cxn ang="0">
                  <a:pos x="29" y="5"/>
                </a:cxn>
              </a:cxnLst>
              <a:rect l="0" t="0" r="r" b="b"/>
              <a:pathLst>
                <a:path w="29" h="9">
                  <a:moveTo>
                    <a:pt x="29" y="5"/>
                  </a:moveTo>
                  <a:cubicBezTo>
                    <a:pt x="29" y="7"/>
                    <a:pt x="27" y="9"/>
                    <a:pt x="2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4">
              <a:extLst>
                <a:ext uri="{FF2B5EF4-FFF2-40B4-BE49-F238E27FC236}">
                  <a16:creationId xmlns:a16="http://schemas.microsoft.com/office/drawing/2014/main" id="{D9E5F51F-B7DF-DA79-0849-5259FB60C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885" y="2425654"/>
              <a:ext cx="186100" cy="33836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37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7" y="0"/>
                </a:cxn>
                <a:cxn ang="0">
                  <a:pos x="41" y="4"/>
                </a:cxn>
              </a:cxnLst>
              <a:rect l="0" t="0" r="r" b="b"/>
              <a:pathLst>
                <a:path w="41" h="8">
                  <a:moveTo>
                    <a:pt x="41" y="4"/>
                  </a:moveTo>
                  <a:cubicBezTo>
                    <a:pt x="41" y="6"/>
                    <a:pt x="39" y="8"/>
                    <a:pt x="3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2"/>
                    <a:pt x="41" y="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5">
              <a:extLst>
                <a:ext uri="{FF2B5EF4-FFF2-40B4-BE49-F238E27FC236}">
                  <a16:creationId xmlns:a16="http://schemas.microsoft.com/office/drawing/2014/main" id="{14383EED-D322-5BBB-928A-3BE7125BC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092" y="2327529"/>
              <a:ext cx="121811" cy="37220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3" y="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23" y="0"/>
                </a:cxn>
                <a:cxn ang="0">
                  <a:pos x="27" y="4"/>
                </a:cxn>
              </a:cxnLst>
              <a:rect l="0" t="0" r="r" b="b"/>
              <a:pathLst>
                <a:path w="27" h="9">
                  <a:moveTo>
                    <a:pt x="27" y="4"/>
                  </a:moveTo>
                  <a:cubicBezTo>
                    <a:pt x="27" y="7"/>
                    <a:pt x="25" y="9"/>
                    <a:pt x="2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6">
              <a:extLst>
                <a:ext uri="{FF2B5EF4-FFF2-40B4-BE49-F238E27FC236}">
                  <a16:creationId xmlns:a16="http://schemas.microsoft.com/office/drawing/2014/main" id="{B8B59956-8911-8D1A-3D95-51F81156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621" y="2364749"/>
              <a:ext cx="219936" cy="12181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1" y="27"/>
                </a:cxn>
                <a:cxn ang="0">
                  <a:pos x="49" y="20"/>
                </a:cxn>
                <a:cxn ang="0">
                  <a:pos x="49" y="7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49" h="27">
                  <a:moveTo>
                    <a:pt x="0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6" y="27"/>
                    <a:pt x="49" y="24"/>
                    <a:pt x="49" y="2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3"/>
                    <a:pt x="46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147">
              <a:extLst>
                <a:ext uri="{FF2B5EF4-FFF2-40B4-BE49-F238E27FC236}">
                  <a16:creationId xmlns:a16="http://schemas.microsoft.com/office/drawing/2014/main" id="{77700216-B534-8F3E-EC85-211577230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238" y="2357982"/>
              <a:ext cx="84591" cy="165798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48">
              <a:extLst>
                <a:ext uri="{FF2B5EF4-FFF2-40B4-BE49-F238E27FC236}">
                  <a16:creationId xmlns:a16="http://schemas.microsoft.com/office/drawing/2014/main" id="{863665DB-CB7C-62AE-135D-F136A031A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181" y="2347831"/>
              <a:ext cx="142113" cy="182716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49">
              <a:extLst>
                <a:ext uri="{FF2B5EF4-FFF2-40B4-BE49-F238E27FC236}">
                  <a16:creationId xmlns:a16="http://schemas.microsoft.com/office/drawing/2014/main" id="{0831D9C1-5162-8E6F-4D1A-3543B4A49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760" y="2347831"/>
              <a:ext cx="13535" cy="182716"/>
            </a:xfrm>
            <a:prstGeom prst="rect">
              <a:avLst/>
            </a:prstGeom>
            <a:solidFill>
              <a:srgbClr val="ED302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50">
              <a:extLst>
                <a:ext uri="{FF2B5EF4-FFF2-40B4-BE49-F238E27FC236}">
                  <a16:creationId xmlns:a16="http://schemas.microsoft.com/office/drawing/2014/main" id="{36B5BAA9-6CDE-55BA-E2D4-E8FAF958B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94" y="2439189"/>
              <a:ext cx="13535" cy="84591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51">
              <a:extLst>
                <a:ext uri="{FF2B5EF4-FFF2-40B4-BE49-F238E27FC236}">
                  <a16:creationId xmlns:a16="http://schemas.microsoft.com/office/drawing/2014/main" id="{E8ACF94E-783F-33AA-B32F-918F9B336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181" y="2439189"/>
              <a:ext cx="128578" cy="91358"/>
            </a:xfrm>
            <a:prstGeom prst="rect">
              <a:avLst/>
            </a:prstGeom>
            <a:solidFill>
              <a:srgbClr val="ED302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2">
              <a:extLst>
                <a:ext uri="{FF2B5EF4-FFF2-40B4-BE49-F238E27FC236}">
                  <a16:creationId xmlns:a16="http://schemas.microsoft.com/office/drawing/2014/main" id="{7339BF9D-E580-81EE-7289-7D068CF5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760" y="2439189"/>
              <a:ext cx="13535" cy="913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4" y="27"/>
                </a:cxn>
                <a:cxn ang="0">
                  <a:pos x="4" y="25"/>
                </a:cxn>
                <a:cxn ang="0">
                  <a:pos x="4" y="0"/>
                </a:cxn>
              </a:cxnLst>
              <a:rect l="0" t="0" r="r" b="b"/>
              <a:pathLst>
                <a:path w="4" h="27">
                  <a:moveTo>
                    <a:pt x="4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53">
              <a:extLst>
                <a:ext uri="{FF2B5EF4-FFF2-40B4-BE49-F238E27FC236}">
                  <a16:creationId xmlns:a16="http://schemas.microsoft.com/office/drawing/2014/main" id="{07DF539E-7F13-CB20-33FC-820FFFC9E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923" y="2496711"/>
              <a:ext cx="16918" cy="13535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4">
              <a:extLst>
                <a:ext uri="{FF2B5EF4-FFF2-40B4-BE49-F238E27FC236}">
                  <a16:creationId xmlns:a16="http://schemas.microsoft.com/office/drawing/2014/main" id="{C6D2852C-2E02-9877-10AF-CCD7771CA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243" y="2066989"/>
              <a:ext cx="199634" cy="19286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0"/>
                </a:cxn>
                <a:cxn ang="0">
                  <a:pos x="3" y="10"/>
                </a:cxn>
                <a:cxn ang="0">
                  <a:pos x="1" y="27"/>
                </a:cxn>
                <a:cxn ang="0">
                  <a:pos x="22" y="43"/>
                </a:cxn>
                <a:cxn ang="0">
                  <a:pos x="27" y="43"/>
                </a:cxn>
                <a:cxn ang="0">
                  <a:pos x="41" y="33"/>
                </a:cxn>
                <a:cxn ang="0">
                  <a:pos x="43" y="16"/>
                </a:cxn>
                <a:cxn ang="0">
                  <a:pos x="22" y="0"/>
                </a:cxn>
              </a:cxnLst>
              <a:rect l="0" t="0" r="r" b="b"/>
              <a:pathLst>
                <a:path w="45" h="43">
                  <a:moveTo>
                    <a:pt x="22" y="0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1" y="2"/>
                    <a:pt x="7" y="5"/>
                    <a:pt x="3" y="10"/>
                  </a:cubicBezTo>
                  <a:cubicBezTo>
                    <a:pt x="0" y="15"/>
                    <a:pt x="0" y="21"/>
                    <a:pt x="1" y="27"/>
                  </a:cubicBezTo>
                  <a:cubicBezTo>
                    <a:pt x="3" y="37"/>
                    <a:pt x="12" y="43"/>
                    <a:pt x="22" y="43"/>
                  </a:cubicBezTo>
                  <a:cubicBezTo>
                    <a:pt x="24" y="43"/>
                    <a:pt x="26" y="43"/>
                    <a:pt x="27" y="43"/>
                  </a:cubicBezTo>
                  <a:cubicBezTo>
                    <a:pt x="33" y="41"/>
                    <a:pt x="38" y="38"/>
                    <a:pt x="41" y="33"/>
                  </a:cubicBezTo>
                  <a:cubicBezTo>
                    <a:pt x="44" y="28"/>
                    <a:pt x="45" y="22"/>
                    <a:pt x="43" y="16"/>
                  </a:cubicBezTo>
                  <a:cubicBezTo>
                    <a:pt x="41" y="7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5">
              <a:extLst>
                <a:ext uri="{FF2B5EF4-FFF2-40B4-BE49-F238E27FC236}">
                  <a16:creationId xmlns:a16="http://schemas.microsoft.com/office/drawing/2014/main" id="{E5B92361-1C22-E872-EFC6-76C46EC0A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243" y="2066989"/>
              <a:ext cx="162414" cy="179333"/>
            </a:xfrm>
            <a:custGeom>
              <a:avLst/>
              <a:gdLst/>
              <a:ahLst/>
              <a:cxnLst>
                <a:cxn ang="0">
                  <a:pos x="4" y="29"/>
                </a:cxn>
                <a:cxn ang="0">
                  <a:pos x="6" y="12"/>
                </a:cxn>
                <a:cxn ang="0">
                  <a:pos x="20" y="2"/>
                </a:cxn>
                <a:cxn ang="0">
                  <a:pos x="25" y="2"/>
                </a:cxn>
                <a:cxn ang="0">
                  <a:pos x="36" y="5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3" y="10"/>
                </a:cxn>
                <a:cxn ang="0">
                  <a:pos x="1" y="27"/>
                </a:cxn>
                <a:cxn ang="0">
                  <a:pos x="11" y="40"/>
                </a:cxn>
                <a:cxn ang="0">
                  <a:pos x="4" y="29"/>
                </a:cxn>
              </a:cxnLst>
              <a:rect l="0" t="0" r="r" b="b"/>
              <a:pathLst>
                <a:path w="36" h="40">
                  <a:moveTo>
                    <a:pt x="4" y="29"/>
                  </a:moveTo>
                  <a:cubicBezTo>
                    <a:pt x="2" y="23"/>
                    <a:pt x="3" y="17"/>
                    <a:pt x="6" y="12"/>
                  </a:cubicBezTo>
                  <a:cubicBezTo>
                    <a:pt x="9" y="7"/>
                    <a:pt x="14" y="4"/>
                    <a:pt x="20" y="2"/>
                  </a:cubicBezTo>
                  <a:cubicBezTo>
                    <a:pt x="22" y="2"/>
                    <a:pt x="23" y="2"/>
                    <a:pt x="25" y="2"/>
                  </a:cubicBezTo>
                  <a:cubicBezTo>
                    <a:pt x="29" y="2"/>
                    <a:pt x="33" y="3"/>
                    <a:pt x="36" y="5"/>
                  </a:cubicBezTo>
                  <a:cubicBezTo>
                    <a:pt x="32" y="2"/>
                    <a:pt x="28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1" y="2"/>
                    <a:pt x="7" y="5"/>
                    <a:pt x="3" y="10"/>
                  </a:cubicBezTo>
                  <a:cubicBezTo>
                    <a:pt x="0" y="15"/>
                    <a:pt x="0" y="21"/>
                    <a:pt x="1" y="27"/>
                  </a:cubicBezTo>
                  <a:cubicBezTo>
                    <a:pt x="2" y="33"/>
                    <a:pt x="6" y="37"/>
                    <a:pt x="11" y="40"/>
                  </a:cubicBezTo>
                  <a:cubicBezTo>
                    <a:pt x="8" y="37"/>
                    <a:pt x="5" y="33"/>
                    <a:pt x="4" y="29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E00AC27-14C5-0DAC-9BCD-0DC4E8CA5BE6}"/>
              </a:ext>
            </a:extLst>
          </p:cNvPr>
          <p:cNvSpPr/>
          <p:nvPr/>
        </p:nvSpPr>
        <p:spPr>
          <a:xfrm>
            <a:off x="-2641600" y="3784600"/>
            <a:ext cx="6654800" cy="579842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BB4972B-F24A-8693-7C78-F27FD07D02DB}"/>
              </a:ext>
            </a:extLst>
          </p:cNvPr>
          <p:cNvSpPr txBox="1">
            <a:spLocks/>
          </p:cNvSpPr>
          <p:nvPr/>
        </p:nvSpPr>
        <p:spPr>
          <a:xfrm>
            <a:off x="1571035" y="196682"/>
            <a:ext cx="9798808" cy="453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B0F0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r>
              <a:rPr lang="en-US" sz="4000"/>
              <a:t>Types of Partners</a:t>
            </a:r>
            <a:endParaRPr lang="en-US" sz="4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D5AA506-1474-81FD-7F86-400DB99BBFFA}"/>
              </a:ext>
            </a:extLst>
          </p:cNvPr>
          <p:cNvSpPr txBox="1">
            <a:spLocks/>
          </p:cNvSpPr>
          <p:nvPr/>
        </p:nvSpPr>
        <p:spPr>
          <a:xfrm>
            <a:off x="1188720" y="914400"/>
            <a:ext cx="10777377" cy="6128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Government / Foundations</a:t>
            </a: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Community causes 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Specific projects 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Sometimes they will donate to Special Events 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Examine housekeeping requirements early 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Have more than one person read the grant 	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Think about partners and sub contractors</a:t>
            </a:r>
          </a:p>
          <a:p>
            <a:pPr>
              <a:spcBef>
                <a:spcPts val="500"/>
              </a:spcBef>
            </a:pPr>
            <a:endParaRPr lang="en-US" sz="22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7E3EF6-DE42-A7E2-05A5-F1757294C0B0}"/>
              </a:ext>
            </a:extLst>
          </p:cNvPr>
          <p:cNvSpPr txBox="1">
            <a:spLocks/>
          </p:cNvSpPr>
          <p:nvPr/>
        </p:nvSpPr>
        <p:spPr>
          <a:xfrm>
            <a:off x="1188720" y="3454401"/>
            <a:ext cx="9575109" cy="2116667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Pros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Community connection 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They have access to more dollars than individual donors and business 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Can often be multi year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Can introduce you to other partners 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They like to fund sustainability	</a:t>
            </a:r>
          </a:p>
          <a:p>
            <a:pPr>
              <a:spcBef>
                <a:spcPts val="500"/>
              </a:spcBef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Often very strict guidelines  - no unsolicited proposals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Need an introduction - competitive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Requests are low communication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Work is high communication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Very specific work </a:t>
            </a:r>
          </a:p>
          <a:p>
            <a:pPr marL="531450" lvl="1" indent="-171450"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Funding can be restrictive </a:t>
            </a:r>
          </a:p>
          <a:p>
            <a:pPr>
              <a:spcBef>
                <a:spcPts val="500"/>
              </a:spcBef>
            </a:pPr>
            <a:endParaRPr lang="en-US" sz="2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21259B-9EB1-07E6-6446-D5EB4BAEC99A}"/>
              </a:ext>
            </a:extLst>
          </p:cNvPr>
          <p:cNvGrpSpPr>
            <a:grpSpLocks noChangeAspect="1"/>
          </p:cNvGrpSpPr>
          <p:nvPr/>
        </p:nvGrpSpPr>
        <p:grpSpPr>
          <a:xfrm>
            <a:off x="7315200" y="2286000"/>
            <a:ext cx="914400" cy="716037"/>
            <a:chOff x="3011181" y="2029769"/>
            <a:chExt cx="639508" cy="500778"/>
          </a:xfrm>
        </p:grpSpPr>
        <p:sp>
          <p:nvSpPr>
            <p:cNvPr id="11" name="Freeform 122">
              <a:extLst>
                <a:ext uri="{FF2B5EF4-FFF2-40B4-BE49-F238E27FC236}">
                  <a16:creationId xmlns:a16="http://schemas.microsoft.com/office/drawing/2014/main" id="{5D8F7B9E-6C4D-80C0-A788-B2ADF5CE9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225" y="2053454"/>
              <a:ext cx="138729" cy="199634"/>
            </a:xfrm>
            <a:custGeom>
              <a:avLst/>
              <a:gdLst/>
              <a:ahLst/>
              <a:cxnLst>
                <a:cxn ang="0">
                  <a:pos x="1" y="45"/>
                </a:cxn>
                <a:cxn ang="0">
                  <a:pos x="1" y="45"/>
                </a:cxn>
                <a:cxn ang="0">
                  <a:pos x="1" y="44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30" y="44"/>
                </a:cxn>
                <a:cxn ang="0">
                  <a:pos x="30" y="45"/>
                </a:cxn>
                <a:cxn ang="0">
                  <a:pos x="28" y="44"/>
                </a:cxn>
                <a:cxn ang="0">
                  <a:pos x="15" y="4"/>
                </a:cxn>
                <a:cxn ang="0">
                  <a:pos x="2" y="44"/>
                </a:cxn>
                <a:cxn ang="0">
                  <a:pos x="1" y="45"/>
                </a:cxn>
              </a:cxnLst>
              <a:rect l="0" t="0" r="r" b="b"/>
              <a:pathLst>
                <a:path w="31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0" y="44"/>
                    <a:pt x="1" y="4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0" y="45"/>
                    <a:pt x="30" y="45"/>
                  </a:cubicBezTo>
                  <a:cubicBezTo>
                    <a:pt x="29" y="45"/>
                    <a:pt x="29" y="45"/>
                    <a:pt x="28" y="4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5"/>
                    <a:pt x="2" y="45"/>
                    <a:pt x="1" y="45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3">
              <a:extLst>
                <a:ext uri="{FF2B5EF4-FFF2-40B4-BE49-F238E27FC236}">
                  <a16:creationId xmlns:a16="http://schemas.microsoft.com/office/drawing/2014/main" id="{ABC70C98-0C47-496A-EC55-D2E6ABD08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58" y="2246322"/>
              <a:ext cx="33836" cy="676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7" y="2"/>
                </a:cxn>
              </a:cxnLst>
              <a:rect l="0" t="0" r="r" b="b"/>
              <a:pathLst>
                <a:path w="8" h="2">
                  <a:moveTo>
                    <a:pt x="7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4">
              <a:extLst>
                <a:ext uri="{FF2B5EF4-FFF2-40B4-BE49-F238E27FC236}">
                  <a16:creationId xmlns:a16="http://schemas.microsoft.com/office/drawing/2014/main" id="{0FE7C205-6AF0-D80C-14B3-4E9504E8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885" y="2246322"/>
              <a:ext cx="37220" cy="676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7" y="2"/>
                </a:cxn>
              </a:cxnLst>
              <a:rect l="0" t="0" r="r" b="b"/>
              <a:pathLst>
                <a:path w="8" h="2">
                  <a:moveTo>
                    <a:pt x="7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5">
              <a:extLst>
                <a:ext uri="{FF2B5EF4-FFF2-40B4-BE49-F238E27FC236}">
                  <a16:creationId xmlns:a16="http://schemas.microsoft.com/office/drawing/2014/main" id="{31EB0298-B14E-A220-A618-528593ECA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294" y="2188800"/>
              <a:ext cx="84591" cy="6767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18" y="2"/>
                </a:cxn>
              </a:cxnLst>
              <a:rect l="0" t="0" r="r" b="b"/>
              <a:pathLst>
                <a:path w="19" h="2">
                  <a:moveTo>
                    <a:pt x="1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2"/>
                    <a:pt x="18" y="2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6">
              <a:extLst>
                <a:ext uri="{FF2B5EF4-FFF2-40B4-BE49-F238E27FC236}">
                  <a16:creationId xmlns:a16="http://schemas.microsoft.com/office/drawing/2014/main" id="{87DD3B01-7555-9F6B-525A-2C7DAC7FF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1419" y="2094058"/>
              <a:ext cx="74440" cy="57522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6" y="3"/>
                </a:cxn>
                <a:cxn ang="0">
                  <a:pos x="14" y="9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3" y="8"/>
                </a:cxn>
                <a:cxn ang="0">
                  <a:pos x="14" y="3"/>
                </a:cxn>
              </a:cxnLst>
              <a:rect l="0" t="0" r="r" b="b"/>
              <a:pathLst>
                <a:path w="16" h="13">
                  <a:moveTo>
                    <a:pt x="6" y="13"/>
                  </a:move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3" y="4"/>
                    <a:pt x="3" y="3"/>
                    <a:pt x="5" y="3"/>
                  </a:cubicBezTo>
                  <a:cubicBezTo>
                    <a:pt x="5" y="3"/>
                    <a:pt x="7" y="2"/>
                    <a:pt x="9" y="2"/>
                  </a:cubicBezTo>
                  <a:cubicBezTo>
                    <a:pt x="11" y="1"/>
                    <a:pt x="13" y="1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6"/>
                    <a:pt x="15" y="8"/>
                    <a:pt x="14" y="9"/>
                  </a:cubicBezTo>
                  <a:cubicBezTo>
                    <a:pt x="14" y="10"/>
                    <a:pt x="12" y="12"/>
                    <a:pt x="11" y="12"/>
                  </a:cubicBezTo>
                  <a:cubicBezTo>
                    <a:pt x="10" y="13"/>
                    <a:pt x="8" y="13"/>
                    <a:pt x="6" y="13"/>
                  </a:cubicBezTo>
                  <a:close/>
                  <a:moveTo>
                    <a:pt x="14" y="3"/>
                  </a:moveTo>
                  <a:cubicBezTo>
                    <a:pt x="12" y="3"/>
                    <a:pt x="11" y="3"/>
                    <a:pt x="10" y="4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10"/>
                    <a:pt x="3" y="10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3" y="7"/>
                    <a:pt x="14" y="5"/>
                    <a:pt x="14" y="3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7">
              <a:extLst>
                <a:ext uri="{FF2B5EF4-FFF2-40B4-BE49-F238E27FC236}">
                  <a16:creationId xmlns:a16="http://schemas.microsoft.com/office/drawing/2014/main" id="{697E81F4-C8C6-43BF-6704-582A583CB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187" y="2056838"/>
              <a:ext cx="67673" cy="94742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3" y="20"/>
                </a:cxn>
                <a:cxn ang="0">
                  <a:pos x="13" y="7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5" y="7"/>
                </a:cxn>
                <a:cxn ang="0">
                  <a:pos x="15" y="20"/>
                </a:cxn>
                <a:cxn ang="0">
                  <a:pos x="14" y="21"/>
                </a:cxn>
              </a:cxnLst>
              <a:rect l="0" t="0" r="r" b="b"/>
              <a:pathLst>
                <a:path w="15" h="21">
                  <a:moveTo>
                    <a:pt x="14" y="21"/>
                  </a:moveTo>
                  <a:cubicBezTo>
                    <a:pt x="13" y="21"/>
                    <a:pt x="13" y="21"/>
                    <a:pt x="13" y="2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4"/>
                    <a:pt x="11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3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8">
              <a:extLst>
                <a:ext uri="{FF2B5EF4-FFF2-40B4-BE49-F238E27FC236}">
                  <a16:creationId xmlns:a16="http://schemas.microsoft.com/office/drawing/2014/main" id="{98E878EF-A790-400D-8754-5307E8C96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110" y="2371516"/>
              <a:ext cx="128578" cy="125194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" y="0"/>
                </a:cxn>
                <a:cxn ang="0">
                  <a:pos x="29" y="2"/>
                </a:cxn>
                <a:cxn ang="0">
                  <a:pos x="27" y="4"/>
                </a:cxn>
                <a:cxn ang="0">
                  <a:pos x="4" y="4"/>
                </a:cxn>
                <a:cxn ang="0">
                  <a:pos x="4" y="26"/>
                </a:cxn>
                <a:cxn ang="0">
                  <a:pos x="2" y="28"/>
                </a:cxn>
              </a:cxnLst>
              <a:rect l="0" t="0" r="r" b="b"/>
              <a:pathLst>
                <a:path w="29" h="28">
                  <a:moveTo>
                    <a:pt x="2" y="28"/>
                  </a:moveTo>
                  <a:cubicBezTo>
                    <a:pt x="1" y="28"/>
                    <a:pt x="0" y="28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3" y="28"/>
                    <a:pt x="2" y="28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9">
              <a:extLst>
                <a:ext uri="{FF2B5EF4-FFF2-40B4-BE49-F238E27FC236}">
                  <a16:creationId xmlns:a16="http://schemas.microsoft.com/office/drawing/2014/main" id="{86B578EC-01F6-96BF-EF84-56DE5FE15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2627" y="2107593"/>
              <a:ext cx="318062" cy="389118"/>
            </a:xfrm>
            <a:custGeom>
              <a:avLst/>
              <a:gdLst/>
              <a:ahLst/>
              <a:cxnLst>
                <a:cxn ang="0">
                  <a:pos x="44" y="87"/>
                </a:cxn>
                <a:cxn ang="0">
                  <a:pos x="2" y="87"/>
                </a:cxn>
                <a:cxn ang="0">
                  <a:pos x="0" y="8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9" y="0"/>
                </a:cxn>
                <a:cxn ang="0">
                  <a:pos x="71" y="2"/>
                </a:cxn>
                <a:cxn ang="0">
                  <a:pos x="71" y="61"/>
                </a:cxn>
                <a:cxn ang="0">
                  <a:pos x="70" y="63"/>
                </a:cxn>
                <a:cxn ang="0">
                  <a:pos x="46" y="87"/>
                </a:cxn>
                <a:cxn ang="0">
                  <a:pos x="44" y="87"/>
                </a:cxn>
                <a:cxn ang="0">
                  <a:pos x="4" y="83"/>
                </a:cxn>
                <a:cxn ang="0">
                  <a:pos x="43" y="83"/>
                </a:cxn>
                <a:cxn ang="0">
                  <a:pos x="67" y="60"/>
                </a:cxn>
                <a:cxn ang="0">
                  <a:pos x="67" y="4"/>
                </a:cxn>
                <a:cxn ang="0">
                  <a:pos x="4" y="4"/>
                </a:cxn>
                <a:cxn ang="0">
                  <a:pos x="4" y="83"/>
                </a:cxn>
              </a:cxnLst>
              <a:rect l="0" t="0" r="r" b="b"/>
              <a:pathLst>
                <a:path w="71" h="87">
                  <a:moveTo>
                    <a:pt x="44" y="87"/>
                  </a:moveTo>
                  <a:cubicBezTo>
                    <a:pt x="2" y="87"/>
                    <a:pt x="2" y="87"/>
                    <a:pt x="2" y="87"/>
                  </a:cubicBezTo>
                  <a:cubicBezTo>
                    <a:pt x="1" y="87"/>
                    <a:pt x="0" y="87"/>
                    <a:pt x="0" y="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1" y="1"/>
                    <a:pt x="71" y="2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0" y="62"/>
                    <a:pt x="70" y="63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5" y="87"/>
                    <a:pt x="45" y="87"/>
                    <a:pt x="44" y="87"/>
                  </a:cubicBezTo>
                  <a:close/>
                  <a:moveTo>
                    <a:pt x="4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3"/>
                  </a:ln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0">
              <a:extLst>
                <a:ext uri="{FF2B5EF4-FFF2-40B4-BE49-F238E27FC236}">
                  <a16:creationId xmlns:a16="http://schemas.microsoft.com/office/drawing/2014/main" id="{EF9BA481-3D99-C1E5-120A-7AF8CCABC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916" y="2178649"/>
              <a:ext cx="125194" cy="16918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6" y="0"/>
                </a:cxn>
                <a:cxn ang="0">
                  <a:pos x="28" y="2"/>
                </a:cxn>
                <a:cxn ang="0">
                  <a:pos x="26" y="4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1">
              <a:extLst>
                <a:ext uri="{FF2B5EF4-FFF2-40B4-BE49-F238E27FC236}">
                  <a16:creationId xmlns:a16="http://schemas.microsoft.com/office/drawing/2014/main" id="{133B9CFC-C3B4-8CC0-7757-DB327CD3C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916" y="2219253"/>
              <a:ext cx="196251" cy="20302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2" y="0"/>
                </a:cxn>
                <a:cxn ang="0">
                  <a:pos x="44" y="3"/>
                </a:cxn>
                <a:cxn ang="0">
                  <a:pos x="42" y="5"/>
                </a:cxn>
              </a:cxnLst>
              <a:rect l="0" t="0" r="r" b="b"/>
              <a:pathLst>
                <a:path w="44" h="5">
                  <a:moveTo>
                    <a:pt x="4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3"/>
                  </a:cubicBezTo>
                  <a:cubicBezTo>
                    <a:pt x="44" y="4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2">
              <a:extLst>
                <a:ext uri="{FF2B5EF4-FFF2-40B4-BE49-F238E27FC236}">
                  <a16:creationId xmlns:a16="http://schemas.microsoft.com/office/drawing/2014/main" id="{F2FDFF2D-70A6-6D94-6085-5EC6B5437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916" y="2263240"/>
              <a:ext cx="196251" cy="16918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2" y="0"/>
                </a:cxn>
                <a:cxn ang="0">
                  <a:pos x="44" y="2"/>
                </a:cxn>
                <a:cxn ang="0">
                  <a:pos x="42" y="4"/>
                </a:cxn>
              </a:cxnLst>
              <a:rect l="0" t="0" r="r" b="b"/>
              <a:pathLst>
                <a:path w="44" h="4">
                  <a:moveTo>
                    <a:pt x="4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3" y="4"/>
                    <a:pt x="42" y="4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3">
              <a:extLst>
                <a:ext uri="{FF2B5EF4-FFF2-40B4-BE49-F238E27FC236}">
                  <a16:creationId xmlns:a16="http://schemas.microsoft.com/office/drawing/2014/main" id="{69EC47F9-361C-969D-9F05-C48C5D3A4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916" y="2307227"/>
              <a:ext cx="94742" cy="2030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9" y="4"/>
                </a:cxn>
              </a:cxnLst>
              <a:rect l="0" t="0" r="r" b="b"/>
              <a:pathLst>
                <a:path w="21" h="4">
                  <a:moveTo>
                    <a:pt x="19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3"/>
                    <a:pt x="20" y="4"/>
                    <a:pt x="19" y="4"/>
                  </a:cubicBezTo>
                  <a:close/>
                </a:path>
              </a:pathLst>
            </a:custGeom>
            <a:solidFill>
              <a:srgbClr val="BCB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4">
              <a:extLst>
                <a:ext uri="{FF2B5EF4-FFF2-40B4-BE49-F238E27FC236}">
                  <a16:creationId xmlns:a16="http://schemas.microsoft.com/office/drawing/2014/main" id="{A2968950-C3C6-AA43-ECB9-1754E3E2D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954" y="2276774"/>
              <a:ext cx="104893" cy="4060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9"/>
                </a:cxn>
                <a:cxn ang="0">
                  <a:pos x="23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8" y="0"/>
                </a:cxn>
                <a:cxn ang="0">
                  <a:pos x="0" y="9"/>
                </a:cxn>
              </a:cxnLst>
              <a:rect l="0" t="0" r="r" b="b"/>
              <a:pathLst>
                <a:path w="23" h="9">
                  <a:moveTo>
                    <a:pt x="0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20" y="9"/>
                    <a:pt x="23" y="6"/>
                    <a:pt x="23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5">
              <a:extLst>
                <a:ext uri="{FF2B5EF4-FFF2-40B4-BE49-F238E27FC236}">
                  <a16:creationId xmlns:a16="http://schemas.microsoft.com/office/drawing/2014/main" id="{1AAAB382-1190-2A1B-14CF-C98CD4EA7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583" y="2276774"/>
              <a:ext cx="111660" cy="67673"/>
            </a:xfrm>
            <a:custGeom>
              <a:avLst/>
              <a:gdLst/>
              <a:ahLst/>
              <a:cxnLst>
                <a:cxn ang="0">
                  <a:pos x="13" y="15"/>
                </a:cxn>
                <a:cxn ang="0">
                  <a:pos x="24" y="4"/>
                </a:cxn>
                <a:cxn ang="0">
                  <a:pos x="25" y="0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13" y="15"/>
                </a:cxn>
              </a:cxnLst>
              <a:rect l="0" t="0" r="r" b="b"/>
              <a:pathLst>
                <a:path w="25" h="15">
                  <a:moveTo>
                    <a:pt x="13" y="15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5" y="3"/>
                    <a:pt x="25" y="1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6">
              <a:extLst>
                <a:ext uri="{FF2B5EF4-FFF2-40B4-BE49-F238E27FC236}">
                  <a16:creationId xmlns:a16="http://schemas.microsoft.com/office/drawing/2014/main" id="{95B7A90A-9C4D-23E3-BB62-AD26996D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023" y="2029769"/>
              <a:ext cx="274074" cy="263923"/>
            </a:xfrm>
            <a:custGeom>
              <a:avLst/>
              <a:gdLst/>
              <a:ahLst/>
              <a:cxnLst>
                <a:cxn ang="0">
                  <a:pos x="30" y="59"/>
                </a:cxn>
                <a:cxn ang="0">
                  <a:pos x="30" y="59"/>
                </a:cxn>
                <a:cxn ang="0">
                  <a:pos x="2" y="37"/>
                </a:cxn>
                <a:cxn ang="0">
                  <a:pos x="5" y="14"/>
                </a:cxn>
                <a:cxn ang="0">
                  <a:pos x="23" y="1"/>
                </a:cxn>
                <a:cxn ang="0">
                  <a:pos x="30" y="0"/>
                </a:cxn>
                <a:cxn ang="0">
                  <a:pos x="59" y="23"/>
                </a:cxn>
                <a:cxn ang="0">
                  <a:pos x="55" y="45"/>
                </a:cxn>
                <a:cxn ang="0">
                  <a:pos x="37" y="58"/>
                </a:cxn>
                <a:cxn ang="0">
                  <a:pos x="30" y="59"/>
                </a:cxn>
              </a:cxnLst>
              <a:rect l="0" t="0" r="r" b="b"/>
              <a:pathLst>
                <a:path w="61" h="59">
                  <a:moveTo>
                    <a:pt x="30" y="59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17" y="59"/>
                    <a:pt x="5" y="50"/>
                    <a:pt x="2" y="37"/>
                  </a:cubicBezTo>
                  <a:cubicBezTo>
                    <a:pt x="0" y="29"/>
                    <a:pt x="1" y="21"/>
                    <a:pt x="5" y="14"/>
                  </a:cubicBezTo>
                  <a:cubicBezTo>
                    <a:pt x="9" y="8"/>
                    <a:pt x="16" y="3"/>
                    <a:pt x="23" y="1"/>
                  </a:cubicBezTo>
                  <a:cubicBezTo>
                    <a:pt x="25" y="0"/>
                    <a:pt x="28" y="0"/>
                    <a:pt x="30" y="0"/>
                  </a:cubicBezTo>
                  <a:cubicBezTo>
                    <a:pt x="44" y="0"/>
                    <a:pt x="55" y="9"/>
                    <a:pt x="59" y="23"/>
                  </a:cubicBezTo>
                  <a:cubicBezTo>
                    <a:pt x="61" y="30"/>
                    <a:pt x="59" y="38"/>
                    <a:pt x="55" y="45"/>
                  </a:cubicBezTo>
                  <a:cubicBezTo>
                    <a:pt x="51" y="52"/>
                    <a:pt x="45" y="56"/>
                    <a:pt x="37" y="58"/>
                  </a:cubicBezTo>
                  <a:cubicBezTo>
                    <a:pt x="35" y="59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7">
              <a:extLst>
                <a:ext uri="{FF2B5EF4-FFF2-40B4-BE49-F238E27FC236}">
                  <a16:creationId xmlns:a16="http://schemas.microsoft.com/office/drawing/2014/main" id="{F339D637-117C-967A-70A5-E73BC5ED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023" y="2029769"/>
              <a:ext cx="274074" cy="263923"/>
            </a:xfrm>
            <a:custGeom>
              <a:avLst/>
              <a:gdLst/>
              <a:ahLst/>
              <a:cxnLst>
                <a:cxn ang="0">
                  <a:pos x="30" y="59"/>
                </a:cxn>
                <a:cxn ang="0">
                  <a:pos x="30" y="59"/>
                </a:cxn>
                <a:cxn ang="0">
                  <a:pos x="2" y="37"/>
                </a:cxn>
                <a:cxn ang="0">
                  <a:pos x="5" y="14"/>
                </a:cxn>
                <a:cxn ang="0">
                  <a:pos x="23" y="1"/>
                </a:cxn>
                <a:cxn ang="0">
                  <a:pos x="30" y="0"/>
                </a:cxn>
                <a:cxn ang="0">
                  <a:pos x="59" y="23"/>
                </a:cxn>
                <a:cxn ang="0">
                  <a:pos x="55" y="45"/>
                </a:cxn>
                <a:cxn ang="0">
                  <a:pos x="37" y="58"/>
                </a:cxn>
                <a:cxn ang="0">
                  <a:pos x="30" y="59"/>
                </a:cxn>
              </a:cxnLst>
              <a:rect l="0" t="0" r="r" b="b"/>
              <a:pathLst>
                <a:path w="61" h="59">
                  <a:moveTo>
                    <a:pt x="30" y="59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17" y="59"/>
                    <a:pt x="5" y="50"/>
                    <a:pt x="2" y="37"/>
                  </a:cubicBezTo>
                  <a:cubicBezTo>
                    <a:pt x="0" y="29"/>
                    <a:pt x="1" y="21"/>
                    <a:pt x="5" y="14"/>
                  </a:cubicBezTo>
                  <a:cubicBezTo>
                    <a:pt x="9" y="8"/>
                    <a:pt x="16" y="3"/>
                    <a:pt x="23" y="1"/>
                  </a:cubicBezTo>
                  <a:cubicBezTo>
                    <a:pt x="25" y="0"/>
                    <a:pt x="28" y="0"/>
                    <a:pt x="30" y="0"/>
                  </a:cubicBezTo>
                  <a:cubicBezTo>
                    <a:pt x="44" y="0"/>
                    <a:pt x="55" y="9"/>
                    <a:pt x="59" y="23"/>
                  </a:cubicBezTo>
                  <a:cubicBezTo>
                    <a:pt x="61" y="30"/>
                    <a:pt x="59" y="38"/>
                    <a:pt x="55" y="45"/>
                  </a:cubicBezTo>
                  <a:cubicBezTo>
                    <a:pt x="51" y="52"/>
                    <a:pt x="45" y="56"/>
                    <a:pt x="37" y="58"/>
                  </a:cubicBezTo>
                  <a:cubicBezTo>
                    <a:pt x="35" y="59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8">
              <a:extLst>
                <a:ext uri="{FF2B5EF4-FFF2-40B4-BE49-F238E27FC236}">
                  <a16:creationId xmlns:a16="http://schemas.microsoft.com/office/drawing/2014/main" id="{22D1A845-FB39-4CD3-150F-133690628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199" y="2239554"/>
              <a:ext cx="172565" cy="263923"/>
            </a:xfrm>
            <a:custGeom>
              <a:avLst/>
              <a:gdLst/>
              <a:ahLst/>
              <a:cxnLst>
                <a:cxn ang="0">
                  <a:pos x="4" y="59"/>
                </a:cxn>
                <a:cxn ang="0">
                  <a:pos x="2" y="58"/>
                </a:cxn>
                <a:cxn ang="0">
                  <a:pos x="1" y="53"/>
                </a:cxn>
                <a:cxn ang="0">
                  <a:pos x="32" y="3"/>
                </a:cxn>
                <a:cxn ang="0">
                  <a:pos x="37" y="1"/>
                </a:cxn>
                <a:cxn ang="0">
                  <a:pos x="38" y="7"/>
                </a:cxn>
                <a:cxn ang="0">
                  <a:pos x="7" y="57"/>
                </a:cxn>
                <a:cxn ang="0">
                  <a:pos x="4" y="59"/>
                </a:cxn>
              </a:cxnLst>
              <a:rect l="0" t="0" r="r" b="b"/>
              <a:pathLst>
                <a:path w="39" h="59">
                  <a:moveTo>
                    <a:pt x="4" y="59"/>
                  </a:moveTo>
                  <a:cubicBezTo>
                    <a:pt x="3" y="59"/>
                    <a:pt x="3" y="59"/>
                    <a:pt x="2" y="58"/>
                  </a:cubicBezTo>
                  <a:cubicBezTo>
                    <a:pt x="0" y="57"/>
                    <a:pt x="0" y="55"/>
                    <a:pt x="1" y="5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5"/>
                    <a:pt x="38" y="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8"/>
                    <a:pt x="5" y="59"/>
                    <a:pt x="4" y="59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9">
              <a:extLst>
                <a:ext uri="{FF2B5EF4-FFF2-40B4-BE49-F238E27FC236}">
                  <a16:creationId xmlns:a16="http://schemas.microsoft.com/office/drawing/2014/main" id="{FCC1F12E-46F9-AA00-4804-D4E76391A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898" y="2280158"/>
              <a:ext cx="175949" cy="243622"/>
            </a:xfrm>
            <a:custGeom>
              <a:avLst/>
              <a:gdLst/>
              <a:ahLst/>
              <a:cxnLst>
                <a:cxn ang="0">
                  <a:pos x="8" y="54"/>
                </a:cxn>
                <a:cxn ang="0">
                  <a:pos x="4" y="53"/>
                </a:cxn>
                <a:cxn ang="0">
                  <a:pos x="2" y="42"/>
                </a:cxn>
                <a:cxn ang="0">
                  <a:pos x="24" y="5"/>
                </a:cxn>
                <a:cxn ang="0">
                  <a:pos x="35" y="3"/>
                </a:cxn>
                <a:cxn ang="0">
                  <a:pos x="37" y="13"/>
                </a:cxn>
                <a:cxn ang="0">
                  <a:pos x="15" y="50"/>
                </a:cxn>
                <a:cxn ang="0">
                  <a:pos x="8" y="54"/>
                </a:cxn>
              </a:cxnLst>
              <a:rect l="0" t="0" r="r" b="b"/>
              <a:pathLst>
                <a:path w="39" h="54">
                  <a:moveTo>
                    <a:pt x="8" y="54"/>
                  </a:moveTo>
                  <a:cubicBezTo>
                    <a:pt x="7" y="54"/>
                    <a:pt x="5" y="53"/>
                    <a:pt x="4" y="53"/>
                  </a:cubicBezTo>
                  <a:cubicBezTo>
                    <a:pt x="1" y="51"/>
                    <a:pt x="0" y="46"/>
                    <a:pt x="2" y="4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2"/>
                    <a:pt x="31" y="0"/>
                    <a:pt x="35" y="3"/>
                  </a:cubicBezTo>
                  <a:cubicBezTo>
                    <a:pt x="38" y="5"/>
                    <a:pt x="39" y="9"/>
                    <a:pt x="37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3" y="52"/>
                    <a:pt x="11" y="54"/>
                    <a:pt x="8" y="54"/>
                  </a:cubicBezTo>
                  <a:close/>
                </a:path>
              </a:pathLst>
            </a:custGeom>
            <a:solidFill>
              <a:srgbClr val="263C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0">
              <a:extLst>
                <a:ext uri="{FF2B5EF4-FFF2-40B4-BE49-F238E27FC236}">
                  <a16:creationId xmlns:a16="http://schemas.microsoft.com/office/drawing/2014/main" id="{8202F3C2-D30C-3A64-4AD0-AF6DC0A28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199" y="2053454"/>
              <a:ext cx="351898" cy="470325"/>
            </a:xfrm>
            <a:custGeom>
              <a:avLst/>
              <a:gdLst/>
              <a:ahLst/>
              <a:cxnLst>
                <a:cxn ang="0">
                  <a:pos x="48" y="54"/>
                </a:cxn>
                <a:cxn ang="0">
                  <a:pos x="48" y="54"/>
                </a:cxn>
                <a:cxn ang="0">
                  <a:pos x="55" y="53"/>
                </a:cxn>
                <a:cxn ang="0">
                  <a:pos x="73" y="40"/>
                </a:cxn>
                <a:cxn ang="0">
                  <a:pos x="77" y="18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0" y="104"/>
                </a:cxn>
                <a:cxn ang="0">
                  <a:pos x="4" y="105"/>
                </a:cxn>
                <a:cxn ang="0">
                  <a:pos x="11" y="101"/>
                </a:cxn>
                <a:cxn ang="0">
                  <a:pos x="33" y="64"/>
                </a:cxn>
                <a:cxn ang="0">
                  <a:pos x="33" y="56"/>
                </a:cxn>
                <a:cxn ang="0">
                  <a:pos x="36" y="51"/>
                </a:cxn>
                <a:cxn ang="0">
                  <a:pos x="48" y="54"/>
                </a:cxn>
              </a:cxnLst>
              <a:rect l="0" t="0" r="r" b="b"/>
              <a:pathLst>
                <a:path w="79" h="105">
                  <a:moveTo>
                    <a:pt x="48" y="54"/>
                  </a:moveTo>
                  <a:cubicBezTo>
                    <a:pt x="48" y="54"/>
                    <a:pt x="48" y="54"/>
                    <a:pt x="48" y="54"/>
                  </a:cubicBezTo>
                  <a:cubicBezTo>
                    <a:pt x="51" y="54"/>
                    <a:pt x="53" y="54"/>
                    <a:pt x="55" y="53"/>
                  </a:cubicBezTo>
                  <a:cubicBezTo>
                    <a:pt x="63" y="51"/>
                    <a:pt x="69" y="47"/>
                    <a:pt x="73" y="40"/>
                  </a:cubicBezTo>
                  <a:cubicBezTo>
                    <a:pt x="77" y="33"/>
                    <a:pt x="79" y="25"/>
                    <a:pt x="77" y="18"/>
                  </a:cubicBezTo>
                  <a:cubicBezTo>
                    <a:pt x="75" y="10"/>
                    <a:pt x="70" y="4"/>
                    <a:pt x="64" y="0"/>
                  </a:cubicBezTo>
                  <a:cubicBezTo>
                    <a:pt x="63" y="0"/>
                    <a:pt x="63" y="1"/>
                    <a:pt x="63" y="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" y="104"/>
                    <a:pt x="3" y="105"/>
                    <a:pt x="4" y="105"/>
                  </a:cubicBezTo>
                  <a:cubicBezTo>
                    <a:pt x="7" y="105"/>
                    <a:pt x="9" y="103"/>
                    <a:pt x="11" y="10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5" y="62"/>
                    <a:pt x="34" y="59"/>
                    <a:pt x="33" y="56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40" y="53"/>
                    <a:pt x="44" y="54"/>
                    <a:pt x="48" y="5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1">
              <a:extLst>
                <a:ext uri="{FF2B5EF4-FFF2-40B4-BE49-F238E27FC236}">
                  <a16:creationId xmlns:a16="http://schemas.microsoft.com/office/drawing/2014/main" id="{4A3B22C5-B3AF-A4B8-E081-80C0DF36B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187" y="2374900"/>
              <a:ext cx="182716" cy="40604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36" y="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41" y="4"/>
                </a:cxn>
              </a:cxnLst>
              <a:rect l="0" t="0" r="r" b="b"/>
              <a:pathLst>
                <a:path w="41" h="9">
                  <a:moveTo>
                    <a:pt x="41" y="4"/>
                  </a:moveTo>
                  <a:cubicBezTo>
                    <a:pt x="41" y="7"/>
                    <a:pt x="39" y="9"/>
                    <a:pt x="3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1" y="2"/>
                    <a:pt x="41" y="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2">
              <a:extLst>
                <a:ext uri="{FF2B5EF4-FFF2-40B4-BE49-F238E27FC236}">
                  <a16:creationId xmlns:a16="http://schemas.microsoft.com/office/drawing/2014/main" id="{37D97C0B-A53A-FC91-D2C5-4A06B7B3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432" y="2327529"/>
              <a:ext cx="182716" cy="1827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0"/>
                </a:cxn>
                <a:cxn ang="0">
                  <a:pos x="11" y="41"/>
                </a:cxn>
                <a:cxn ang="0">
                  <a:pos x="29" y="41"/>
                </a:cxn>
                <a:cxn ang="0">
                  <a:pos x="41" y="30"/>
                </a:cxn>
                <a:cxn ang="0">
                  <a:pos x="41" y="11"/>
                </a:cxn>
                <a:cxn ang="0">
                  <a:pos x="29" y="0"/>
                </a:cxn>
                <a:cxn ang="0">
                  <a:pos x="11" y="0"/>
                </a:cxn>
              </a:cxnLst>
              <a:rect l="0" t="0" r="r" b="b"/>
              <a:pathLst>
                <a:path w="41" h="4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5" y="41"/>
                    <a:pt x="11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5" y="41"/>
                    <a:pt x="41" y="36"/>
                    <a:pt x="41" y="30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5"/>
                    <a:pt x="35" y="0"/>
                    <a:pt x="29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3">
              <a:extLst>
                <a:ext uri="{FF2B5EF4-FFF2-40B4-BE49-F238E27FC236}">
                  <a16:creationId xmlns:a16="http://schemas.microsoft.com/office/drawing/2014/main" id="{38C29D15-24E3-EAA9-E06F-327F805FC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721" y="2469641"/>
              <a:ext cx="128578" cy="40604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5" y="9"/>
                </a:cxn>
                <a:cxn ang="0">
                  <a:pos x="4" y="9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25" y="0"/>
                </a:cxn>
                <a:cxn ang="0">
                  <a:pos x="29" y="5"/>
                </a:cxn>
              </a:cxnLst>
              <a:rect l="0" t="0" r="r" b="b"/>
              <a:pathLst>
                <a:path w="29" h="9">
                  <a:moveTo>
                    <a:pt x="29" y="5"/>
                  </a:moveTo>
                  <a:cubicBezTo>
                    <a:pt x="29" y="7"/>
                    <a:pt x="27" y="9"/>
                    <a:pt x="2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4">
              <a:extLst>
                <a:ext uri="{FF2B5EF4-FFF2-40B4-BE49-F238E27FC236}">
                  <a16:creationId xmlns:a16="http://schemas.microsoft.com/office/drawing/2014/main" id="{2173D657-0F49-881A-40BC-99F42028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885" y="2425654"/>
              <a:ext cx="186100" cy="33836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37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7" y="0"/>
                </a:cxn>
                <a:cxn ang="0">
                  <a:pos x="41" y="4"/>
                </a:cxn>
              </a:cxnLst>
              <a:rect l="0" t="0" r="r" b="b"/>
              <a:pathLst>
                <a:path w="41" h="8">
                  <a:moveTo>
                    <a:pt x="41" y="4"/>
                  </a:moveTo>
                  <a:cubicBezTo>
                    <a:pt x="41" y="6"/>
                    <a:pt x="39" y="8"/>
                    <a:pt x="3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2"/>
                    <a:pt x="41" y="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5">
              <a:extLst>
                <a:ext uri="{FF2B5EF4-FFF2-40B4-BE49-F238E27FC236}">
                  <a16:creationId xmlns:a16="http://schemas.microsoft.com/office/drawing/2014/main" id="{0C3D688E-38AE-686B-4EC0-E581B930E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092" y="2327529"/>
              <a:ext cx="121811" cy="37220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3" y="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23" y="0"/>
                </a:cxn>
                <a:cxn ang="0">
                  <a:pos x="27" y="4"/>
                </a:cxn>
              </a:cxnLst>
              <a:rect l="0" t="0" r="r" b="b"/>
              <a:pathLst>
                <a:path w="27" h="9">
                  <a:moveTo>
                    <a:pt x="27" y="4"/>
                  </a:moveTo>
                  <a:cubicBezTo>
                    <a:pt x="27" y="7"/>
                    <a:pt x="25" y="9"/>
                    <a:pt x="2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6">
              <a:extLst>
                <a:ext uri="{FF2B5EF4-FFF2-40B4-BE49-F238E27FC236}">
                  <a16:creationId xmlns:a16="http://schemas.microsoft.com/office/drawing/2014/main" id="{669ABD11-E6E7-A939-28E4-1552E760D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621" y="2364749"/>
              <a:ext cx="219936" cy="12181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1" y="27"/>
                </a:cxn>
                <a:cxn ang="0">
                  <a:pos x="49" y="20"/>
                </a:cxn>
                <a:cxn ang="0">
                  <a:pos x="49" y="7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27"/>
                </a:cxn>
              </a:cxnLst>
              <a:rect l="0" t="0" r="r" b="b"/>
              <a:pathLst>
                <a:path w="49" h="27">
                  <a:moveTo>
                    <a:pt x="0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6" y="27"/>
                    <a:pt x="49" y="24"/>
                    <a:pt x="49" y="2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3"/>
                    <a:pt x="46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47">
              <a:extLst>
                <a:ext uri="{FF2B5EF4-FFF2-40B4-BE49-F238E27FC236}">
                  <a16:creationId xmlns:a16="http://schemas.microsoft.com/office/drawing/2014/main" id="{E222AF14-197F-C9B1-B1C5-7B6A71272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238" y="2357982"/>
              <a:ext cx="84591" cy="165798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48">
              <a:extLst>
                <a:ext uri="{FF2B5EF4-FFF2-40B4-BE49-F238E27FC236}">
                  <a16:creationId xmlns:a16="http://schemas.microsoft.com/office/drawing/2014/main" id="{76E3EA97-AA67-B310-7878-E44B1FA84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181" y="2347831"/>
              <a:ext cx="142113" cy="182716"/>
            </a:xfrm>
            <a:prstGeom prst="rect">
              <a:avLst/>
            </a:prstGeom>
            <a:solidFill>
              <a:srgbClr val="263C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9">
              <a:extLst>
                <a:ext uri="{FF2B5EF4-FFF2-40B4-BE49-F238E27FC236}">
                  <a16:creationId xmlns:a16="http://schemas.microsoft.com/office/drawing/2014/main" id="{055DC5C4-C762-E85C-D945-645780386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760" y="2347831"/>
              <a:ext cx="13535" cy="182716"/>
            </a:xfrm>
            <a:prstGeom prst="rect">
              <a:avLst/>
            </a:prstGeom>
            <a:solidFill>
              <a:srgbClr val="ED302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50">
              <a:extLst>
                <a:ext uri="{FF2B5EF4-FFF2-40B4-BE49-F238E27FC236}">
                  <a16:creationId xmlns:a16="http://schemas.microsoft.com/office/drawing/2014/main" id="{DCB4F34A-0519-70B5-4974-AA56BFC09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94" y="2439189"/>
              <a:ext cx="13535" cy="84591"/>
            </a:xfrm>
            <a:prstGeom prst="rect">
              <a:avLst/>
            </a:pr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51">
              <a:extLst>
                <a:ext uri="{FF2B5EF4-FFF2-40B4-BE49-F238E27FC236}">
                  <a16:creationId xmlns:a16="http://schemas.microsoft.com/office/drawing/2014/main" id="{DC2EC970-1C7C-4F23-5DF2-59BBC1895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181" y="2439189"/>
              <a:ext cx="128578" cy="91358"/>
            </a:xfrm>
            <a:prstGeom prst="rect">
              <a:avLst/>
            </a:prstGeom>
            <a:solidFill>
              <a:srgbClr val="ED302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2">
              <a:extLst>
                <a:ext uri="{FF2B5EF4-FFF2-40B4-BE49-F238E27FC236}">
                  <a16:creationId xmlns:a16="http://schemas.microsoft.com/office/drawing/2014/main" id="{820434ED-EB82-4004-51E2-3BCC2E05B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760" y="2439189"/>
              <a:ext cx="13535" cy="913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4" y="27"/>
                </a:cxn>
                <a:cxn ang="0">
                  <a:pos x="4" y="25"/>
                </a:cxn>
                <a:cxn ang="0">
                  <a:pos x="4" y="0"/>
                </a:cxn>
              </a:cxnLst>
              <a:rect l="0" t="0" r="r" b="b"/>
              <a:pathLst>
                <a:path w="4" h="27">
                  <a:moveTo>
                    <a:pt x="4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53">
              <a:extLst>
                <a:ext uri="{FF2B5EF4-FFF2-40B4-BE49-F238E27FC236}">
                  <a16:creationId xmlns:a16="http://schemas.microsoft.com/office/drawing/2014/main" id="{1D352E23-11DE-DFE8-9510-631D21A03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923" y="2496711"/>
              <a:ext cx="16918" cy="13535"/>
            </a:xfrm>
            <a:prstGeom prst="ellipse">
              <a:avLst/>
            </a:pr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4">
              <a:extLst>
                <a:ext uri="{FF2B5EF4-FFF2-40B4-BE49-F238E27FC236}">
                  <a16:creationId xmlns:a16="http://schemas.microsoft.com/office/drawing/2014/main" id="{2F9DCFD1-05D7-91D5-1F1B-7ADFAD9B4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243" y="2066989"/>
              <a:ext cx="199634" cy="19286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0"/>
                </a:cxn>
                <a:cxn ang="0">
                  <a:pos x="3" y="10"/>
                </a:cxn>
                <a:cxn ang="0">
                  <a:pos x="1" y="27"/>
                </a:cxn>
                <a:cxn ang="0">
                  <a:pos x="22" y="43"/>
                </a:cxn>
                <a:cxn ang="0">
                  <a:pos x="27" y="43"/>
                </a:cxn>
                <a:cxn ang="0">
                  <a:pos x="41" y="33"/>
                </a:cxn>
                <a:cxn ang="0">
                  <a:pos x="43" y="16"/>
                </a:cxn>
                <a:cxn ang="0">
                  <a:pos x="22" y="0"/>
                </a:cxn>
              </a:cxnLst>
              <a:rect l="0" t="0" r="r" b="b"/>
              <a:pathLst>
                <a:path w="45" h="43">
                  <a:moveTo>
                    <a:pt x="22" y="0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1" y="2"/>
                    <a:pt x="7" y="5"/>
                    <a:pt x="3" y="10"/>
                  </a:cubicBezTo>
                  <a:cubicBezTo>
                    <a:pt x="0" y="15"/>
                    <a:pt x="0" y="21"/>
                    <a:pt x="1" y="27"/>
                  </a:cubicBezTo>
                  <a:cubicBezTo>
                    <a:pt x="3" y="37"/>
                    <a:pt x="12" y="43"/>
                    <a:pt x="22" y="43"/>
                  </a:cubicBezTo>
                  <a:cubicBezTo>
                    <a:pt x="24" y="43"/>
                    <a:pt x="26" y="43"/>
                    <a:pt x="27" y="43"/>
                  </a:cubicBezTo>
                  <a:cubicBezTo>
                    <a:pt x="33" y="41"/>
                    <a:pt x="38" y="38"/>
                    <a:pt x="41" y="33"/>
                  </a:cubicBezTo>
                  <a:cubicBezTo>
                    <a:pt x="44" y="28"/>
                    <a:pt x="45" y="22"/>
                    <a:pt x="43" y="16"/>
                  </a:cubicBezTo>
                  <a:cubicBezTo>
                    <a:pt x="41" y="7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5">
              <a:extLst>
                <a:ext uri="{FF2B5EF4-FFF2-40B4-BE49-F238E27FC236}">
                  <a16:creationId xmlns:a16="http://schemas.microsoft.com/office/drawing/2014/main" id="{2E13B5D5-D52A-6483-57C2-C741D7440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243" y="2066989"/>
              <a:ext cx="162414" cy="179333"/>
            </a:xfrm>
            <a:custGeom>
              <a:avLst/>
              <a:gdLst/>
              <a:ahLst/>
              <a:cxnLst>
                <a:cxn ang="0">
                  <a:pos x="4" y="29"/>
                </a:cxn>
                <a:cxn ang="0">
                  <a:pos x="6" y="12"/>
                </a:cxn>
                <a:cxn ang="0">
                  <a:pos x="20" y="2"/>
                </a:cxn>
                <a:cxn ang="0">
                  <a:pos x="25" y="2"/>
                </a:cxn>
                <a:cxn ang="0">
                  <a:pos x="36" y="5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3" y="10"/>
                </a:cxn>
                <a:cxn ang="0">
                  <a:pos x="1" y="27"/>
                </a:cxn>
                <a:cxn ang="0">
                  <a:pos x="11" y="40"/>
                </a:cxn>
                <a:cxn ang="0">
                  <a:pos x="4" y="29"/>
                </a:cxn>
              </a:cxnLst>
              <a:rect l="0" t="0" r="r" b="b"/>
              <a:pathLst>
                <a:path w="36" h="40">
                  <a:moveTo>
                    <a:pt x="4" y="29"/>
                  </a:moveTo>
                  <a:cubicBezTo>
                    <a:pt x="2" y="23"/>
                    <a:pt x="3" y="17"/>
                    <a:pt x="6" y="12"/>
                  </a:cubicBezTo>
                  <a:cubicBezTo>
                    <a:pt x="9" y="7"/>
                    <a:pt x="14" y="4"/>
                    <a:pt x="20" y="2"/>
                  </a:cubicBezTo>
                  <a:cubicBezTo>
                    <a:pt x="22" y="2"/>
                    <a:pt x="23" y="2"/>
                    <a:pt x="25" y="2"/>
                  </a:cubicBezTo>
                  <a:cubicBezTo>
                    <a:pt x="29" y="2"/>
                    <a:pt x="33" y="3"/>
                    <a:pt x="36" y="5"/>
                  </a:cubicBezTo>
                  <a:cubicBezTo>
                    <a:pt x="32" y="2"/>
                    <a:pt x="28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1" y="2"/>
                    <a:pt x="7" y="5"/>
                    <a:pt x="3" y="10"/>
                  </a:cubicBezTo>
                  <a:cubicBezTo>
                    <a:pt x="0" y="15"/>
                    <a:pt x="0" y="21"/>
                    <a:pt x="1" y="27"/>
                  </a:cubicBezTo>
                  <a:cubicBezTo>
                    <a:pt x="2" y="33"/>
                    <a:pt x="6" y="37"/>
                    <a:pt x="11" y="40"/>
                  </a:cubicBezTo>
                  <a:cubicBezTo>
                    <a:pt x="8" y="37"/>
                    <a:pt x="5" y="33"/>
                    <a:pt x="4" y="29"/>
                  </a:cubicBezTo>
                  <a:close/>
                </a:path>
              </a:pathLst>
            </a:custGeom>
            <a:solidFill>
              <a:srgbClr val="ED30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125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052F4F-1F41-F778-32E3-71D6BD0DCEE6}"/>
              </a:ext>
            </a:extLst>
          </p:cNvPr>
          <p:cNvGrpSpPr/>
          <p:nvPr/>
        </p:nvGrpSpPr>
        <p:grpSpPr>
          <a:xfrm rot="16200000">
            <a:off x="7462009" y="2320771"/>
            <a:ext cx="6654800" cy="5798420"/>
            <a:chOff x="-1815378" y="2520704"/>
            <a:chExt cx="6654800" cy="57984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4912D-DABE-B1C9-E96B-99A327838EBD}"/>
                </a:ext>
              </a:extLst>
            </p:cNvPr>
            <p:cNvGrpSpPr/>
            <p:nvPr/>
          </p:nvGrpSpPr>
          <p:grpSpPr>
            <a:xfrm>
              <a:off x="-1176931" y="2669954"/>
              <a:ext cx="5028878" cy="5028878"/>
              <a:chOff x="-1176931" y="2669954"/>
              <a:chExt cx="5028878" cy="5028878"/>
            </a:xfrm>
            <a:scene3d>
              <a:camera prst="isometricOffAxis2Left" zoom="95000"/>
              <a:lightRig rig="flat" dir="t"/>
            </a:scene3d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864F0ED-0FCA-2D93-BFE2-FE597AD9F423}"/>
                  </a:ext>
                </a:extLst>
              </p:cNvPr>
              <p:cNvSpPr/>
              <p:nvPr/>
            </p:nvSpPr>
            <p:spPr>
              <a:xfrm>
                <a:off x="2474378" y="3204913"/>
                <a:ext cx="349028" cy="349028"/>
              </a:xfrm>
              <a:custGeom>
                <a:avLst/>
                <a:gdLst>
                  <a:gd name="connsiteX0" fmla="*/ 0 w 349028"/>
                  <a:gd name="connsiteY0" fmla="*/ 0 h 349028"/>
                  <a:gd name="connsiteX1" fmla="*/ 349028 w 349028"/>
                  <a:gd name="connsiteY1" fmla="*/ 0 h 349028"/>
                  <a:gd name="connsiteX2" fmla="*/ 349028 w 349028"/>
                  <a:gd name="connsiteY2" fmla="*/ 349028 h 349028"/>
                  <a:gd name="connsiteX3" fmla="*/ 0 w 349028"/>
                  <a:gd name="connsiteY3" fmla="*/ 349028 h 349028"/>
                  <a:gd name="connsiteX4" fmla="*/ 0 w 349028"/>
                  <a:gd name="connsiteY4" fmla="*/ 0 h 34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028" h="349028">
                    <a:moveTo>
                      <a:pt x="0" y="0"/>
                    </a:moveTo>
                    <a:lnTo>
                      <a:pt x="349028" y="0"/>
                    </a:lnTo>
                    <a:lnTo>
                      <a:pt x="349028" y="349028"/>
                    </a:lnTo>
                    <a:lnTo>
                      <a:pt x="0" y="349028"/>
                    </a:lnTo>
                    <a:lnTo>
                      <a:pt x="0" y="0"/>
                    </a:lnTo>
                    <a:close/>
                  </a:path>
                </a:pathLst>
              </a:custGeom>
              <a:ln w="76200"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 </a:t>
                </a:r>
              </a:p>
            </p:txBody>
          </p:sp>
          <p:sp>
            <p:nvSpPr>
              <p:cNvPr id="9" name="Arrow: Circular 8">
                <a:extLst>
                  <a:ext uri="{FF2B5EF4-FFF2-40B4-BE49-F238E27FC236}">
                    <a16:creationId xmlns:a16="http://schemas.microsoft.com/office/drawing/2014/main" id="{D600AF13-2D51-1C95-5AAF-671BACE42F3E}"/>
                  </a:ext>
                </a:extLst>
              </p:cNvPr>
              <p:cNvSpPr/>
              <p:nvPr/>
            </p:nvSpPr>
            <p:spPr>
              <a:xfrm>
                <a:off x="-1176931" y="2669954"/>
                <a:ext cx="5028878" cy="5028878"/>
              </a:xfrm>
              <a:prstGeom prst="circularArrow">
                <a:avLst>
                  <a:gd name="adj1" fmla="val 5202"/>
                  <a:gd name="adj2" fmla="val 336015"/>
                  <a:gd name="adj3" fmla="val 464623"/>
                  <a:gd name="adj4" fmla="val 18705571"/>
                  <a:gd name="adj5" fmla="val 6068"/>
                </a:avLst>
              </a:prstGeom>
              <a:ln w="76200"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50A37B0-CA46-DDAA-4F4A-1541AF5AD16B}"/>
                  </a:ext>
                </a:extLst>
              </p:cNvPr>
              <p:cNvSpPr/>
              <p:nvPr/>
            </p:nvSpPr>
            <p:spPr>
              <a:xfrm>
                <a:off x="3284858" y="5699314"/>
                <a:ext cx="349028" cy="349028"/>
              </a:xfrm>
              <a:custGeom>
                <a:avLst/>
                <a:gdLst>
                  <a:gd name="connsiteX0" fmla="*/ 0 w 349028"/>
                  <a:gd name="connsiteY0" fmla="*/ 0 h 349028"/>
                  <a:gd name="connsiteX1" fmla="*/ 349028 w 349028"/>
                  <a:gd name="connsiteY1" fmla="*/ 0 h 349028"/>
                  <a:gd name="connsiteX2" fmla="*/ 349028 w 349028"/>
                  <a:gd name="connsiteY2" fmla="*/ 349028 h 349028"/>
                  <a:gd name="connsiteX3" fmla="*/ 0 w 349028"/>
                  <a:gd name="connsiteY3" fmla="*/ 349028 h 349028"/>
                  <a:gd name="connsiteX4" fmla="*/ 0 w 349028"/>
                  <a:gd name="connsiteY4" fmla="*/ 0 h 34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028" h="349028">
                    <a:moveTo>
                      <a:pt x="0" y="0"/>
                    </a:moveTo>
                    <a:lnTo>
                      <a:pt x="349028" y="0"/>
                    </a:lnTo>
                    <a:lnTo>
                      <a:pt x="349028" y="349028"/>
                    </a:lnTo>
                    <a:lnTo>
                      <a:pt x="0" y="349028"/>
                    </a:lnTo>
                    <a:lnTo>
                      <a:pt x="0" y="0"/>
                    </a:lnTo>
                    <a:close/>
                  </a:path>
                </a:pathLst>
              </a:custGeom>
              <a:ln w="76200"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kern="1200" dirty="0"/>
              </a:p>
            </p:txBody>
          </p:sp>
          <p:sp>
            <p:nvSpPr>
              <p:cNvPr id="11" name="Arrow: Circular 10">
                <a:extLst>
                  <a:ext uri="{FF2B5EF4-FFF2-40B4-BE49-F238E27FC236}">
                    <a16:creationId xmlns:a16="http://schemas.microsoft.com/office/drawing/2014/main" id="{011856A2-FDE0-1FE6-0008-9CA717F7CC41}"/>
                  </a:ext>
                </a:extLst>
              </p:cNvPr>
              <p:cNvSpPr/>
              <p:nvPr/>
            </p:nvSpPr>
            <p:spPr>
              <a:xfrm>
                <a:off x="-1176931" y="2669954"/>
                <a:ext cx="5028878" cy="5028878"/>
              </a:xfrm>
              <a:prstGeom prst="circularArrow">
                <a:avLst>
                  <a:gd name="adj1" fmla="val 5202"/>
                  <a:gd name="adj2" fmla="val 336015"/>
                  <a:gd name="adj3" fmla="val 4794808"/>
                  <a:gd name="adj4" fmla="val 1366962"/>
                  <a:gd name="adj5" fmla="val 6068"/>
                </a:avLst>
              </a:prstGeom>
              <a:ln w="76200"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548AD58-E295-420A-472D-2E0668652426}"/>
                  </a:ext>
                </a:extLst>
              </p:cNvPr>
              <p:cNvSpPr/>
              <p:nvPr/>
            </p:nvSpPr>
            <p:spPr>
              <a:xfrm>
                <a:off x="1162994" y="7240939"/>
                <a:ext cx="349028" cy="349028"/>
              </a:xfrm>
              <a:custGeom>
                <a:avLst/>
                <a:gdLst>
                  <a:gd name="connsiteX0" fmla="*/ 0 w 349028"/>
                  <a:gd name="connsiteY0" fmla="*/ 0 h 349028"/>
                  <a:gd name="connsiteX1" fmla="*/ 349028 w 349028"/>
                  <a:gd name="connsiteY1" fmla="*/ 0 h 349028"/>
                  <a:gd name="connsiteX2" fmla="*/ 349028 w 349028"/>
                  <a:gd name="connsiteY2" fmla="*/ 349028 h 349028"/>
                  <a:gd name="connsiteX3" fmla="*/ 0 w 349028"/>
                  <a:gd name="connsiteY3" fmla="*/ 349028 h 349028"/>
                  <a:gd name="connsiteX4" fmla="*/ 0 w 349028"/>
                  <a:gd name="connsiteY4" fmla="*/ 0 h 34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028" h="349028">
                    <a:moveTo>
                      <a:pt x="0" y="0"/>
                    </a:moveTo>
                    <a:lnTo>
                      <a:pt x="349028" y="0"/>
                    </a:lnTo>
                    <a:lnTo>
                      <a:pt x="349028" y="349028"/>
                    </a:lnTo>
                    <a:lnTo>
                      <a:pt x="0" y="349028"/>
                    </a:lnTo>
                    <a:lnTo>
                      <a:pt x="0" y="0"/>
                    </a:lnTo>
                    <a:close/>
                  </a:path>
                </a:pathLst>
              </a:custGeom>
              <a:ln w="76200"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 </a:t>
                </a:r>
              </a:p>
            </p:txBody>
          </p:sp>
          <p:sp>
            <p:nvSpPr>
              <p:cNvPr id="13" name="Arrow: Circular 12">
                <a:extLst>
                  <a:ext uri="{FF2B5EF4-FFF2-40B4-BE49-F238E27FC236}">
                    <a16:creationId xmlns:a16="http://schemas.microsoft.com/office/drawing/2014/main" id="{EF07DA39-E686-42F1-6DEC-6C062F057D25}"/>
                  </a:ext>
                </a:extLst>
              </p:cNvPr>
              <p:cNvSpPr/>
              <p:nvPr/>
            </p:nvSpPr>
            <p:spPr>
              <a:xfrm>
                <a:off x="-1176931" y="2669954"/>
                <a:ext cx="5028878" cy="5028878"/>
              </a:xfrm>
              <a:prstGeom prst="circularArrow">
                <a:avLst>
                  <a:gd name="adj1" fmla="val 5202"/>
                  <a:gd name="adj2" fmla="val 336015"/>
                  <a:gd name="adj3" fmla="val 9097022"/>
                  <a:gd name="adj4" fmla="val 5669177"/>
                  <a:gd name="adj5" fmla="val 6068"/>
                </a:avLst>
              </a:prstGeom>
              <a:ln w="76200"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753014D-B306-F28E-8CF7-620F56E58134}"/>
                  </a:ext>
                </a:extLst>
              </p:cNvPr>
              <p:cNvSpPr/>
              <p:nvPr/>
            </p:nvSpPr>
            <p:spPr>
              <a:xfrm>
                <a:off x="-958871" y="5699314"/>
                <a:ext cx="349028" cy="349028"/>
              </a:xfrm>
              <a:custGeom>
                <a:avLst/>
                <a:gdLst>
                  <a:gd name="connsiteX0" fmla="*/ 0 w 349028"/>
                  <a:gd name="connsiteY0" fmla="*/ 0 h 349028"/>
                  <a:gd name="connsiteX1" fmla="*/ 349028 w 349028"/>
                  <a:gd name="connsiteY1" fmla="*/ 0 h 349028"/>
                  <a:gd name="connsiteX2" fmla="*/ 349028 w 349028"/>
                  <a:gd name="connsiteY2" fmla="*/ 349028 h 349028"/>
                  <a:gd name="connsiteX3" fmla="*/ 0 w 349028"/>
                  <a:gd name="connsiteY3" fmla="*/ 349028 h 349028"/>
                  <a:gd name="connsiteX4" fmla="*/ 0 w 349028"/>
                  <a:gd name="connsiteY4" fmla="*/ 0 h 34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028" h="349028">
                    <a:moveTo>
                      <a:pt x="0" y="0"/>
                    </a:moveTo>
                    <a:lnTo>
                      <a:pt x="349028" y="0"/>
                    </a:lnTo>
                    <a:lnTo>
                      <a:pt x="349028" y="349028"/>
                    </a:lnTo>
                    <a:lnTo>
                      <a:pt x="0" y="349028"/>
                    </a:lnTo>
                    <a:lnTo>
                      <a:pt x="0" y="0"/>
                    </a:lnTo>
                    <a:close/>
                  </a:path>
                </a:pathLst>
              </a:custGeom>
              <a:ln w="76200"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 </a:t>
                </a:r>
              </a:p>
            </p:txBody>
          </p:sp>
          <p:sp>
            <p:nvSpPr>
              <p:cNvPr id="15" name="Arrow: Circular 14">
                <a:extLst>
                  <a:ext uri="{FF2B5EF4-FFF2-40B4-BE49-F238E27FC236}">
                    <a16:creationId xmlns:a16="http://schemas.microsoft.com/office/drawing/2014/main" id="{FB2B2AF9-87A7-73D0-1FAC-424CA495A8B3}"/>
                  </a:ext>
                </a:extLst>
              </p:cNvPr>
              <p:cNvSpPr/>
              <p:nvPr/>
            </p:nvSpPr>
            <p:spPr>
              <a:xfrm>
                <a:off x="-1176931" y="2669954"/>
                <a:ext cx="5028878" cy="5028878"/>
              </a:xfrm>
              <a:prstGeom prst="circularArrow">
                <a:avLst>
                  <a:gd name="adj1" fmla="val 5202"/>
                  <a:gd name="adj2" fmla="val 336015"/>
                  <a:gd name="adj3" fmla="val 13358413"/>
                  <a:gd name="adj4" fmla="val 9999361"/>
                  <a:gd name="adj5" fmla="val 6068"/>
                </a:avLst>
              </a:prstGeom>
              <a:ln w="76200"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EB86FB-215A-BB72-36A8-A799B835CCA8}"/>
                  </a:ext>
                </a:extLst>
              </p:cNvPr>
              <p:cNvSpPr/>
              <p:nvPr/>
            </p:nvSpPr>
            <p:spPr>
              <a:xfrm>
                <a:off x="-148391" y="3204913"/>
                <a:ext cx="349028" cy="349028"/>
              </a:xfrm>
              <a:custGeom>
                <a:avLst/>
                <a:gdLst>
                  <a:gd name="connsiteX0" fmla="*/ 0 w 349028"/>
                  <a:gd name="connsiteY0" fmla="*/ 0 h 349028"/>
                  <a:gd name="connsiteX1" fmla="*/ 349028 w 349028"/>
                  <a:gd name="connsiteY1" fmla="*/ 0 h 349028"/>
                  <a:gd name="connsiteX2" fmla="*/ 349028 w 349028"/>
                  <a:gd name="connsiteY2" fmla="*/ 349028 h 349028"/>
                  <a:gd name="connsiteX3" fmla="*/ 0 w 349028"/>
                  <a:gd name="connsiteY3" fmla="*/ 349028 h 349028"/>
                  <a:gd name="connsiteX4" fmla="*/ 0 w 349028"/>
                  <a:gd name="connsiteY4" fmla="*/ 0 h 34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028" h="349028">
                    <a:moveTo>
                      <a:pt x="0" y="0"/>
                    </a:moveTo>
                    <a:lnTo>
                      <a:pt x="349028" y="0"/>
                    </a:lnTo>
                    <a:lnTo>
                      <a:pt x="349028" y="349028"/>
                    </a:lnTo>
                    <a:lnTo>
                      <a:pt x="0" y="349028"/>
                    </a:lnTo>
                    <a:lnTo>
                      <a:pt x="0" y="0"/>
                    </a:lnTo>
                    <a:close/>
                  </a:path>
                </a:pathLst>
              </a:custGeom>
              <a:ln w="76200"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  </a:t>
                </a:r>
              </a:p>
            </p:txBody>
          </p:sp>
          <p:sp>
            <p:nvSpPr>
              <p:cNvPr id="17" name="Arrow: Circular 16">
                <a:extLst>
                  <a:ext uri="{FF2B5EF4-FFF2-40B4-BE49-F238E27FC236}">
                    <a16:creationId xmlns:a16="http://schemas.microsoft.com/office/drawing/2014/main" id="{C2D443CC-1418-9BC7-2D7F-085CEFB67622}"/>
                  </a:ext>
                </a:extLst>
              </p:cNvPr>
              <p:cNvSpPr/>
              <p:nvPr/>
            </p:nvSpPr>
            <p:spPr>
              <a:xfrm>
                <a:off x="-1176931" y="2669954"/>
                <a:ext cx="5028878" cy="5028878"/>
              </a:xfrm>
              <a:prstGeom prst="circularArrow">
                <a:avLst>
                  <a:gd name="adj1" fmla="val 5202"/>
                  <a:gd name="adj2" fmla="val 336015"/>
                  <a:gd name="adj3" fmla="val 17702076"/>
                  <a:gd name="adj4" fmla="val 14361909"/>
                  <a:gd name="adj5" fmla="val 6068"/>
                </a:avLst>
              </a:prstGeom>
              <a:ln w="76200"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C5C7AC-B8E6-2524-393E-7F694912BDC9}"/>
                </a:ext>
              </a:extLst>
            </p:cNvPr>
            <p:cNvSpPr/>
            <p:nvPr/>
          </p:nvSpPr>
          <p:spPr>
            <a:xfrm>
              <a:off x="-1815378" y="2520704"/>
              <a:ext cx="6654800" cy="579842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91" y="0"/>
            <a:ext cx="9951208" cy="1325563"/>
          </a:xfrm>
        </p:spPr>
        <p:txBody>
          <a:bodyPr/>
          <a:lstStyle/>
          <a:p>
            <a:r>
              <a:rPr lang="en-US" b="1"/>
              <a:t>How Do I Start?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83288-3958-C547-AF66-FA9BA460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91" y="1799696"/>
            <a:ext cx="10340229" cy="48158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/>
              <a:t>Partner Relationship Cycle </a:t>
            </a:r>
            <a:endParaRPr lang="en-US" sz="3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500" b="1" dirty="0"/>
              <a:t>Identification</a:t>
            </a:r>
            <a:r>
              <a:rPr lang="en-US" sz="2500" dirty="0"/>
              <a:t>  - What do your lists look like and who is on them?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500" b="1" dirty="0"/>
              <a:t>Qualification</a:t>
            </a:r>
            <a:r>
              <a:rPr lang="en-US" sz="2500" dirty="0"/>
              <a:t>  - Who is or has potential to quickly become a supporter?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500" b="1" dirty="0"/>
              <a:t>Cultivation </a:t>
            </a:r>
            <a:r>
              <a:rPr lang="en-US" sz="2500" dirty="0"/>
              <a:t> - How will you make contact and build a relationship?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500" b="1" dirty="0"/>
              <a:t>Solicitation </a:t>
            </a:r>
            <a:r>
              <a:rPr lang="en-US" sz="2500" dirty="0"/>
              <a:t> - What are you asking for and when should you ask it?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500" b="1" dirty="0">
                <a:latin typeface="Source Sans Pro"/>
                <a:ea typeface="Source Sans Pro"/>
              </a:rPr>
              <a:t>Stewardship  </a:t>
            </a:r>
            <a:r>
              <a:rPr lang="en-US" sz="2500" dirty="0">
                <a:latin typeface="Source Sans Pro"/>
                <a:ea typeface="Source Sans Pro"/>
              </a:rPr>
              <a:t>-  This is where you build your reputation</a:t>
            </a:r>
            <a:endParaRPr lang="en-US" sz="2500" dirty="0">
              <a:ea typeface="Source Sans Pro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8039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09C30D-2213-BA48-8DA7-72FC6D3B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Identification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EA9B0EE-6ACF-E629-C089-2A123F19A3FC}"/>
              </a:ext>
            </a:extLst>
          </p:cNvPr>
          <p:cNvSpPr txBox="1">
            <a:spLocks/>
          </p:cNvSpPr>
          <p:nvPr/>
        </p:nvSpPr>
        <p:spPr>
          <a:xfrm>
            <a:off x="1402592" y="1690688"/>
            <a:ext cx="6556074" cy="143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Create your elevator speech and teach it to everyone who is affiliated with you </a:t>
            </a:r>
          </a:p>
          <a:p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9D978A8-B0AE-8800-26ED-18AA056879E3}"/>
              </a:ext>
            </a:extLst>
          </p:cNvPr>
          <p:cNvSpPr txBox="1">
            <a:spLocks/>
          </p:cNvSpPr>
          <p:nvPr/>
        </p:nvSpPr>
        <p:spPr>
          <a:xfrm>
            <a:off x="1402592" y="2878665"/>
            <a:ext cx="9951208" cy="3268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1. START WITH WHO YOU KNOW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Current Prospect List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Communications Database </a:t>
            </a:r>
          </a:p>
          <a:p>
            <a:r>
              <a:rPr lang="en-US" sz="2500" b="1" dirty="0"/>
              <a:t>2. GET A BUSINESS CARD FROM EVERYONE YOU MEET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Future Prospect List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Communications Database   - This has value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Conferences </a:t>
            </a:r>
          </a:p>
          <a:p>
            <a:r>
              <a:rPr lang="en-US" sz="2500" b="1" dirty="0"/>
              <a:t>3. MAKE A RUNNING LIST OF WHO YOU WANT TO MEET 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125012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ADCA Brand">
      <a:dk1>
        <a:sysClr val="windowText" lastClr="000000"/>
      </a:dk1>
      <a:lt1>
        <a:sysClr val="window" lastClr="FFFFFF"/>
      </a:lt1>
      <a:dk2>
        <a:srgbClr val="2B303C"/>
      </a:dk2>
      <a:lt2>
        <a:srgbClr val="FFFFFF"/>
      </a:lt2>
      <a:accent1>
        <a:srgbClr val="263C87"/>
      </a:accent1>
      <a:accent2>
        <a:srgbClr val="00AEEF"/>
      </a:accent2>
      <a:accent3>
        <a:srgbClr val="E1261E"/>
      </a:accent3>
      <a:accent4>
        <a:srgbClr val="8E9192"/>
      </a:accent4>
      <a:accent5>
        <a:srgbClr val="8BC540"/>
      </a:accent5>
      <a:accent6>
        <a:srgbClr val="6D2C91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31c93f-f0fb-4c3f-8d01-63840f8a3a94">
      <Terms xmlns="http://schemas.microsoft.com/office/infopath/2007/PartnerControls"/>
    </lcf76f155ced4ddcb4097134ff3c332f>
    <TaxCatchAll xmlns="cab16fb9-e759-4e81-8441-caf28a14be9a" xsi:nil="true"/>
    <MediaLengthInSeconds xmlns="a931c93f-f0fb-4c3f-8d01-63840f8a3a9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D8DA6203A0046BD99B80AF886A382" ma:contentTypeVersion="328" ma:contentTypeDescription="Create a new document." ma:contentTypeScope="" ma:versionID="250db80a34e6489805fc5f9600f8e589">
  <xsd:schema xmlns:xsd="http://www.w3.org/2001/XMLSchema" xmlns:xs="http://www.w3.org/2001/XMLSchema" xmlns:p="http://schemas.microsoft.com/office/2006/metadata/properties" xmlns:ns2="a931c93f-f0fb-4c3f-8d01-63840f8a3a94" xmlns:ns3="cab16fb9-e759-4e81-8441-caf28a14be9a" targetNamespace="http://schemas.microsoft.com/office/2006/metadata/properties" ma:root="true" ma:fieldsID="2c501913a0677a23a74f4a3f2120902b" ns2:_="" ns3:_="">
    <xsd:import namespace="a931c93f-f0fb-4c3f-8d01-63840f8a3a94"/>
    <xsd:import namespace="cab16fb9-e759-4e81-8441-caf28a14be9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1c93f-f0fb-4c3f-8d01-63840f8a3a9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2ab8051-8cab-41c9-8784-85292bf6b4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16fb9-e759-4e81-8441-caf28a14be9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c323600-dee8-4ad8-bce3-e9acd3f90765}" ma:internalName="TaxCatchAll" ma:showField="CatchAllData" ma:web="cab16fb9-e759-4e81-8441-caf28a14b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68731F-0830-4E36-AC1B-9E7A2F98EF47}">
  <ds:schemaRefs>
    <ds:schemaRef ds:uri="90685c35-3b96-4fbf-be51-41199913abde"/>
    <ds:schemaRef ds:uri="dfc89b0f-9ff3-4964-9535-1d8d9f9005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931c93f-f0fb-4c3f-8d01-63840f8a3a94"/>
    <ds:schemaRef ds:uri="cab16fb9-e759-4e81-8441-caf28a14be9a"/>
  </ds:schemaRefs>
</ds:datastoreItem>
</file>

<file path=customXml/itemProps2.xml><?xml version="1.0" encoding="utf-8"?>
<ds:datastoreItem xmlns:ds="http://schemas.openxmlformats.org/officeDocument/2006/customXml" ds:itemID="{5FB5F5E3-6C94-4DA8-8106-C9BC4AAF5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1c93f-f0fb-4c3f-8d01-63840f8a3a94"/>
    <ds:schemaRef ds:uri="cab16fb9-e759-4e81-8441-caf28a14b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1B4999-97C3-4409-8551-0570F5A1DE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1066</Words>
  <Application>Microsoft Office PowerPoint</Application>
  <PresentationFormat>Widescreen</PresentationFormat>
  <Paragraphs>191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Merriweather Light</vt:lpstr>
      <vt:lpstr>Arial,Sans-Serif</vt:lpstr>
      <vt:lpstr>Arial</vt:lpstr>
      <vt:lpstr>Source Sans Pro</vt:lpstr>
      <vt:lpstr>Source Sans Pro Semibold</vt:lpstr>
      <vt:lpstr>Courier New</vt:lpstr>
      <vt:lpstr>Calibri</vt:lpstr>
      <vt:lpstr>BLANK</vt:lpstr>
      <vt:lpstr>Business Development is Relationship Development </vt:lpstr>
      <vt:lpstr>Today’s Objectives</vt:lpstr>
      <vt:lpstr>What is Fundraising &amp; Why Do You Need It?</vt:lpstr>
      <vt:lpstr>PowerPoint Presentation</vt:lpstr>
      <vt:lpstr>PowerPoint Presentation</vt:lpstr>
      <vt:lpstr>Types of Partners</vt:lpstr>
      <vt:lpstr>PowerPoint Presentation</vt:lpstr>
      <vt:lpstr>How Do I Start?</vt:lpstr>
      <vt:lpstr>Identification</vt:lpstr>
      <vt:lpstr>Qualification</vt:lpstr>
      <vt:lpstr>Cultivation</vt:lpstr>
      <vt:lpstr>Solicitation</vt:lpstr>
      <vt:lpstr>Stewardship</vt:lpstr>
      <vt:lpstr>Plan and Goals</vt:lpstr>
      <vt:lpstr>Tips</vt:lpstr>
      <vt:lpstr>Stay Connected!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Hulme</dc:creator>
  <cp:lastModifiedBy>Sean Moore</cp:lastModifiedBy>
  <cp:revision>12</cp:revision>
  <dcterms:created xsi:type="dcterms:W3CDTF">2019-05-14T18:59:55Z</dcterms:created>
  <dcterms:modified xsi:type="dcterms:W3CDTF">2022-12-05T21:13:44Z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0x010100DDFD8DA6203A0046BD99B80AF886A382</vt:lpwstr>
  </property>
  <property fmtid="{D5CDD505-2E9C-101B-9397-08002B2CF9AE}" pid="3" name="Order">
    <vt:r8>947800</vt:r8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