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16C_C611BE6A.xml" ContentType="application/vnd.ms-powerpoint.comments+xml"/>
  <Override PartName="/ppt/notesSlides/notesSlide1.xml" ContentType="application/vnd.openxmlformats-officedocument.presentationml.notesSlide+xml"/>
  <Override PartName="/ppt/comments/modernComment_425_D1FD2BB1.xml" ContentType="application/vnd.ms-powerpoint.comments+xml"/>
  <Override PartName="/ppt/comments/modernComment_11A1_9079DAB2.xml" ContentType="application/vnd.ms-powerpoint.comments+xml"/>
  <Override PartName="/ppt/notesSlides/notesSlide2.xml" ContentType="application/vnd.openxmlformats-officedocument.presentationml.notesSlide+xml"/>
  <Override PartName="/ppt/comments/modernComment_1211_FD0F0609.xml" ContentType="application/vnd.ms-powerpoint.comments+xml"/>
  <Override PartName="/ppt/comments/modernComment_145_C18787DE.xml" ContentType="application/vnd.ms-powerpoint.comments+xml"/>
  <Override PartName="/ppt/notesSlides/notesSlide3.xml" ContentType="application/vnd.openxmlformats-officedocument.presentationml.notesSlide+xml"/>
  <Override PartName="/ppt/comments/modernComment_1D3_7429591E.xml" ContentType="application/vnd.ms-powerpoint.comments+xml"/>
  <Override PartName="/ppt/comments/modernComment_1215_27F68CB7.xml" ContentType="application/vnd.ms-powerpoint.comments+xml"/>
  <Override PartName="/ppt/comments/modernComment_119F_91222E60.xml" ContentType="application/vnd.ms-powerpoint.comments+xml"/>
  <Override PartName="/ppt/comments/modernComment_48C_9C36BAE0.xml" ContentType="application/vnd.ms-powerpoint.comments+xml"/>
  <Override PartName="/ppt/comments/modernComment_14D_9FD12196.xml" ContentType="application/vnd.ms-powerpoint.comments+xml"/>
  <Override PartName="/ppt/comments/modernComment_1217_3156DF32.xml" ContentType="application/vnd.ms-powerpoint.comments+xml"/>
  <Override PartName="/ppt/comments/modernComment_118B_9414C577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3" r:id="rId5"/>
  </p:sldMasterIdLst>
  <p:notesMasterIdLst>
    <p:notesMasterId r:id="rId81"/>
  </p:notesMasterIdLst>
  <p:sldIdLst>
    <p:sldId id="256" r:id="rId6"/>
    <p:sldId id="4466" r:id="rId7"/>
    <p:sldId id="449" r:id="rId8"/>
    <p:sldId id="4459" r:id="rId9"/>
    <p:sldId id="4460" r:id="rId10"/>
    <p:sldId id="4446" r:id="rId11"/>
    <p:sldId id="4621" r:id="rId12"/>
    <p:sldId id="4461" r:id="rId13"/>
    <p:sldId id="259" r:id="rId14"/>
    <p:sldId id="1155" r:id="rId15"/>
    <p:sldId id="4496" r:id="rId16"/>
    <p:sldId id="263" r:id="rId17"/>
    <p:sldId id="4456" r:id="rId18"/>
    <p:sldId id="340" r:id="rId19"/>
    <p:sldId id="336" r:id="rId20"/>
    <p:sldId id="1061" r:id="rId21"/>
    <p:sldId id="4632" r:id="rId22"/>
    <p:sldId id="1062" r:id="rId23"/>
    <p:sldId id="4457" r:id="rId24"/>
    <p:sldId id="4458" r:id="rId25"/>
    <p:sldId id="337" r:id="rId26"/>
    <p:sldId id="4622" r:id="rId27"/>
    <p:sldId id="327" r:id="rId28"/>
    <p:sldId id="4526" r:id="rId29"/>
    <p:sldId id="4623" r:id="rId30"/>
    <p:sldId id="316" r:id="rId31"/>
    <p:sldId id="1064" r:id="rId32"/>
    <p:sldId id="4462" r:id="rId33"/>
    <p:sldId id="4513" r:id="rId34"/>
    <p:sldId id="4514" r:id="rId35"/>
    <p:sldId id="4624" r:id="rId36"/>
    <p:sldId id="326" r:id="rId37"/>
    <p:sldId id="338" r:id="rId38"/>
    <p:sldId id="4625" r:id="rId39"/>
    <p:sldId id="325" r:id="rId40"/>
    <p:sldId id="1159" r:id="rId41"/>
    <p:sldId id="1160" r:id="rId42"/>
    <p:sldId id="283" r:id="rId43"/>
    <p:sldId id="272" r:id="rId44"/>
    <p:sldId id="285" r:id="rId45"/>
    <p:sldId id="339" r:id="rId46"/>
    <p:sldId id="306" r:id="rId47"/>
    <p:sldId id="279" r:id="rId48"/>
    <p:sldId id="4627" r:id="rId49"/>
    <p:sldId id="305" r:id="rId50"/>
    <p:sldId id="1060" r:id="rId51"/>
    <p:sldId id="467" r:id="rId52"/>
    <p:sldId id="4629" r:id="rId53"/>
    <p:sldId id="4630" r:id="rId54"/>
    <p:sldId id="1161" r:id="rId55"/>
    <p:sldId id="1162" r:id="rId56"/>
    <p:sldId id="1166" r:id="rId57"/>
    <p:sldId id="4511" r:id="rId58"/>
    <p:sldId id="1163" r:id="rId59"/>
    <p:sldId id="4437" r:id="rId60"/>
    <p:sldId id="1164" r:id="rId61"/>
    <p:sldId id="4527" r:id="rId62"/>
    <p:sldId id="318" r:id="rId63"/>
    <p:sldId id="4439" r:id="rId64"/>
    <p:sldId id="1148" r:id="rId65"/>
    <p:sldId id="1094" r:id="rId66"/>
    <p:sldId id="4510" r:id="rId67"/>
    <p:sldId id="333" r:id="rId68"/>
    <p:sldId id="1150" r:id="rId69"/>
    <p:sldId id="1151" r:id="rId70"/>
    <p:sldId id="4631" r:id="rId71"/>
    <p:sldId id="502" r:id="rId72"/>
    <p:sldId id="503" r:id="rId73"/>
    <p:sldId id="4463" r:id="rId74"/>
    <p:sldId id="1067" r:id="rId75"/>
    <p:sldId id="4491" r:id="rId76"/>
    <p:sldId id="466" r:id="rId77"/>
    <p:sldId id="346" r:id="rId78"/>
    <p:sldId id="4512" r:id="rId79"/>
    <p:sldId id="4633" r:id="rId80"/>
  </p:sldIdLst>
  <p:sldSz cx="12192000" cy="6858000"/>
  <p:notesSz cx="7010400" cy="9296400"/>
  <p:embeddedFontLs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Lato" panose="020F0502020204030203" pitchFamily="34" charset="0"/>
      <p:regular r:id="rId86"/>
      <p:bold r:id="rId87"/>
      <p:italic r:id="rId88"/>
      <p:boldItalic r:id="rId89"/>
    </p:embeddedFont>
    <p:embeddedFont>
      <p:font typeface="Merriweather Light" panose="00000400000000000000" pitchFamily="2" charset="0"/>
      <p:regular r:id="rId90"/>
      <p:italic r:id="rId91"/>
    </p:embeddedFont>
    <p:embeddedFont>
      <p:font typeface="Open Sans" panose="020B0606030504020204" pitchFamily="34" charset="0"/>
      <p:regular r:id="rId92"/>
      <p:bold r:id="rId93"/>
      <p:italic r:id="rId94"/>
      <p:boldItalic r:id="rId95"/>
    </p:embeddedFont>
    <p:embeddedFont>
      <p:font typeface="Source Sans Pro" panose="020B0503030403020204" pitchFamily="34" charset="0"/>
      <p:regular r:id="rId96"/>
      <p:bold r:id="rId97"/>
      <p:italic r:id="rId98"/>
      <p:boldItalic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E52518-9B25-7333-6EC6-7CB9E6183CBC}" name="Andrew Romero" initials="AR" userId="S::aromero@cadca.org::a173ea7c-e8b8-462e-9938-c2cc8ac27911" providerId="AD"/>
  <p188:author id="{55544442-D5C3-59EF-119C-C043CFB8F23B}" name="Christopher Doarn" initials="CD" userId="S::cdoarn@cadca.org::12b6bc4d-5286-459c-ae1b-3feb1bfecfea" providerId="AD"/>
  <p188:author id="{34F0364D-CBFB-1BD5-3911-56820E45AA55}" name="Andrew Romero" initials="AR" userId="Andrew Romero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lja Ugrinic" initials="RU" lastIdx="1" clrIdx="0">
    <p:extLst>
      <p:ext uri="{19B8F6BF-5375-455C-9EA6-DF929625EA0E}">
        <p15:presenceInfo xmlns:p15="http://schemas.microsoft.com/office/powerpoint/2012/main" userId="S::rugrinic@cadca.org::de63dadf-ab78-4342-8067-e109c75a1f18" providerId="AD"/>
      </p:ext>
    </p:extLst>
  </p:cmAuthor>
  <p:cmAuthor id="2" name="sue thau" initials="st" lastIdx="3" clrIdx="1">
    <p:extLst>
      <p:ext uri="{19B8F6BF-5375-455C-9EA6-DF929625EA0E}">
        <p15:presenceInfo xmlns:p15="http://schemas.microsoft.com/office/powerpoint/2012/main" userId="586da638be27c178" providerId="Windows Live"/>
      </p:ext>
    </p:extLst>
  </p:cmAuthor>
  <p:cmAuthor id="3" name="Christopher Doarn" initials="CD" lastIdx="7" clrIdx="2">
    <p:extLst>
      <p:ext uri="{19B8F6BF-5375-455C-9EA6-DF929625EA0E}">
        <p15:presenceInfo xmlns:p15="http://schemas.microsoft.com/office/powerpoint/2012/main" userId="S::cdoarn@cadca.org::12b6bc4d-5286-459c-ae1b-3feb1bfecf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B88"/>
    <a:srgbClr val="263BB5"/>
    <a:srgbClr val="ED2E26"/>
    <a:srgbClr val="6D2C91"/>
    <a:srgbClr val="8CC53F"/>
    <a:srgbClr val="394C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2638EC-C408-4172-AAA9-B2F0C15F4B0A}" v="17" dt="2023-10-24T19:52:33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font" Target="fonts/font4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6.fntdata"/><Relationship Id="rId10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6.fntdata"/><Relationship Id="rId61" Type="http://schemas.openxmlformats.org/officeDocument/2006/relationships/slide" Target="slides/slide56.xml"/><Relationship Id="rId82" Type="http://schemas.openxmlformats.org/officeDocument/2006/relationships/font" Target="fonts/font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commentAuthors" Target="commentAuthors.xml"/><Relationship Id="rId105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comments/modernComment_116C_C611B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711AE9-1288-4236-ABEA-050AD6A50521}" authorId="{34F0364D-CBFB-1BD5-3911-56820E45AA55}" created="2022-12-05T16:55:22.9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23051626" sldId="4460"/>
      <ac:picMk id="4" creationId="{462BAA7F-F9CE-EA8D-0DD5-7A875AA4632E}"/>
    </ac:deMkLst>
    <p188:replyLst>
      <p188:reply id="{16512C59-0BA0-4ABA-8D08-8AA26C3530CE}" authorId="{55544442-D5C3-59EF-119C-C043CFB8F23B}" created="2022-12-05T16:58:46.802">
        <p188:txBody>
          <a:bodyPr/>
          <a:lstStyle/>
          <a:p>
            <a:r>
              <a:rPr lang="en-US"/>
              <a:t>[@Andrew Romero] Some 1800s congressperson testifying </a:t>
            </a:r>
          </a:p>
        </p188:txBody>
      </p188:reply>
      <p188:reply id="{9A5B330C-645C-4DD3-8293-5B3EFF630984}" authorId="{34F0364D-CBFB-1BD5-3911-56820E45AA55}" created="2022-12-05T17:00:38.515">
        <p188:txBody>
          <a:bodyPr/>
          <a:lstStyle/>
          <a:p>
            <a:r>
              <a:rPr lang="en-US"/>
              <a:t>Lol. Thoughts on replacement?</a:t>
            </a:r>
          </a:p>
        </p188:txBody>
      </p188:reply>
      <p188:reply id="{0D7D7A2B-77ED-46C1-97A5-4CEF604370B0}" authorId="{55544442-D5C3-59EF-119C-C043CFB8F23B}" created="2022-12-05T17:02:01.311">
        <p188:txBody>
          <a:bodyPr/>
          <a:lstStyle/>
          <a:p>
            <a:r>
              <a:rPr lang="en-US"/>
              <a:t>I'll see what I can find</a:t>
            </a:r>
          </a:p>
        </p188:txBody>
      </p188:reply>
    </p188:replyLst>
    <p188:txBody>
      <a:bodyPr/>
      <a:lstStyle/>
      <a:p>
        <a:r>
          <a:rPr lang="en-US"/>
          <a:t>[@Christopher] - what is this a pic of?</a:t>
        </a:r>
      </a:p>
    </p188:txBody>
  </p188:cm>
</p188:cmLst>
</file>

<file path=ppt/comments/modernComment_118B_9414C5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AEF6ED6-8DF8-4E1E-B7C6-CBF6BBCA26EB}" authorId="{34F0364D-CBFB-1BD5-3911-56820E45AA55}" created="2022-12-05T03:35:58.550">
    <pc:sldMkLst xmlns:pc="http://schemas.microsoft.com/office/powerpoint/2013/main/command">
      <pc:docMk/>
      <pc:sldMk cId="2484389239" sldId="4491"/>
    </pc:sldMkLst>
    <p188:txBody>
      <a:bodyPr/>
      <a:lstStyle/>
      <a:p>
        <a:r>
          <a:rPr lang="en-US"/>
          <a:t>I think this slide format has too much wasted space</a:t>
        </a:r>
      </a:p>
    </p188:txBody>
  </p188:cm>
</p188:cmLst>
</file>

<file path=ppt/comments/modernComment_119F_91222E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906D83-048D-403A-AE03-F2C774043934}" authorId="{34F0364D-CBFB-1BD5-3911-56820E45AA55}" created="2022-12-05T18:39:38.118">
    <pc:sldMkLst xmlns:pc="http://schemas.microsoft.com/office/powerpoint/2013/main/command">
      <pc:docMk/>
      <pc:sldMk cId="2434936416" sldId="4511"/>
    </pc:sldMkLst>
    <p188:txBody>
      <a:bodyPr/>
      <a:lstStyle/>
      <a:p>
        <a:r>
          <a:rPr lang="en-US"/>
          <a:t>Is this relevant to city/county work?</a:t>
        </a:r>
      </a:p>
    </p188:txBody>
  </p188:cm>
</p188:cmLst>
</file>

<file path=ppt/comments/modernComment_11A1_9079DA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D25239-0D31-482B-9B0D-D1A2B58C7B54}" authorId="{34F0364D-CBFB-1BD5-3911-56820E45AA55}" created="2022-12-06T16:29:56.6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23904946" sldId="4513"/>
      <ac:picMk id="2" creationId="{7CF68AA2-4C87-DA67-724E-D3AAD451BD3B}"/>
    </ac:deMkLst>
    <p188:txBody>
      <a:bodyPr/>
      <a:lstStyle/>
      <a:p>
        <a:r>
          <a:rPr lang="en-US"/>
          <a:t>[@Christopher] can you add a photo credit for this?</a:t>
        </a:r>
      </a:p>
    </p188:txBody>
  </p188:cm>
</p188:cmLst>
</file>

<file path=ppt/comments/modernComment_1211_FD0F06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0B1C2C-364E-42D7-B14A-437C6E8AF86C}" authorId="{34F0364D-CBFB-1BD5-3911-56820E45AA55}" created="2022-12-02T22:08:40.928">
    <pc:sldMkLst xmlns:pc="http://schemas.microsoft.com/office/powerpoint/2013/main/command">
      <pc:docMk/>
      <pc:sldMk cId="2000249764" sldId="324"/>
    </pc:sldMkLst>
    <p188:txBody>
      <a:bodyPr/>
      <a:lstStyle/>
      <a:p>
        <a:r>
          <a:rPr lang="en-US"/>
          <a:t>Need School Board
City Commission
County Commission</a:t>
        </a:r>
      </a:p>
    </p188:txBody>
  </p188:cm>
</p188:cmLst>
</file>

<file path=ppt/comments/modernComment_1215_27F68C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DEC35B-38A0-4FC8-B3A0-B2139F45D192}" authorId="{34F0364D-CBFB-1BD5-3911-56820E45AA55}" created="2022-12-05T03:21:52.11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55128145" sldId="1066"/>
      <ac:picMk id="1026" creationId="{A6E4F5B2-9663-4FCC-9CDB-F4E31ACB88B4}"/>
    </ac:deMkLst>
    <p188:replyLst>
      <p188:reply id="{3C9B60B6-301D-4C1C-9D85-7847F07B118B}" authorId="{34F0364D-CBFB-1BD5-3911-56820E45AA55}" created="2022-12-05T16:20:34.128">
        <p188:txBody>
          <a:bodyPr/>
          <a:lstStyle/>
          <a:p>
            <a:r>
              <a:rPr lang="en-US"/>
              <a:t>Can you do me a favor and paste this pic in here, but not make it the background?</a:t>
            </a:r>
          </a:p>
        </p188:txBody>
      </p188:reply>
    </p188:replyLst>
    <p188:txBody>
      <a:bodyPr/>
      <a:lstStyle/>
      <a:p>
        <a:r>
          <a:rPr lang="en-US"/>
          <a:t>[@Christopher Doarn] let's replace this</a:t>
        </a:r>
      </a:p>
    </p188:txBody>
  </p188:cm>
</p188:cmLst>
</file>

<file path=ppt/comments/modernComment_1217_3156DF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BFB914-207F-4A70-82CC-4EDEC9108C1C}" authorId="{34F0364D-CBFB-1BD5-3911-56820E45AA55}" created="2022-12-05T16:23:25.0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27776818" sldId="4631"/>
      <ac:picMk id="4100" creationId="{4FA2E07F-D264-6BC7-C101-D7F6470A53DF}"/>
    </ac:deMkLst>
    <p188:txBody>
      <a:bodyPr/>
      <a:lstStyle/>
      <a:p>
        <a:r>
          <a:rPr lang="en-US"/>
          <a:t>Need to replace this pic</a:t>
        </a:r>
      </a:p>
    </p188:txBody>
  </p188:cm>
</p188:cmLst>
</file>

<file path=ppt/comments/modernComment_145_C18787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A14F1B-BA6A-4961-AE0E-B95C6463FA99}" authorId="{34F0364D-CBFB-1BD5-3911-56820E45AA55}" created="2022-12-02T22:09:20.504">
    <pc:sldMkLst xmlns:pc="http://schemas.microsoft.com/office/powerpoint/2013/main/command">
      <pc:docMk/>
      <pc:sldMk cId="3246884830" sldId="325"/>
    </pc:sldMkLst>
    <p188:txBody>
      <a:bodyPr/>
      <a:lstStyle/>
      <a:p>
        <a:r>
          <a:rPr lang="en-US"/>
          <a:t>Which other people? School board? County Commission?</a:t>
        </a:r>
      </a:p>
    </p188:txBody>
  </p188:cm>
</p188:cmLst>
</file>

<file path=ppt/comments/modernComment_14D_9FD121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13AF3F-8537-45FD-B89A-3F9C090E3970}" authorId="{34F0364D-CBFB-1BD5-3911-56820E45AA55}" created="2022-12-05T18:37:44.793">
    <pc:sldMkLst xmlns:pc="http://schemas.microsoft.com/office/powerpoint/2013/main/command">
      <pc:docMk/>
      <pc:sldMk cId="2681282966" sldId="333"/>
    </pc:sldMkLst>
    <p188:txBody>
      <a:bodyPr/>
      <a:lstStyle/>
      <a:p>
        <a:r>
          <a:rPr lang="en-US"/>
          <a:t>[@Christopher] - picture of person being interviewed by reporter</a:t>
        </a:r>
      </a:p>
    </p188:txBody>
  </p188:cm>
</p188:cmLst>
</file>

<file path=ppt/comments/modernComment_1D3_742959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6A21D6-5E53-423D-9804-12770C821667}" authorId="{CFE52518-9B25-7333-6EC6-7CB9E6183CBC}" created="2022-11-18T18:44:18.459">
    <pc:sldMkLst xmlns:pc="http://schemas.microsoft.com/office/powerpoint/2013/main/command">
      <pc:docMk/>
      <pc:sldMk cId="1948866846" sldId="467"/>
    </pc:sldMkLst>
    <p188:txBody>
      <a:bodyPr/>
      <a:lstStyle/>
      <a:p>
        <a:r>
          <a:rPr lang="en-US"/>
          <a:t>[@Iqra] - thoughts on updating this?</a:t>
        </a:r>
      </a:p>
    </p188:txBody>
  </p188:cm>
</p188:cmLst>
</file>

<file path=ppt/comments/modernComment_425_D1FD2B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AF3401-5799-411E-9D4C-065D688EFCFB}" authorId="{34F0364D-CBFB-1BD5-3911-56820E45AA55}" created="2022-12-05T18:20:30.7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23029937" sldId="1061"/>
      <ac:picMk id="8" creationId="{A8AAD69F-F1AA-4745-F18B-C46EC552799A}"/>
    </ac:deMkLst>
    <p188:replyLst>
      <p188:reply id="{3BEF0E5E-E02B-4F8C-8031-A78364AE7BDC}" authorId="{34F0364D-CBFB-1BD5-3911-56820E45AA55}" created="2022-12-05T19:55:56.181">
        <p188:txBody>
          <a:bodyPr/>
          <a:lstStyle/>
          <a:p>
            <a:r>
              <a:rPr lang="en-US"/>
              <a:t>One page that show the problem - e.g. access to tobacco products</a:t>
            </a:r>
          </a:p>
        </p188:txBody>
      </p188:reply>
    </p188:replyLst>
    <p188:txBody>
      <a:bodyPr/>
      <a:lstStyle/>
      <a:p>
        <a:r>
          <a:rPr lang="en-US"/>
          <a:t>[@Christopher Doarn] replace with case study</a:t>
        </a:r>
      </a:p>
    </p188:txBody>
  </p188:cm>
</p188:cmLst>
</file>

<file path=ppt/comments/modernComment_48C_9C36BA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872602-A25B-4011-B2BE-AAA8F425A32F}" authorId="{CFE52518-9B25-7333-6EC6-7CB9E6183CBC}" created="2022-11-18T18:46:20.279">
    <pc:sldMkLst xmlns:pc="http://schemas.microsoft.com/office/powerpoint/2013/main/command">
      <pc:docMk/>
      <pc:sldMk cId="2620832480" sldId="1164"/>
    </pc:sldMkLst>
    <p188:txBody>
      <a:bodyPr/>
      <a:lstStyle/>
      <a:p>
        <a:r>
          <a:rPr lang="en-US"/>
          <a:t>[@Christopher] - this is something we have to think about re: DOH staff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9F9444-AD68-4B3A-AE5B-8747B85CFE0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A5923A-8CA6-4B2A-865B-CDEDD9C6B7AB}">
      <dgm:prSet custT="1"/>
      <dgm:spPr/>
      <dgm:t>
        <a:bodyPr/>
        <a:lstStyle/>
        <a:p>
          <a:r>
            <a:rPr lang="en-US" sz="4800" b="1">
              <a:latin typeface="Source Sans Pro" panose="020B0503030403020204" pitchFamily="34" charset="0"/>
            </a:rPr>
            <a:t>FRAME</a:t>
          </a:r>
          <a:endParaRPr lang="en-US" sz="4800">
            <a:latin typeface="Source Sans Pro" panose="020B0503030403020204" pitchFamily="34" charset="0"/>
          </a:endParaRPr>
        </a:p>
      </dgm:t>
    </dgm:pt>
    <dgm:pt modelId="{831C543C-0942-4E4E-9FE5-E2A7A60451CF}" type="parTrans" cxnId="{4C7929C1-0B3C-48BF-BAC5-CF97C8AFBEB9}">
      <dgm:prSet/>
      <dgm:spPr/>
      <dgm:t>
        <a:bodyPr/>
        <a:lstStyle/>
        <a:p>
          <a:endParaRPr lang="en-US"/>
        </a:p>
      </dgm:t>
    </dgm:pt>
    <dgm:pt modelId="{263F1054-DE56-4FDF-B40F-579CD8D5903A}" type="sibTrans" cxnId="{4C7929C1-0B3C-48BF-BAC5-CF97C8AFBEB9}">
      <dgm:prSet/>
      <dgm:spPr/>
      <dgm:t>
        <a:bodyPr/>
        <a:lstStyle/>
        <a:p>
          <a:endParaRPr lang="en-US"/>
        </a:p>
      </dgm:t>
    </dgm:pt>
    <dgm:pt modelId="{2727A987-4311-41A0-99F5-8B83DD4397D2}">
      <dgm:prSet/>
      <dgm:spPr/>
      <dgm:t>
        <a:bodyPr/>
        <a:lstStyle/>
        <a:p>
          <a:r>
            <a:rPr lang="en-US" b="1">
              <a:latin typeface="Source Sans Pro" panose="020B0503030403020204" pitchFamily="34" charset="0"/>
            </a:rPr>
            <a:t>F =	Facts</a:t>
          </a:r>
          <a:endParaRPr lang="en-US">
            <a:latin typeface="Source Sans Pro" panose="020B0503030403020204" pitchFamily="34" charset="0"/>
          </a:endParaRPr>
        </a:p>
      </dgm:t>
    </dgm:pt>
    <dgm:pt modelId="{8723463A-ACE6-4A77-99FC-C715C130BA78}" type="parTrans" cxnId="{3D692010-74E2-451C-A4BE-2984845A80AE}">
      <dgm:prSet/>
      <dgm:spPr/>
      <dgm:t>
        <a:bodyPr/>
        <a:lstStyle/>
        <a:p>
          <a:endParaRPr lang="en-US"/>
        </a:p>
      </dgm:t>
    </dgm:pt>
    <dgm:pt modelId="{0733A3DB-9F2B-4F04-8774-3573A226BB34}" type="sibTrans" cxnId="{3D692010-74E2-451C-A4BE-2984845A80AE}">
      <dgm:prSet/>
      <dgm:spPr/>
      <dgm:t>
        <a:bodyPr/>
        <a:lstStyle/>
        <a:p>
          <a:endParaRPr lang="en-US"/>
        </a:p>
      </dgm:t>
    </dgm:pt>
    <dgm:pt modelId="{BD0FBB6D-0F5D-4212-AC6B-68225680A2AB}">
      <dgm:prSet/>
      <dgm:spPr/>
      <dgm:t>
        <a:bodyPr/>
        <a:lstStyle/>
        <a:p>
          <a:r>
            <a:rPr lang="en-US" b="1" dirty="0">
              <a:latin typeface="Source Sans Pro" panose="020B0503030403020204" pitchFamily="34" charset="0"/>
            </a:rPr>
            <a:t>R =	Reduce to 1 page</a:t>
          </a:r>
          <a:endParaRPr lang="en-US" dirty="0">
            <a:latin typeface="Source Sans Pro" panose="020B0503030403020204" pitchFamily="34" charset="0"/>
          </a:endParaRPr>
        </a:p>
      </dgm:t>
    </dgm:pt>
    <dgm:pt modelId="{7E787D78-3A6D-42D1-9C50-5ECA3A571F8E}" type="parTrans" cxnId="{93DC8CC1-AE1C-4D20-871E-9A7F7AB42839}">
      <dgm:prSet/>
      <dgm:spPr/>
      <dgm:t>
        <a:bodyPr/>
        <a:lstStyle/>
        <a:p>
          <a:endParaRPr lang="en-US"/>
        </a:p>
      </dgm:t>
    </dgm:pt>
    <dgm:pt modelId="{A9A67C17-FC94-4800-B3E8-3AE4784C962E}" type="sibTrans" cxnId="{93DC8CC1-AE1C-4D20-871E-9A7F7AB42839}">
      <dgm:prSet/>
      <dgm:spPr/>
      <dgm:t>
        <a:bodyPr/>
        <a:lstStyle/>
        <a:p>
          <a:endParaRPr lang="en-US"/>
        </a:p>
      </dgm:t>
    </dgm:pt>
    <dgm:pt modelId="{15D601DF-DBFF-474F-A172-767264AB98AC}">
      <dgm:prSet/>
      <dgm:spPr/>
      <dgm:t>
        <a:bodyPr/>
        <a:lstStyle/>
        <a:p>
          <a:r>
            <a:rPr lang="en-US" b="1" dirty="0">
              <a:latin typeface="Source Sans Pro" panose="020B0503030403020204" pitchFamily="34" charset="0"/>
            </a:rPr>
            <a:t>A = 	Anecdotes/stories</a:t>
          </a:r>
          <a:endParaRPr lang="en-US" dirty="0">
            <a:latin typeface="Source Sans Pro" panose="020B0503030403020204" pitchFamily="34" charset="0"/>
          </a:endParaRPr>
        </a:p>
      </dgm:t>
    </dgm:pt>
    <dgm:pt modelId="{46CCE681-D75C-45FE-A2E5-52DF21C48214}" type="parTrans" cxnId="{BE668198-D916-4BC4-A2C3-5F81417A3A34}">
      <dgm:prSet/>
      <dgm:spPr/>
      <dgm:t>
        <a:bodyPr/>
        <a:lstStyle/>
        <a:p>
          <a:endParaRPr lang="en-US"/>
        </a:p>
      </dgm:t>
    </dgm:pt>
    <dgm:pt modelId="{6A13C1CE-F4AC-4E51-8B4C-4FFAC9639E26}" type="sibTrans" cxnId="{BE668198-D916-4BC4-A2C3-5F81417A3A34}">
      <dgm:prSet/>
      <dgm:spPr/>
      <dgm:t>
        <a:bodyPr/>
        <a:lstStyle/>
        <a:p>
          <a:endParaRPr lang="en-US"/>
        </a:p>
      </dgm:t>
    </dgm:pt>
    <dgm:pt modelId="{589A847E-6E74-4C97-A6FF-07B76EDA6132}">
      <dgm:prSet/>
      <dgm:spPr/>
      <dgm:t>
        <a:bodyPr/>
        <a:lstStyle/>
        <a:p>
          <a:r>
            <a:rPr lang="en-US" b="1">
              <a:latin typeface="Source Sans Pro" panose="020B0503030403020204" pitchFamily="34" charset="0"/>
            </a:rPr>
            <a:t>M =	Map out strategy</a:t>
          </a:r>
          <a:endParaRPr lang="en-US">
            <a:latin typeface="Source Sans Pro" panose="020B0503030403020204" pitchFamily="34" charset="0"/>
          </a:endParaRPr>
        </a:p>
      </dgm:t>
    </dgm:pt>
    <dgm:pt modelId="{01BC7056-7B0D-48E1-824C-0047D8A5A15B}" type="parTrans" cxnId="{0C50E724-2D1B-4879-A539-35A795A09472}">
      <dgm:prSet/>
      <dgm:spPr/>
      <dgm:t>
        <a:bodyPr/>
        <a:lstStyle/>
        <a:p>
          <a:endParaRPr lang="en-US"/>
        </a:p>
      </dgm:t>
    </dgm:pt>
    <dgm:pt modelId="{A2348F09-82ED-475A-9E38-C895536F6C0C}" type="sibTrans" cxnId="{0C50E724-2D1B-4879-A539-35A795A09472}">
      <dgm:prSet/>
      <dgm:spPr/>
      <dgm:t>
        <a:bodyPr/>
        <a:lstStyle/>
        <a:p>
          <a:endParaRPr lang="en-US"/>
        </a:p>
      </dgm:t>
    </dgm:pt>
    <dgm:pt modelId="{39E0ACD7-FE24-467C-A66C-D819B9F0770D}">
      <dgm:prSet/>
      <dgm:spPr/>
      <dgm:t>
        <a:bodyPr/>
        <a:lstStyle/>
        <a:p>
          <a:r>
            <a:rPr lang="en-US" b="1">
              <a:latin typeface="Source Sans Pro" panose="020B0503030403020204" pitchFamily="34" charset="0"/>
            </a:rPr>
            <a:t>E = 	Evaluate Results</a:t>
          </a:r>
          <a:endParaRPr lang="en-US">
            <a:latin typeface="Source Sans Pro" panose="020B0503030403020204" pitchFamily="34" charset="0"/>
          </a:endParaRPr>
        </a:p>
      </dgm:t>
    </dgm:pt>
    <dgm:pt modelId="{39177340-6FDC-4296-9F46-D3031CA1CD71}" type="parTrans" cxnId="{7DE8C82D-F876-429F-973B-FB1EBD343A18}">
      <dgm:prSet/>
      <dgm:spPr/>
      <dgm:t>
        <a:bodyPr/>
        <a:lstStyle/>
        <a:p>
          <a:endParaRPr lang="en-US"/>
        </a:p>
      </dgm:t>
    </dgm:pt>
    <dgm:pt modelId="{917E628B-5826-41AF-A751-70C993A26FD4}" type="sibTrans" cxnId="{7DE8C82D-F876-429F-973B-FB1EBD343A18}">
      <dgm:prSet/>
      <dgm:spPr/>
      <dgm:t>
        <a:bodyPr/>
        <a:lstStyle/>
        <a:p>
          <a:endParaRPr lang="en-US"/>
        </a:p>
      </dgm:t>
    </dgm:pt>
    <dgm:pt modelId="{D88669F2-3925-42B5-99F1-BE672F29ABB4}" type="pres">
      <dgm:prSet presAssocID="{E69F9444-AD68-4B3A-AE5B-8747B85CFE06}" presName="vert0" presStyleCnt="0">
        <dgm:presLayoutVars>
          <dgm:dir/>
          <dgm:animOne val="branch"/>
          <dgm:animLvl val="lvl"/>
        </dgm:presLayoutVars>
      </dgm:prSet>
      <dgm:spPr/>
    </dgm:pt>
    <dgm:pt modelId="{288DC3C4-0FE0-4418-8665-E64D8DD7AC97}" type="pres">
      <dgm:prSet presAssocID="{C4A5923A-8CA6-4B2A-865B-CDEDD9C6B7AB}" presName="thickLine" presStyleLbl="alignNode1" presStyleIdx="0" presStyleCnt="6"/>
      <dgm:spPr/>
    </dgm:pt>
    <dgm:pt modelId="{359D0D93-8885-488E-B2BD-B0EC42C91AB2}" type="pres">
      <dgm:prSet presAssocID="{C4A5923A-8CA6-4B2A-865B-CDEDD9C6B7AB}" presName="horz1" presStyleCnt="0"/>
      <dgm:spPr/>
    </dgm:pt>
    <dgm:pt modelId="{68AFAFF4-5C40-427A-8496-1661B1F13280}" type="pres">
      <dgm:prSet presAssocID="{C4A5923A-8CA6-4B2A-865B-CDEDD9C6B7AB}" presName="tx1" presStyleLbl="revTx" presStyleIdx="0" presStyleCnt="6"/>
      <dgm:spPr/>
    </dgm:pt>
    <dgm:pt modelId="{F6762255-DD8F-4F59-BA2C-94A8507D81C0}" type="pres">
      <dgm:prSet presAssocID="{C4A5923A-8CA6-4B2A-865B-CDEDD9C6B7AB}" presName="vert1" presStyleCnt="0"/>
      <dgm:spPr/>
    </dgm:pt>
    <dgm:pt modelId="{D433F369-632E-49F1-900A-3BE9E24FC19F}" type="pres">
      <dgm:prSet presAssocID="{2727A987-4311-41A0-99F5-8B83DD4397D2}" presName="thickLine" presStyleLbl="alignNode1" presStyleIdx="1" presStyleCnt="6"/>
      <dgm:spPr/>
    </dgm:pt>
    <dgm:pt modelId="{A6A6CE71-2716-4458-A54C-C521F87B0347}" type="pres">
      <dgm:prSet presAssocID="{2727A987-4311-41A0-99F5-8B83DD4397D2}" presName="horz1" presStyleCnt="0"/>
      <dgm:spPr/>
    </dgm:pt>
    <dgm:pt modelId="{B0A1CD95-ABD3-44B2-96C0-AA9C8F2FA194}" type="pres">
      <dgm:prSet presAssocID="{2727A987-4311-41A0-99F5-8B83DD4397D2}" presName="tx1" presStyleLbl="revTx" presStyleIdx="1" presStyleCnt="6"/>
      <dgm:spPr/>
    </dgm:pt>
    <dgm:pt modelId="{5DD9BFA4-718B-4942-8ACF-03F0B12CFF57}" type="pres">
      <dgm:prSet presAssocID="{2727A987-4311-41A0-99F5-8B83DD4397D2}" presName="vert1" presStyleCnt="0"/>
      <dgm:spPr/>
    </dgm:pt>
    <dgm:pt modelId="{4B2C15A8-A2BD-4842-884D-4B027B48DF6C}" type="pres">
      <dgm:prSet presAssocID="{BD0FBB6D-0F5D-4212-AC6B-68225680A2AB}" presName="thickLine" presStyleLbl="alignNode1" presStyleIdx="2" presStyleCnt="6"/>
      <dgm:spPr/>
    </dgm:pt>
    <dgm:pt modelId="{E7352950-8E88-4B47-8015-8C208454DE4D}" type="pres">
      <dgm:prSet presAssocID="{BD0FBB6D-0F5D-4212-AC6B-68225680A2AB}" presName="horz1" presStyleCnt="0"/>
      <dgm:spPr/>
    </dgm:pt>
    <dgm:pt modelId="{FFE2B727-DE99-4C8B-BE9A-91680580B3EC}" type="pres">
      <dgm:prSet presAssocID="{BD0FBB6D-0F5D-4212-AC6B-68225680A2AB}" presName="tx1" presStyleLbl="revTx" presStyleIdx="2" presStyleCnt="6"/>
      <dgm:spPr/>
    </dgm:pt>
    <dgm:pt modelId="{86CA417B-0E9B-4CEB-9A04-ACE6ECA0DF11}" type="pres">
      <dgm:prSet presAssocID="{BD0FBB6D-0F5D-4212-AC6B-68225680A2AB}" presName="vert1" presStyleCnt="0"/>
      <dgm:spPr/>
    </dgm:pt>
    <dgm:pt modelId="{C123F478-1E41-485E-94C8-BF0771F114CD}" type="pres">
      <dgm:prSet presAssocID="{15D601DF-DBFF-474F-A172-767264AB98AC}" presName="thickLine" presStyleLbl="alignNode1" presStyleIdx="3" presStyleCnt="6"/>
      <dgm:spPr/>
    </dgm:pt>
    <dgm:pt modelId="{436A2234-2AB0-4F22-895C-E8CDE96AD850}" type="pres">
      <dgm:prSet presAssocID="{15D601DF-DBFF-474F-A172-767264AB98AC}" presName="horz1" presStyleCnt="0"/>
      <dgm:spPr/>
    </dgm:pt>
    <dgm:pt modelId="{CCBF14A8-E958-4ED3-8E01-51B1EE66704F}" type="pres">
      <dgm:prSet presAssocID="{15D601DF-DBFF-474F-A172-767264AB98AC}" presName="tx1" presStyleLbl="revTx" presStyleIdx="3" presStyleCnt="6"/>
      <dgm:spPr/>
    </dgm:pt>
    <dgm:pt modelId="{AAD8E248-44DF-4B73-85D3-5FB50E2362F6}" type="pres">
      <dgm:prSet presAssocID="{15D601DF-DBFF-474F-A172-767264AB98AC}" presName="vert1" presStyleCnt="0"/>
      <dgm:spPr/>
    </dgm:pt>
    <dgm:pt modelId="{B2F7AF23-209C-41F7-A000-7DDAF2F63BE0}" type="pres">
      <dgm:prSet presAssocID="{589A847E-6E74-4C97-A6FF-07B76EDA6132}" presName="thickLine" presStyleLbl="alignNode1" presStyleIdx="4" presStyleCnt="6"/>
      <dgm:spPr/>
    </dgm:pt>
    <dgm:pt modelId="{5015F634-982C-40C2-8D52-F279096591DE}" type="pres">
      <dgm:prSet presAssocID="{589A847E-6E74-4C97-A6FF-07B76EDA6132}" presName="horz1" presStyleCnt="0"/>
      <dgm:spPr/>
    </dgm:pt>
    <dgm:pt modelId="{59CDF68C-01B0-4858-A65F-2E6F114D51F1}" type="pres">
      <dgm:prSet presAssocID="{589A847E-6E74-4C97-A6FF-07B76EDA6132}" presName="tx1" presStyleLbl="revTx" presStyleIdx="4" presStyleCnt="6"/>
      <dgm:spPr/>
    </dgm:pt>
    <dgm:pt modelId="{4D051DE7-40FF-48BF-A53D-EC58AAB1EAA2}" type="pres">
      <dgm:prSet presAssocID="{589A847E-6E74-4C97-A6FF-07B76EDA6132}" presName="vert1" presStyleCnt="0"/>
      <dgm:spPr/>
    </dgm:pt>
    <dgm:pt modelId="{8F0F3818-AE08-4522-B632-B75F0DF0C055}" type="pres">
      <dgm:prSet presAssocID="{39E0ACD7-FE24-467C-A66C-D819B9F0770D}" presName="thickLine" presStyleLbl="alignNode1" presStyleIdx="5" presStyleCnt="6"/>
      <dgm:spPr/>
    </dgm:pt>
    <dgm:pt modelId="{D7AF54F4-D997-4D58-BCC2-F5AC38C9C95E}" type="pres">
      <dgm:prSet presAssocID="{39E0ACD7-FE24-467C-A66C-D819B9F0770D}" presName="horz1" presStyleCnt="0"/>
      <dgm:spPr/>
    </dgm:pt>
    <dgm:pt modelId="{69AD0EB9-FB5C-41F0-8FB1-5A91A59EF7E8}" type="pres">
      <dgm:prSet presAssocID="{39E0ACD7-FE24-467C-A66C-D819B9F0770D}" presName="tx1" presStyleLbl="revTx" presStyleIdx="5" presStyleCnt="6"/>
      <dgm:spPr/>
    </dgm:pt>
    <dgm:pt modelId="{10C39B55-87E0-467E-8634-1BB72670970A}" type="pres">
      <dgm:prSet presAssocID="{39E0ACD7-FE24-467C-A66C-D819B9F0770D}" presName="vert1" presStyleCnt="0"/>
      <dgm:spPr/>
    </dgm:pt>
  </dgm:ptLst>
  <dgm:cxnLst>
    <dgm:cxn modelId="{83958F01-5E9A-4D4B-B06C-8DF0A0CDBD70}" type="presOf" srcId="{E69F9444-AD68-4B3A-AE5B-8747B85CFE06}" destId="{D88669F2-3925-42B5-99F1-BE672F29ABB4}" srcOrd="0" destOrd="0" presId="urn:microsoft.com/office/officeart/2008/layout/LinedList"/>
    <dgm:cxn modelId="{38A73F0D-4CFB-4C48-959E-2AEEC4E33A5A}" type="presOf" srcId="{2727A987-4311-41A0-99F5-8B83DD4397D2}" destId="{B0A1CD95-ABD3-44B2-96C0-AA9C8F2FA194}" srcOrd="0" destOrd="0" presId="urn:microsoft.com/office/officeart/2008/layout/LinedList"/>
    <dgm:cxn modelId="{3D692010-74E2-451C-A4BE-2984845A80AE}" srcId="{E69F9444-AD68-4B3A-AE5B-8747B85CFE06}" destId="{2727A987-4311-41A0-99F5-8B83DD4397D2}" srcOrd="1" destOrd="0" parTransId="{8723463A-ACE6-4A77-99FC-C715C130BA78}" sibTransId="{0733A3DB-9F2B-4F04-8774-3573A226BB34}"/>
    <dgm:cxn modelId="{0C50E724-2D1B-4879-A539-35A795A09472}" srcId="{E69F9444-AD68-4B3A-AE5B-8747B85CFE06}" destId="{589A847E-6E74-4C97-A6FF-07B76EDA6132}" srcOrd="4" destOrd="0" parTransId="{01BC7056-7B0D-48E1-824C-0047D8A5A15B}" sibTransId="{A2348F09-82ED-475A-9E38-C895536F6C0C}"/>
    <dgm:cxn modelId="{7DE8C82D-F876-429F-973B-FB1EBD343A18}" srcId="{E69F9444-AD68-4B3A-AE5B-8747B85CFE06}" destId="{39E0ACD7-FE24-467C-A66C-D819B9F0770D}" srcOrd="5" destOrd="0" parTransId="{39177340-6FDC-4296-9F46-D3031CA1CD71}" sibTransId="{917E628B-5826-41AF-A751-70C993A26FD4}"/>
    <dgm:cxn modelId="{BE668198-D916-4BC4-A2C3-5F81417A3A34}" srcId="{E69F9444-AD68-4B3A-AE5B-8747B85CFE06}" destId="{15D601DF-DBFF-474F-A172-767264AB98AC}" srcOrd="3" destOrd="0" parTransId="{46CCE681-D75C-45FE-A2E5-52DF21C48214}" sibTransId="{6A13C1CE-F4AC-4E51-8B4C-4FFAC9639E26}"/>
    <dgm:cxn modelId="{0455779A-B722-46C3-ACE6-0F396B0BA0EC}" type="presOf" srcId="{C4A5923A-8CA6-4B2A-865B-CDEDD9C6B7AB}" destId="{68AFAFF4-5C40-427A-8496-1661B1F13280}" srcOrd="0" destOrd="0" presId="urn:microsoft.com/office/officeart/2008/layout/LinedList"/>
    <dgm:cxn modelId="{5DBFEEAE-D032-4104-B1B7-625F8D81004C}" type="presOf" srcId="{BD0FBB6D-0F5D-4212-AC6B-68225680A2AB}" destId="{FFE2B727-DE99-4C8B-BE9A-91680580B3EC}" srcOrd="0" destOrd="0" presId="urn:microsoft.com/office/officeart/2008/layout/LinedList"/>
    <dgm:cxn modelId="{FFB8BBBD-D3D4-488A-A07E-86165ACE4F09}" type="presOf" srcId="{15D601DF-DBFF-474F-A172-767264AB98AC}" destId="{CCBF14A8-E958-4ED3-8E01-51B1EE66704F}" srcOrd="0" destOrd="0" presId="urn:microsoft.com/office/officeart/2008/layout/LinedList"/>
    <dgm:cxn modelId="{4C7929C1-0B3C-48BF-BAC5-CF97C8AFBEB9}" srcId="{E69F9444-AD68-4B3A-AE5B-8747B85CFE06}" destId="{C4A5923A-8CA6-4B2A-865B-CDEDD9C6B7AB}" srcOrd="0" destOrd="0" parTransId="{831C543C-0942-4E4E-9FE5-E2A7A60451CF}" sibTransId="{263F1054-DE56-4FDF-B40F-579CD8D5903A}"/>
    <dgm:cxn modelId="{93DC8CC1-AE1C-4D20-871E-9A7F7AB42839}" srcId="{E69F9444-AD68-4B3A-AE5B-8747B85CFE06}" destId="{BD0FBB6D-0F5D-4212-AC6B-68225680A2AB}" srcOrd="2" destOrd="0" parTransId="{7E787D78-3A6D-42D1-9C50-5ECA3A571F8E}" sibTransId="{A9A67C17-FC94-4800-B3E8-3AE4784C962E}"/>
    <dgm:cxn modelId="{0441F8CA-4817-4552-A600-9F5CF4C4363D}" type="presOf" srcId="{39E0ACD7-FE24-467C-A66C-D819B9F0770D}" destId="{69AD0EB9-FB5C-41F0-8FB1-5A91A59EF7E8}" srcOrd="0" destOrd="0" presId="urn:microsoft.com/office/officeart/2008/layout/LinedList"/>
    <dgm:cxn modelId="{092B0FF1-9F3A-49FD-840C-93C1AA589309}" type="presOf" srcId="{589A847E-6E74-4C97-A6FF-07B76EDA6132}" destId="{59CDF68C-01B0-4858-A65F-2E6F114D51F1}" srcOrd="0" destOrd="0" presId="urn:microsoft.com/office/officeart/2008/layout/LinedList"/>
    <dgm:cxn modelId="{59E2C04A-E1A3-4646-A2E5-232C0FEBD52C}" type="presParOf" srcId="{D88669F2-3925-42B5-99F1-BE672F29ABB4}" destId="{288DC3C4-0FE0-4418-8665-E64D8DD7AC97}" srcOrd="0" destOrd="0" presId="urn:microsoft.com/office/officeart/2008/layout/LinedList"/>
    <dgm:cxn modelId="{64DCB377-4619-45F8-BCC9-724A6EAAAC52}" type="presParOf" srcId="{D88669F2-3925-42B5-99F1-BE672F29ABB4}" destId="{359D0D93-8885-488E-B2BD-B0EC42C91AB2}" srcOrd="1" destOrd="0" presId="urn:microsoft.com/office/officeart/2008/layout/LinedList"/>
    <dgm:cxn modelId="{814DD12F-6837-4C09-BA70-A239DC055104}" type="presParOf" srcId="{359D0D93-8885-488E-B2BD-B0EC42C91AB2}" destId="{68AFAFF4-5C40-427A-8496-1661B1F13280}" srcOrd="0" destOrd="0" presId="urn:microsoft.com/office/officeart/2008/layout/LinedList"/>
    <dgm:cxn modelId="{30D28975-444F-4801-9A9F-16DFB8A78F92}" type="presParOf" srcId="{359D0D93-8885-488E-B2BD-B0EC42C91AB2}" destId="{F6762255-DD8F-4F59-BA2C-94A8507D81C0}" srcOrd="1" destOrd="0" presId="urn:microsoft.com/office/officeart/2008/layout/LinedList"/>
    <dgm:cxn modelId="{DD35D011-A3F3-4AE8-BBFF-A92EC7FEBBFB}" type="presParOf" srcId="{D88669F2-3925-42B5-99F1-BE672F29ABB4}" destId="{D433F369-632E-49F1-900A-3BE9E24FC19F}" srcOrd="2" destOrd="0" presId="urn:microsoft.com/office/officeart/2008/layout/LinedList"/>
    <dgm:cxn modelId="{ED3D7DF9-BFBB-4881-8ACB-1EB7800791F2}" type="presParOf" srcId="{D88669F2-3925-42B5-99F1-BE672F29ABB4}" destId="{A6A6CE71-2716-4458-A54C-C521F87B0347}" srcOrd="3" destOrd="0" presId="urn:microsoft.com/office/officeart/2008/layout/LinedList"/>
    <dgm:cxn modelId="{BAF327FE-F749-490B-9934-745FC26880C6}" type="presParOf" srcId="{A6A6CE71-2716-4458-A54C-C521F87B0347}" destId="{B0A1CD95-ABD3-44B2-96C0-AA9C8F2FA194}" srcOrd="0" destOrd="0" presId="urn:microsoft.com/office/officeart/2008/layout/LinedList"/>
    <dgm:cxn modelId="{CE185E10-6F0B-4B87-B45B-F222063ACA18}" type="presParOf" srcId="{A6A6CE71-2716-4458-A54C-C521F87B0347}" destId="{5DD9BFA4-718B-4942-8ACF-03F0B12CFF57}" srcOrd="1" destOrd="0" presId="urn:microsoft.com/office/officeart/2008/layout/LinedList"/>
    <dgm:cxn modelId="{C90B4C9D-6180-4272-99EF-D3BD0D31B4B1}" type="presParOf" srcId="{D88669F2-3925-42B5-99F1-BE672F29ABB4}" destId="{4B2C15A8-A2BD-4842-884D-4B027B48DF6C}" srcOrd="4" destOrd="0" presId="urn:microsoft.com/office/officeart/2008/layout/LinedList"/>
    <dgm:cxn modelId="{8ED84163-8FE4-4B7B-B0C1-E765B5AB2AE9}" type="presParOf" srcId="{D88669F2-3925-42B5-99F1-BE672F29ABB4}" destId="{E7352950-8E88-4B47-8015-8C208454DE4D}" srcOrd="5" destOrd="0" presId="urn:microsoft.com/office/officeart/2008/layout/LinedList"/>
    <dgm:cxn modelId="{5C902AC8-A2D4-4D99-A275-0A136A250925}" type="presParOf" srcId="{E7352950-8E88-4B47-8015-8C208454DE4D}" destId="{FFE2B727-DE99-4C8B-BE9A-91680580B3EC}" srcOrd="0" destOrd="0" presId="urn:microsoft.com/office/officeart/2008/layout/LinedList"/>
    <dgm:cxn modelId="{E67ACA54-E06B-40E4-8EF7-4CF7FF3D6335}" type="presParOf" srcId="{E7352950-8E88-4B47-8015-8C208454DE4D}" destId="{86CA417B-0E9B-4CEB-9A04-ACE6ECA0DF11}" srcOrd="1" destOrd="0" presId="urn:microsoft.com/office/officeart/2008/layout/LinedList"/>
    <dgm:cxn modelId="{0DAC7189-984F-4354-BC26-171D53560933}" type="presParOf" srcId="{D88669F2-3925-42B5-99F1-BE672F29ABB4}" destId="{C123F478-1E41-485E-94C8-BF0771F114CD}" srcOrd="6" destOrd="0" presId="urn:microsoft.com/office/officeart/2008/layout/LinedList"/>
    <dgm:cxn modelId="{C4A2BE1D-E542-49BE-A252-6128F086215E}" type="presParOf" srcId="{D88669F2-3925-42B5-99F1-BE672F29ABB4}" destId="{436A2234-2AB0-4F22-895C-E8CDE96AD850}" srcOrd="7" destOrd="0" presId="urn:microsoft.com/office/officeart/2008/layout/LinedList"/>
    <dgm:cxn modelId="{4EC5CBCD-4EE7-4933-BAA5-2CE422A466D9}" type="presParOf" srcId="{436A2234-2AB0-4F22-895C-E8CDE96AD850}" destId="{CCBF14A8-E958-4ED3-8E01-51B1EE66704F}" srcOrd="0" destOrd="0" presId="urn:microsoft.com/office/officeart/2008/layout/LinedList"/>
    <dgm:cxn modelId="{351BBA2B-5923-4545-B6C0-DEF2E4E8F5BE}" type="presParOf" srcId="{436A2234-2AB0-4F22-895C-E8CDE96AD850}" destId="{AAD8E248-44DF-4B73-85D3-5FB50E2362F6}" srcOrd="1" destOrd="0" presId="urn:microsoft.com/office/officeart/2008/layout/LinedList"/>
    <dgm:cxn modelId="{B4723D16-5A25-4BA5-99DA-5C397DE701D7}" type="presParOf" srcId="{D88669F2-3925-42B5-99F1-BE672F29ABB4}" destId="{B2F7AF23-209C-41F7-A000-7DDAF2F63BE0}" srcOrd="8" destOrd="0" presId="urn:microsoft.com/office/officeart/2008/layout/LinedList"/>
    <dgm:cxn modelId="{DA460527-FA3A-4BEF-A0ED-FE44D015DE47}" type="presParOf" srcId="{D88669F2-3925-42B5-99F1-BE672F29ABB4}" destId="{5015F634-982C-40C2-8D52-F279096591DE}" srcOrd="9" destOrd="0" presId="urn:microsoft.com/office/officeart/2008/layout/LinedList"/>
    <dgm:cxn modelId="{9FE54A90-68CE-48ED-BBD5-FDE900A5859A}" type="presParOf" srcId="{5015F634-982C-40C2-8D52-F279096591DE}" destId="{59CDF68C-01B0-4858-A65F-2E6F114D51F1}" srcOrd="0" destOrd="0" presId="urn:microsoft.com/office/officeart/2008/layout/LinedList"/>
    <dgm:cxn modelId="{4D52DABD-6DEE-4767-83CE-820BE3CF21D0}" type="presParOf" srcId="{5015F634-982C-40C2-8D52-F279096591DE}" destId="{4D051DE7-40FF-48BF-A53D-EC58AAB1EAA2}" srcOrd="1" destOrd="0" presId="urn:microsoft.com/office/officeart/2008/layout/LinedList"/>
    <dgm:cxn modelId="{8B7DD89C-F3AD-4C4B-A3D2-574C75EE68EF}" type="presParOf" srcId="{D88669F2-3925-42B5-99F1-BE672F29ABB4}" destId="{8F0F3818-AE08-4522-B632-B75F0DF0C055}" srcOrd="10" destOrd="0" presId="urn:microsoft.com/office/officeart/2008/layout/LinedList"/>
    <dgm:cxn modelId="{69E72EC1-9EB8-4591-BFBA-EB81D759B695}" type="presParOf" srcId="{D88669F2-3925-42B5-99F1-BE672F29ABB4}" destId="{D7AF54F4-D997-4D58-BCC2-F5AC38C9C95E}" srcOrd="11" destOrd="0" presId="urn:microsoft.com/office/officeart/2008/layout/LinedList"/>
    <dgm:cxn modelId="{2041D91A-3E2F-4297-90A6-C4BD1309353D}" type="presParOf" srcId="{D7AF54F4-D997-4D58-BCC2-F5AC38C9C95E}" destId="{69AD0EB9-FB5C-41F0-8FB1-5A91A59EF7E8}" srcOrd="0" destOrd="0" presId="urn:microsoft.com/office/officeart/2008/layout/LinedList"/>
    <dgm:cxn modelId="{630773F7-CDC9-4797-808F-B82C831153B9}" type="presParOf" srcId="{D7AF54F4-D997-4D58-BCC2-F5AC38C9C95E}" destId="{10C39B55-87E0-467E-8634-1BB7267097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DC3C4-0FE0-4418-8665-E64D8DD7AC97}">
      <dsp:nvSpPr>
        <dsp:cNvPr id="0" name=""/>
        <dsp:cNvSpPr/>
      </dsp:nvSpPr>
      <dsp:spPr>
        <a:xfrm>
          <a:off x="0" y="2419"/>
          <a:ext cx="58834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FAFF4-5C40-427A-8496-1661B1F13280}">
      <dsp:nvSpPr>
        <dsp:cNvPr id="0" name=""/>
        <dsp:cNvSpPr/>
      </dsp:nvSpPr>
      <dsp:spPr>
        <a:xfrm>
          <a:off x="0" y="2419"/>
          <a:ext cx="5883434" cy="82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Source Sans Pro" panose="020B0503030403020204" pitchFamily="34" charset="0"/>
            </a:rPr>
            <a:t>FRAME</a:t>
          </a:r>
          <a:endParaRPr lang="en-US" sz="4800" kern="1200">
            <a:latin typeface="Source Sans Pro" panose="020B0503030403020204" pitchFamily="34" charset="0"/>
          </a:endParaRPr>
        </a:p>
      </dsp:txBody>
      <dsp:txXfrm>
        <a:off x="0" y="2419"/>
        <a:ext cx="5883434" cy="825060"/>
      </dsp:txXfrm>
    </dsp:sp>
    <dsp:sp modelId="{D433F369-632E-49F1-900A-3BE9E24FC19F}">
      <dsp:nvSpPr>
        <dsp:cNvPr id="0" name=""/>
        <dsp:cNvSpPr/>
      </dsp:nvSpPr>
      <dsp:spPr>
        <a:xfrm>
          <a:off x="0" y="827480"/>
          <a:ext cx="58834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1CD95-ABD3-44B2-96C0-AA9C8F2FA194}">
      <dsp:nvSpPr>
        <dsp:cNvPr id="0" name=""/>
        <dsp:cNvSpPr/>
      </dsp:nvSpPr>
      <dsp:spPr>
        <a:xfrm>
          <a:off x="0" y="827480"/>
          <a:ext cx="5883434" cy="82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>
              <a:latin typeface="Source Sans Pro" panose="020B0503030403020204" pitchFamily="34" charset="0"/>
            </a:rPr>
            <a:t>F =	Facts</a:t>
          </a:r>
          <a:endParaRPr lang="en-US" sz="3700" kern="1200">
            <a:latin typeface="Source Sans Pro" panose="020B0503030403020204" pitchFamily="34" charset="0"/>
          </a:endParaRPr>
        </a:p>
      </dsp:txBody>
      <dsp:txXfrm>
        <a:off x="0" y="827480"/>
        <a:ext cx="5883434" cy="825060"/>
      </dsp:txXfrm>
    </dsp:sp>
    <dsp:sp modelId="{4B2C15A8-A2BD-4842-884D-4B027B48DF6C}">
      <dsp:nvSpPr>
        <dsp:cNvPr id="0" name=""/>
        <dsp:cNvSpPr/>
      </dsp:nvSpPr>
      <dsp:spPr>
        <a:xfrm>
          <a:off x="0" y="1652540"/>
          <a:ext cx="58834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2B727-DE99-4C8B-BE9A-91680580B3EC}">
      <dsp:nvSpPr>
        <dsp:cNvPr id="0" name=""/>
        <dsp:cNvSpPr/>
      </dsp:nvSpPr>
      <dsp:spPr>
        <a:xfrm>
          <a:off x="0" y="1652540"/>
          <a:ext cx="5883434" cy="82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Source Sans Pro" panose="020B0503030403020204" pitchFamily="34" charset="0"/>
            </a:rPr>
            <a:t>R =	Reduce to 1 page</a:t>
          </a:r>
          <a:endParaRPr lang="en-US" sz="3700" kern="1200" dirty="0">
            <a:latin typeface="Source Sans Pro" panose="020B0503030403020204" pitchFamily="34" charset="0"/>
          </a:endParaRPr>
        </a:p>
      </dsp:txBody>
      <dsp:txXfrm>
        <a:off x="0" y="1652540"/>
        <a:ext cx="5883434" cy="825060"/>
      </dsp:txXfrm>
    </dsp:sp>
    <dsp:sp modelId="{C123F478-1E41-485E-94C8-BF0771F114CD}">
      <dsp:nvSpPr>
        <dsp:cNvPr id="0" name=""/>
        <dsp:cNvSpPr/>
      </dsp:nvSpPr>
      <dsp:spPr>
        <a:xfrm>
          <a:off x="0" y="2477601"/>
          <a:ext cx="58834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F14A8-E958-4ED3-8E01-51B1EE66704F}">
      <dsp:nvSpPr>
        <dsp:cNvPr id="0" name=""/>
        <dsp:cNvSpPr/>
      </dsp:nvSpPr>
      <dsp:spPr>
        <a:xfrm>
          <a:off x="0" y="2477601"/>
          <a:ext cx="5883434" cy="82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Source Sans Pro" panose="020B0503030403020204" pitchFamily="34" charset="0"/>
            </a:rPr>
            <a:t>A = 	Anecdotes/stories</a:t>
          </a:r>
          <a:endParaRPr lang="en-US" sz="3700" kern="1200" dirty="0">
            <a:latin typeface="Source Sans Pro" panose="020B0503030403020204" pitchFamily="34" charset="0"/>
          </a:endParaRPr>
        </a:p>
      </dsp:txBody>
      <dsp:txXfrm>
        <a:off x="0" y="2477601"/>
        <a:ext cx="5883434" cy="825060"/>
      </dsp:txXfrm>
    </dsp:sp>
    <dsp:sp modelId="{B2F7AF23-209C-41F7-A000-7DDAF2F63BE0}">
      <dsp:nvSpPr>
        <dsp:cNvPr id="0" name=""/>
        <dsp:cNvSpPr/>
      </dsp:nvSpPr>
      <dsp:spPr>
        <a:xfrm>
          <a:off x="0" y="3302662"/>
          <a:ext cx="58834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DF68C-01B0-4858-A65F-2E6F114D51F1}">
      <dsp:nvSpPr>
        <dsp:cNvPr id="0" name=""/>
        <dsp:cNvSpPr/>
      </dsp:nvSpPr>
      <dsp:spPr>
        <a:xfrm>
          <a:off x="0" y="3302662"/>
          <a:ext cx="5883434" cy="82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>
              <a:latin typeface="Source Sans Pro" panose="020B0503030403020204" pitchFamily="34" charset="0"/>
            </a:rPr>
            <a:t>M =	Map out strategy</a:t>
          </a:r>
          <a:endParaRPr lang="en-US" sz="3700" kern="1200">
            <a:latin typeface="Source Sans Pro" panose="020B0503030403020204" pitchFamily="34" charset="0"/>
          </a:endParaRPr>
        </a:p>
      </dsp:txBody>
      <dsp:txXfrm>
        <a:off x="0" y="3302662"/>
        <a:ext cx="5883434" cy="825060"/>
      </dsp:txXfrm>
    </dsp:sp>
    <dsp:sp modelId="{8F0F3818-AE08-4522-B632-B75F0DF0C055}">
      <dsp:nvSpPr>
        <dsp:cNvPr id="0" name=""/>
        <dsp:cNvSpPr/>
      </dsp:nvSpPr>
      <dsp:spPr>
        <a:xfrm>
          <a:off x="0" y="4127722"/>
          <a:ext cx="58834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D0EB9-FB5C-41F0-8FB1-5A91A59EF7E8}">
      <dsp:nvSpPr>
        <dsp:cNvPr id="0" name=""/>
        <dsp:cNvSpPr/>
      </dsp:nvSpPr>
      <dsp:spPr>
        <a:xfrm>
          <a:off x="0" y="4127722"/>
          <a:ext cx="5883434" cy="82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>
              <a:latin typeface="Source Sans Pro" panose="020B0503030403020204" pitchFamily="34" charset="0"/>
            </a:rPr>
            <a:t>E = 	Evaluate Results</a:t>
          </a:r>
          <a:endParaRPr lang="en-US" sz="3700" kern="1200">
            <a:latin typeface="Source Sans Pro" panose="020B0503030403020204" pitchFamily="34" charset="0"/>
          </a:endParaRPr>
        </a:p>
      </dsp:txBody>
      <dsp:txXfrm>
        <a:off x="0" y="4127722"/>
        <a:ext cx="5883434" cy="825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D1550A-0D43-CA44-89B3-0CAFB47152C7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00A504-20F5-7B4E-A06F-61822741C3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1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B47E20C-3F24-5746-A7BF-02A17425802F}" type="slidenum">
              <a:rPr lang="en-US" altLang="en-US">
                <a:latin typeface="Calibri" charset="0"/>
              </a:rPr>
              <a:pPr/>
              <a:t>14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4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not sure I get this graphic, and I worry about the “chief” depiction.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1FB94-E269-4DA4-935F-DAA64F5D0E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1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777E2-D522-AD4F-9C11-99C70F9863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496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DF178-455B-4D56-9331-67114B2CF8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1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That’s for having us today– please feel free to reach out if you have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DF178-455B-4D56-9331-67114B2CF8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1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1033"/>
            <a:ext cx="1219200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4" cy="2387600"/>
          </a:xfrm>
        </p:spPr>
        <p:txBody>
          <a:bodyPr anchor="b">
            <a:normAutofit/>
          </a:bodyPr>
          <a:lstStyle>
            <a:lvl1pPr algn="r">
              <a:defRPr sz="5400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5" y="5466718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69" y="632460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0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B770096-4069-A34B-87D5-651D6477CD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429755" cy="6858000"/>
          </a:xfrm>
          <a:custGeom>
            <a:avLst/>
            <a:gdLst>
              <a:gd name="connsiteX0" fmla="*/ 0 w 4429755"/>
              <a:gd name="connsiteY0" fmla="*/ 0 h 6858000"/>
              <a:gd name="connsiteX1" fmla="*/ 4429755 w 4429755"/>
              <a:gd name="connsiteY1" fmla="*/ 0 h 6858000"/>
              <a:gd name="connsiteX2" fmla="*/ 2100312 w 4429755"/>
              <a:gd name="connsiteY2" fmla="*/ 6858000 h 6858000"/>
              <a:gd name="connsiteX3" fmla="*/ 0 w 4429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755" h="6858000">
                <a:moveTo>
                  <a:pt x="0" y="0"/>
                </a:moveTo>
                <a:lnTo>
                  <a:pt x="4429755" y="0"/>
                </a:lnTo>
                <a:lnTo>
                  <a:pt x="210031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E505F9A8-E772-E946-994F-A97BB469ABC5}"/>
              </a:ext>
            </a:extLst>
          </p:cNvPr>
          <p:cNvSpPr/>
          <p:nvPr userDrawn="1"/>
        </p:nvSpPr>
        <p:spPr>
          <a:xfrm>
            <a:off x="3749995" y="-3302"/>
            <a:ext cx="1011829" cy="2002300"/>
          </a:xfrm>
          <a:custGeom>
            <a:avLst/>
            <a:gdLst>
              <a:gd name="connsiteX0" fmla="*/ 0 w 319679"/>
              <a:gd name="connsiteY0" fmla="*/ 0 h 2011825"/>
              <a:gd name="connsiteX1" fmla="*/ 319679 w 319679"/>
              <a:gd name="connsiteY1" fmla="*/ 0 h 2011825"/>
              <a:gd name="connsiteX2" fmla="*/ 319679 w 319679"/>
              <a:gd name="connsiteY2" fmla="*/ 2011825 h 2011825"/>
              <a:gd name="connsiteX3" fmla="*/ 0 w 319679"/>
              <a:gd name="connsiteY3" fmla="*/ 2011825 h 2011825"/>
              <a:gd name="connsiteX4" fmla="*/ 0 w 319679"/>
              <a:gd name="connsiteY4" fmla="*/ 0 h 2011825"/>
              <a:gd name="connsiteX0" fmla="*/ 0 w 995954"/>
              <a:gd name="connsiteY0" fmla="*/ 0 h 2011825"/>
              <a:gd name="connsiteX1" fmla="*/ 995954 w 995954"/>
              <a:gd name="connsiteY1" fmla="*/ 9525 h 2011825"/>
              <a:gd name="connsiteX2" fmla="*/ 319679 w 995954"/>
              <a:gd name="connsiteY2" fmla="*/ 2011825 h 2011825"/>
              <a:gd name="connsiteX3" fmla="*/ 0 w 995954"/>
              <a:gd name="connsiteY3" fmla="*/ 2011825 h 2011825"/>
              <a:gd name="connsiteX4" fmla="*/ 0 w 995954"/>
              <a:gd name="connsiteY4" fmla="*/ 0 h 2011825"/>
              <a:gd name="connsiteX0" fmla="*/ 676275 w 995954"/>
              <a:gd name="connsiteY0" fmla="*/ 3175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676275 w 995954"/>
              <a:gd name="connsiteY4" fmla="*/ 3175 h 2002300"/>
              <a:gd name="connsiteX0" fmla="*/ 755650 w 995954"/>
              <a:gd name="connsiteY0" fmla="*/ 0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755650 w 995954"/>
              <a:gd name="connsiteY4" fmla="*/ 0 h 2002300"/>
              <a:gd name="connsiteX0" fmla="*/ 679450 w 995954"/>
              <a:gd name="connsiteY0" fmla="*/ 0 h 2008650"/>
              <a:gd name="connsiteX1" fmla="*/ 995954 w 995954"/>
              <a:gd name="connsiteY1" fmla="*/ 6350 h 2008650"/>
              <a:gd name="connsiteX2" fmla="*/ 319679 w 995954"/>
              <a:gd name="connsiteY2" fmla="*/ 2008650 h 2008650"/>
              <a:gd name="connsiteX3" fmla="*/ 0 w 995954"/>
              <a:gd name="connsiteY3" fmla="*/ 2008650 h 2008650"/>
              <a:gd name="connsiteX4" fmla="*/ 679450 w 995954"/>
              <a:gd name="connsiteY4" fmla="*/ 0 h 2008650"/>
              <a:gd name="connsiteX0" fmla="*/ 685800 w 995954"/>
              <a:gd name="connsiteY0" fmla="*/ 0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685800 w 995954"/>
              <a:gd name="connsiteY4" fmla="*/ 0 h 2002300"/>
              <a:gd name="connsiteX0" fmla="*/ 685800 w 1011829"/>
              <a:gd name="connsiteY0" fmla="*/ 0 h 2002300"/>
              <a:gd name="connsiteX1" fmla="*/ 1011829 w 1011829"/>
              <a:gd name="connsiteY1" fmla="*/ 0 h 2002300"/>
              <a:gd name="connsiteX2" fmla="*/ 319679 w 1011829"/>
              <a:gd name="connsiteY2" fmla="*/ 2002300 h 2002300"/>
              <a:gd name="connsiteX3" fmla="*/ 0 w 1011829"/>
              <a:gd name="connsiteY3" fmla="*/ 2002300 h 2002300"/>
              <a:gd name="connsiteX4" fmla="*/ 685800 w 1011829"/>
              <a:gd name="connsiteY4" fmla="*/ 0 h 2002300"/>
              <a:gd name="connsiteX0" fmla="*/ 685800 w 1011829"/>
              <a:gd name="connsiteY0" fmla="*/ 0 h 2002300"/>
              <a:gd name="connsiteX1" fmla="*/ 1011829 w 1011829"/>
              <a:gd name="connsiteY1" fmla="*/ 0 h 2002300"/>
              <a:gd name="connsiteX2" fmla="*/ 332379 w 1011829"/>
              <a:gd name="connsiteY2" fmla="*/ 2002300 h 2002300"/>
              <a:gd name="connsiteX3" fmla="*/ 0 w 1011829"/>
              <a:gd name="connsiteY3" fmla="*/ 2002300 h 2002300"/>
              <a:gd name="connsiteX4" fmla="*/ 685800 w 1011829"/>
              <a:gd name="connsiteY4" fmla="*/ 0 h 20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829" h="2002300">
                <a:moveTo>
                  <a:pt x="685800" y="0"/>
                </a:moveTo>
                <a:lnTo>
                  <a:pt x="1011829" y="0"/>
                </a:lnTo>
                <a:lnTo>
                  <a:pt x="332379" y="2002300"/>
                </a:lnTo>
                <a:lnTo>
                  <a:pt x="0" y="2002300"/>
                </a:lnTo>
                <a:lnTo>
                  <a:pt x="68580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6BBE815-7C8E-D844-A944-719D6ED821E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44372" y="365125"/>
            <a:ext cx="6509427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FB3EF-6E74-CF4E-9827-D91AE6D9AFC4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8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5A09D8-930A-714A-9417-7D0C819971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1217" y="0"/>
            <a:ext cx="5299644" cy="6858000"/>
          </a:xfrm>
          <a:custGeom>
            <a:avLst/>
            <a:gdLst>
              <a:gd name="connsiteX0" fmla="*/ 2177955 w 4954597"/>
              <a:gd name="connsiteY0" fmla="*/ 0 h 6386486"/>
              <a:gd name="connsiteX1" fmla="*/ 4954597 w 4954597"/>
              <a:gd name="connsiteY1" fmla="*/ 0 h 6386486"/>
              <a:gd name="connsiteX2" fmla="*/ 2776642 w 4954597"/>
              <a:gd name="connsiteY2" fmla="*/ 6386486 h 6386486"/>
              <a:gd name="connsiteX3" fmla="*/ 0 w 4954597"/>
              <a:gd name="connsiteY3" fmla="*/ 6386486 h 638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4597" h="6386486">
                <a:moveTo>
                  <a:pt x="2177955" y="0"/>
                </a:moveTo>
                <a:lnTo>
                  <a:pt x="4954597" y="0"/>
                </a:lnTo>
                <a:lnTo>
                  <a:pt x="2776642" y="6386486"/>
                </a:lnTo>
                <a:lnTo>
                  <a:pt x="0" y="6386486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DEB7E-8A75-8E40-AA85-C34E00840BAC}"/>
              </a:ext>
            </a:extLst>
          </p:cNvPr>
          <p:cNvSpPr txBox="1"/>
          <p:nvPr userDrawn="1"/>
        </p:nvSpPr>
        <p:spPr>
          <a:xfrm>
            <a:off x="1979530" y="344074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Description Here</a:t>
            </a:r>
            <a:endParaRPr lang="ru-RU" sz="220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00699-6A09-6846-9BA5-B393D52E37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9223" y="-961"/>
            <a:ext cx="2512777" cy="3543083"/>
          </a:xfrm>
          <a:custGeom>
            <a:avLst/>
            <a:gdLst>
              <a:gd name="connsiteX0" fmla="*/ 0 w 3367839"/>
              <a:gd name="connsiteY0" fmla="*/ 0 h 3543083"/>
              <a:gd name="connsiteX1" fmla="*/ 3367839 w 3367839"/>
              <a:gd name="connsiteY1" fmla="*/ 0 h 3543083"/>
              <a:gd name="connsiteX2" fmla="*/ 3367839 w 3367839"/>
              <a:gd name="connsiteY2" fmla="*/ 3543083 h 3543083"/>
              <a:gd name="connsiteX3" fmla="*/ 855062 w 3367839"/>
              <a:gd name="connsiteY3" fmla="*/ 3543083 h 3543083"/>
              <a:gd name="connsiteX4" fmla="*/ 2060767 w 3367839"/>
              <a:gd name="connsiteY4" fmla="*/ 7556 h 3543083"/>
              <a:gd name="connsiteX5" fmla="*/ 0 w 3367839"/>
              <a:gd name="connsiteY5" fmla="*/ 7556 h 3543083"/>
              <a:gd name="connsiteX0" fmla="*/ 2282825 w 3367839"/>
              <a:gd name="connsiteY0" fmla="*/ 0 h 3603408"/>
              <a:gd name="connsiteX1" fmla="*/ 3367839 w 3367839"/>
              <a:gd name="connsiteY1" fmla="*/ 60325 h 3603408"/>
              <a:gd name="connsiteX2" fmla="*/ 3367839 w 3367839"/>
              <a:gd name="connsiteY2" fmla="*/ 3603408 h 3603408"/>
              <a:gd name="connsiteX3" fmla="*/ 855062 w 3367839"/>
              <a:gd name="connsiteY3" fmla="*/ 3603408 h 3603408"/>
              <a:gd name="connsiteX4" fmla="*/ 2060767 w 3367839"/>
              <a:gd name="connsiteY4" fmla="*/ 67881 h 3603408"/>
              <a:gd name="connsiteX5" fmla="*/ 0 w 3367839"/>
              <a:gd name="connsiteY5" fmla="*/ 67881 h 3603408"/>
              <a:gd name="connsiteX6" fmla="*/ 2282825 w 3367839"/>
              <a:gd name="connsiteY6" fmla="*/ 0 h 3603408"/>
              <a:gd name="connsiteX0" fmla="*/ 0 w 3367839"/>
              <a:gd name="connsiteY0" fmla="*/ 267778 h 3803305"/>
              <a:gd name="connsiteX1" fmla="*/ 3367839 w 3367839"/>
              <a:gd name="connsiteY1" fmla="*/ 260222 h 3803305"/>
              <a:gd name="connsiteX2" fmla="*/ 3367839 w 3367839"/>
              <a:gd name="connsiteY2" fmla="*/ 3803305 h 3803305"/>
              <a:gd name="connsiteX3" fmla="*/ 855062 w 3367839"/>
              <a:gd name="connsiteY3" fmla="*/ 3803305 h 3803305"/>
              <a:gd name="connsiteX4" fmla="*/ 2060767 w 3367839"/>
              <a:gd name="connsiteY4" fmla="*/ 267778 h 3803305"/>
              <a:gd name="connsiteX5" fmla="*/ 0 w 3367839"/>
              <a:gd name="connsiteY5" fmla="*/ 267778 h 3803305"/>
              <a:gd name="connsiteX0" fmla="*/ 1205705 w 2512777"/>
              <a:gd name="connsiteY0" fmla="*/ 755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5705 w 2512777"/>
              <a:gd name="connsiteY4" fmla="*/ 7556 h 3543083"/>
              <a:gd name="connsiteX0" fmla="*/ 1208880 w 2512777"/>
              <a:gd name="connsiteY0" fmla="*/ 120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8880 w 2512777"/>
              <a:gd name="connsiteY4" fmla="*/ 1206 h 35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777" h="3543083">
                <a:moveTo>
                  <a:pt x="1208880" y="1206"/>
                </a:moveTo>
                <a:lnTo>
                  <a:pt x="2512777" y="0"/>
                </a:lnTo>
                <a:lnTo>
                  <a:pt x="2512777" y="3543083"/>
                </a:lnTo>
                <a:lnTo>
                  <a:pt x="0" y="3543083"/>
                </a:lnTo>
                <a:lnTo>
                  <a:pt x="1208880" y="1206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E87D412-1CF1-1242-B30F-FC1F595D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90411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CD3DD15-B7A2-AC4B-81C5-4A9952A09B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5847" y="3663951"/>
            <a:ext cx="3646155" cy="3194050"/>
          </a:xfrm>
          <a:custGeom>
            <a:avLst/>
            <a:gdLst>
              <a:gd name="connsiteX0" fmla="*/ 1089253 w 3646155"/>
              <a:gd name="connsiteY0" fmla="*/ 0 h 3194050"/>
              <a:gd name="connsiteX1" fmla="*/ 3646155 w 3646155"/>
              <a:gd name="connsiteY1" fmla="*/ 0 h 3194050"/>
              <a:gd name="connsiteX2" fmla="*/ 3646155 w 3646155"/>
              <a:gd name="connsiteY2" fmla="*/ 3194050 h 3194050"/>
              <a:gd name="connsiteX3" fmla="*/ 0 w 3646155"/>
              <a:gd name="connsiteY3" fmla="*/ 319405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6155" h="3194050">
                <a:moveTo>
                  <a:pt x="1089253" y="0"/>
                </a:moveTo>
                <a:lnTo>
                  <a:pt x="3646155" y="0"/>
                </a:lnTo>
                <a:lnTo>
                  <a:pt x="3646155" y="3194050"/>
                </a:lnTo>
                <a:lnTo>
                  <a:pt x="0" y="3194050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395714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BDEB7E-8A75-8E40-AA85-C34E00840BAC}"/>
              </a:ext>
            </a:extLst>
          </p:cNvPr>
          <p:cNvSpPr txBox="1"/>
          <p:nvPr userDrawn="1"/>
        </p:nvSpPr>
        <p:spPr>
          <a:xfrm>
            <a:off x="1979530" y="344074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Description Here</a:t>
            </a:r>
            <a:endParaRPr lang="ru-RU" sz="220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00699-6A09-6846-9BA5-B393D52E37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27583" y="-960"/>
            <a:ext cx="4864418" cy="6858960"/>
          </a:xfrm>
          <a:custGeom>
            <a:avLst/>
            <a:gdLst>
              <a:gd name="connsiteX0" fmla="*/ 0 w 3367839"/>
              <a:gd name="connsiteY0" fmla="*/ 0 h 3543083"/>
              <a:gd name="connsiteX1" fmla="*/ 3367839 w 3367839"/>
              <a:gd name="connsiteY1" fmla="*/ 0 h 3543083"/>
              <a:gd name="connsiteX2" fmla="*/ 3367839 w 3367839"/>
              <a:gd name="connsiteY2" fmla="*/ 3543083 h 3543083"/>
              <a:gd name="connsiteX3" fmla="*/ 855062 w 3367839"/>
              <a:gd name="connsiteY3" fmla="*/ 3543083 h 3543083"/>
              <a:gd name="connsiteX4" fmla="*/ 2060767 w 3367839"/>
              <a:gd name="connsiteY4" fmla="*/ 7556 h 3543083"/>
              <a:gd name="connsiteX5" fmla="*/ 0 w 3367839"/>
              <a:gd name="connsiteY5" fmla="*/ 7556 h 3543083"/>
              <a:gd name="connsiteX0" fmla="*/ 91845 w 3367839"/>
              <a:gd name="connsiteY0" fmla="*/ 0 h 3562764"/>
              <a:gd name="connsiteX1" fmla="*/ 3367839 w 3367839"/>
              <a:gd name="connsiteY1" fmla="*/ 19681 h 3562764"/>
              <a:gd name="connsiteX2" fmla="*/ 3367839 w 3367839"/>
              <a:gd name="connsiteY2" fmla="*/ 3562764 h 3562764"/>
              <a:gd name="connsiteX3" fmla="*/ 855062 w 3367839"/>
              <a:gd name="connsiteY3" fmla="*/ 3562764 h 3562764"/>
              <a:gd name="connsiteX4" fmla="*/ 2060767 w 3367839"/>
              <a:gd name="connsiteY4" fmla="*/ 27237 h 3562764"/>
              <a:gd name="connsiteX5" fmla="*/ 0 w 3367839"/>
              <a:gd name="connsiteY5" fmla="*/ 27237 h 3562764"/>
              <a:gd name="connsiteX6" fmla="*/ 91845 w 3367839"/>
              <a:gd name="connsiteY6" fmla="*/ 0 h 3562764"/>
              <a:gd name="connsiteX0" fmla="*/ 0 w 3367839"/>
              <a:gd name="connsiteY0" fmla="*/ 267778 h 3803305"/>
              <a:gd name="connsiteX1" fmla="*/ 3367839 w 3367839"/>
              <a:gd name="connsiteY1" fmla="*/ 260222 h 3803305"/>
              <a:gd name="connsiteX2" fmla="*/ 3367839 w 3367839"/>
              <a:gd name="connsiteY2" fmla="*/ 3803305 h 3803305"/>
              <a:gd name="connsiteX3" fmla="*/ 855062 w 3367839"/>
              <a:gd name="connsiteY3" fmla="*/ 3803305 h 3803305"/>
              <a:gd name="connsiteX4" fmla="*/ 2060767 w 3367839"/>
              <a:gd name="connsiteY4" fmla="*/ 267778 h 3803305"/>
              <a:gd name="connsiteX5" fmla="*/ 0 w 3367839"/>
              <a:gd name="connsiteY5" fmla="*/ 267778 h 3803305"/>
              <a:gd name="connsiteX0" fmla="*/ 1205705 w 2512777"/>
              <a:gd name="connsiteY0" fmla="*/ 755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5705 w 2512777"/>
              <a:gd name="connsiteY4" fmla="*/ 7556 h 3543083"/>
              <a:gd name="connsiteX0" fmla="*/ 1208985 w 2512777"/>
              <a:gd name="connsiteY0" fmla="*/ 0 h 3548648"/>
              <a:gd name="connsiteX1" fmla="*/ 2512777 w 2512777"/>
              <a:gd name="connsiteY1" fmla="*/ 5565 h 3548648"/>
              <a:gd name="connsiteX2" fmla="*/ 2512777 w 2512777"/>
              <a:gd name="connsiteY2" fmla="*/ 3548648 h 3548648"/>
              <a:gd name="connsiteX3" fmla="*/ 0 w 2512777"/>
              <a:gd name="connsiteY3" fmla="*/ 3548648 h 3548648"/>
              <a:gd name="connsiteX4" fmla="*/ 1208985 w 2512777"/>
              <a:gd name="connsiteY4" fmla="*/ 0 h 3548648"/>
              <a:gd name="connsiteX0" fmla="*/ 1208985 w 2512777"/>
              <a:gd name="connsiteY0" fmla="*/ 995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8985 w 2512777"/>
              <a:gd name="connsiteY4" fmla="*/ 995 h 35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777" h="3543083">
                <a:moveTo>
                  <a:pt x="1208985" y="995"/>
                </a:moveTo>
                <a:lnTo>
                  <a:pt x="2512777" y="0"/>
                </a:lnTo>
                <a:lnTo>
                  <a:pt x="2512777" y="3543083"/>
                </a:lnTo>
                <a:lnTo>
                  <a:pt x="0" y="3543083"/>
                </a:lnTo>
                <a:lnTo>
                  <a:pt x="1208985" y="995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E87D412-1CF1-1242-B30F-FC1F595D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50150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2BF28D-FA6A-BC43-86C5-6D92E7BE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812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9879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extLst>
              <a:ext uri="{FF2B5EF4-FFF2-40B4-BE49-F238E27FC236}">
                <a16:creationId xmlns:a16="http://schemas.microsoft.com/office/drawing/2014/main" id="{3586396C-86D9-CD49-9D71-8272CB0325C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888" y="17"/>
            <a:ext cx="10457187" cy="6857983"/>
          </a:xfrm>
          <a:custGeom>
            <a:avLst/>
            <a:gdLst>
              <a:gd name="connsiteX0" fmla="*/ 7 w 6856230"/>
              <a:gd name="connsiteY0" fmla="*/ 2619516 h 6858000"/>
              <a:gd name="connsiteX1" fmla="*/ 2618861 w 6856230"/>
              <a:gd name="connsiteY1" fmla="*/ 2619535 h 6858000"/>
              <a:gd name="connsiteX2" fmla="*/ 3428115 w 6856230"/>
              <a:gd name="connsiteY2" fmla="*/ 0 h 6858000"/>
              <a:gd name="connsiteX3" fmla="*/ 4237369 w 6856230"/>
              <a:gd name="connsiteY3" fmla="*/ 2619535 h 6858000"/>
              <a:gd name="connsiteX4" fmla="*/ 6856223 w 6856230"/>
              <a:gd name="connsiteY4" fmla="*/ 2619516 h 6858000"/>
              <a:gd name="connsiteX5" fmla="*/ 4737515 w 6856230"/>
              <a:gd name="connsiteY5" fmla="*/ 4238459 h 6858000"/>
              <a:gd name="connsiteX6" fmla="*/ 5546802 w 6856230"/>
              <a:gd name="connsiteY6" fmla="*/ 6857983 h 6858000"/>
              <a:gd name="connsiteX7" fmla="*/ 3428115 w 6856230"/>
              <a:gd name="connsiteY7" fmla="*/ 5239010 h 6858000"/>
              <a:gd name="connsiteX8" fmla="*/ 1309428 w 6856230"/>
              <a:gd name="connsiteY8" fmla="*/ 6857983 h 6858000"/>
              <a:gd name="connsiteX9" fmla="*/ 2118715 w 6856230"/>
              <a:gd name="connsiteY9" fmla="*/ 4238459 h 6858000"/>
              <a:gd name="connsiteX10" fmla="*/ 7 w 6856230"/>
              <a:gd name="connsiteY10" fmla="*/ 2619516 h 6858000"/>
              <a:gd name="connsiteX0" fmla="*/ 0 w 6856216"/>
              <a:gd name="connsiteY0" fmla="*/ 2619516 h 6857983"/>
              <a:gd name="connsiteX1" fmla="*/ 2618854 w 6856216"/>
              <a:gd name="connsiteY1" fmla="*/ 2619535 h 6857983"/>
              <a:gd name="connsiteX2" fmla="*/ 3428108 w 6856216"/>
              <a:gd name="connsiteY2" fmla="*/ 0 h 6857983"/>
              <a:gd name="connsiteX3" fmla="*/ 4237362 w 6856216"/>
              <a:gd name="connsiteY3" fmla="*/ 2619535 h 6857983"/>
              <a:gd name="connsiteX4" fmla="*/ 6856216 w 6856216"/>
              <a:gd name="connsiteY4" fmla="*/ 2619516 h 6857983"/>
              <a:gd name="connsiteX5" fmla="*/ 4737508 w 6856216"/>
              <a:gd name="connsiteY5" fmla="*/ 4238459 h 6857983"/>
              <a:gd name="connsiteX6" fmla="*/ 5546795 w 6856216"/>
              <a:gd name="connsiteY6" fmla="*/ 6857983 h 6857983"/>
              <a:gd name="connsiteX7" fmla="*/ 1309421 w 6856216"/>
              <a:gd name="connsiteY7" fmla="*/ 6857983 h 6857983"/>
              <a:gd name="connsiteX8" fmla="*/ 2118708 w 6856216"/>
              <a:gd name="connsiteY8" fmla="*/ 4238459 h 6857983"/>
              <a:gd name="connsiteX9" fmla="*/ 0 w 6856216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2238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2238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6856216 w 10460362"/>
              <a:gd name="connsiteY4" fmla="*/ 2619516 h 6857983"/>
              <a:gd name="connsiteX5" fmla="*/ 5546795 w 10460362"/>
              <a:gd name="connsiteY5" fmla="*/ 6857983 h 6857983"/>
              <a:gd name="connsiteX6" fmla="*/ 1309421 w 10460362"/>
              <a:gd name="connsiteY6" fmla="*/ 6857983 h 6857983"/>
              <a:gd name="connsiteX7" fmla="*/ 2118708 w 10460362"/>
              <a:gd name="connsiteY7" fmla="*/ 4238459 h 6857983"/>
              <a:gd name="connsiteX8" fmla="*/ 0 w 10460362"/>
              <a:gd name="connsiteY8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5546795 w 10460362"/>
              <a:gd name="connsiteY4" fmla="*/ 6857983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448995 w 10460362"/>
              <a:gd name="connsiteY4" fmla="*/ 6845283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8045"/>
              <a:gd name="connsiteY0" fmla="*/ 2619516 h 6870683"/>
              <a:gd name="connsiteX1" fmla="*/ 2618854 w 10468045"/>
              <a:gd name="connsiteY1" fmla="*/ 2619535 h 6870683"/>
              <a:gd name="connsiteX2" fmla="*/ 3428108 w 10468045"/>
              <a:gd name="connsiteY2" fmla="*/ 0 h 6870683"/>
              <a:gd name="connsiteX3" fmla="*/ 10460362 w 10468045"/>
              <a:gd name="connsiteY3" fmla="*/ 16035 h 6870683"/>
              <a:gd name="connsiteX4" fmla="*/ 10468045 w 10468045"/>
              <a:gd name="connsiteY4" fmla="*/ 6870683 h 6870683"/>
              <a:gd name="connsiteX5" fmla="*/ 1309421 w 10468045"/>
              <a:gd name="connsiteY5" fmla="*/ 6857983 h 6870683"/>
              <a:gd name="connsiteX6" fmla="*/ 2118708 w 10468045"/>
              <a:gd name="connsiteY6" fmla="*/ 4238459 h 6870683"/>
              <a:gd name="connsiteX7" fmla="*/ 0 w 10468045"/>
              <a:gd name="connsiteY7" fmla="*/ 2619516 h 68706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347395 w 10460362"/>
              <a:gd name="connsiteY4" fmla="*/ 6734158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452170 w 10460362"/>
              <a:gd name="connsiteY4" fmla="*/ 6854808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57187"/>
              <a:gd name="connsiteY0" fmla="*/ 2619516 h 6857983"/>
              <a:gd name="connsiteX1" fmla="*/ 2618854 w 10457187"/>
              <a:gd name="connsiteY1" fmla="*/ 2619535 h 6857983"/>
              <a:gd name="connsiteX2" fmla="*/ 3428108 w 10457187"/>
              <a:gd name="connsiteY2" fmla="*/ 0 h 6857983"/>
              <a:gd name="connsiteX3" fmla="*/ 10457187 w 10457187"/>
              <a:gd name="connsiteY3" fmla="*/ 6510 h 6857983"/>
              <a:gd name="connsiteX4" fmla="*/ 10452170 w 10457187"/>
              <a:gd name="connsiteY4" fmla="*/ 6854808 h 6857983"/>
              <a:gd name="connsiteX5" fmla="*/ 1309421 w 10457187"/>
              <a:gd name="connsiteY5" fmla="*/ 6857983 h 6857983"/>
              <a:gd name="connsiteX6" fmla="*/ 2118708 w 10457187"/>
              <a:gd name="connsiteY6" fmla="*/ 4238459 h 6857983"/>
              <a:gd name="connsiteX7" fmla="*/ 0 w 10457187"/>
              <a:gd name="connsiteY7" fmla="*/ 2619516 h 685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7187" h="6857983">
                <a:moveTo>
                  <a:pt x="0" y="2619516"/>
                </a:moveTo>
                <a:lnTo>
                  <a:pt x="2618854" y="2619535"/>
                </a:lnTo>
                <a:lnTo>
                  <a:pt x="3428108" y="0"/>
                </a:lnTo>
                <a:lnTo>
                  <a:pt x="10457187" y="6510"/>
                </a:lnTo>
                <a:cubicBezTo>
                  <a:pt x="10454456" y="2286101"/>
                  <a:pt x="10454901" y="4575217"/>
                  <a:pt x="10452170" y="6854808"/>
                </a:cubicBezTo>
                <a:lnTo>
                  <a:pt x="1309421" y="6857983"/>
                </a:lnTo>
                <a:lnTo>
                  <a:pt x="2118708" y="4238459"/>
                </a:lnTo>
                <a:lnTo>
                  <a:pt x="0" y="2619516"/>
                </a:ln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0E225F0-01E3-6F4A-BF1A-1F700C310C6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3597076" y="0"/>
            <a:ext cx="6856230" cy="6858000"/>
          </a:xfrm>
          <a:prstGeom prst="star5">
            <a:avLst/>
          </a:pr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F59878-53E2-E14B-B711-49DABE8A9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7304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5AC591-F68E-E849-96D7-42D7A4EDA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C876A5-CE71-3941-90FA-A793B7349838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7050E7E-4623-FD43-8A31-FFBB77C16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0200" y="0"/>
            <a:ext cx="5509721" cy="6858000"/>
          </a:xfrm>
          <a:custGeom>
            <a:avLst/>
            <a:gdLst>
              <a:gd name="connsiteX0" fmla="*/ 0 w 5509721"/>
              <a:gd name="connsiteY0" fmla="*/ 6857675 h 6858000"/>
              <a:gd name="connsiteX1" fmla="*/ 350958 w 5509721"/>
              <a:gd name="connsiteY1" fmla="*/ 6858000 h 6858000"/>
              <a:gd name="connsiteX2" fmla="*/ 0 w 5509721"/>
              <a:gd name="connsiteY2" fmla="*/ 6858000 h 6858000"/>
              <a:gd name="connsiteX3" fmla="*/ 0 w 5509721"/>
              <a:gd name="connsiteY3" fmla="*/ 0 h 6858000"/>
              <a:gd name="connsiteX4" fmla="*/ 5509721 w 5509721"/>
              <a:gd name="connsiteY4" fmla="*/ 0 h 6858000"/>
              <a:gd name="connsiteX5" fmla="*/ 5509721 w 5509721"/>
              <a:gd name="connsiteY5" fmla="*/ 6858000 h 6858000"/>
              <a:gd name="connsiteX6" fmla="*/ 350958 w 5509721"/>
              <a:gd name="connsiteY6" fmla="*/ 6858000 h 6858000"/>
              <a:gd name="connsiteX7" fmla="*/ 1160212 w 5509721"/>
              <a:gd name="connsiteY7" fmla="*/ 4238465 h 6858000"/>
              <a:gd name="connsiteX8" fmla="*/ 3779066 w 5509721"/>
              <a:gd name="connsiteY8" fmla="*/ 4238484 h 6858000"/>
              <a:gd name="connsiteX9" fmla="*/ 1660358 w 5509721"/>
              <a:gd name="connsiteY9" fmla="*/ 2619541 h 6858000"/>
              <a:gd name="connsiteX10" fmla="*/ 2469645 w 5509721"/>
              <a:gd name="connsiteY10" fmla="*/ 17 h 6858000"/>
              <a:gd name="connsiteX11" fmla="*/ 0 w 5509721"/>
              <a:gd name="connsiteY11" fmla="*/ 8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9721" h="6858000">
                <a:moveTo>
                  <a:pt x="0" y="6857675"/>
                </a:moveTo>
                <a:lnTo>
                  <a:pt x="35095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5509721" y="0"/>
                </a:lnTo>
                <a:lnTo>
                  <a:pt x="5509721" y="6858000"/>
                </a:lnTo>
                <a:lnTo>
                  <a:pt x="350958" y="6858000"/>
                </a:lnTo>
                <a:lnTo>
                  <a:pt x="1160212" y="4238465"/>
                </a:lnTo>
                <a:lnTo>
                  <a:pt x="3779066" y="4238484"/>
                </a:lnTo>
                <a:lnTo>
                  <a:pt x="1660358" y="2619541"/>
                </a:lnTo>
                <a:lnTo>
                  <a:pt x="2469645" y="17"/>
                </a:lnTo>
                <a:lnTo>
                  <a:pt x="0" y="875"/>
                </a:lnTo>
                <a:close/>
              </a:path>
            </a:pathLst>
          </a:custGeom>
          <a:pattFill prst="pct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177014-C584-874E-AB2C-DE6EF2FD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081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 OVERLAP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BFAB3F-6B3E-AA43-B172-BDE4790BD9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6858000"/>
          </a:xfrm>
          <a:noFill/>
        </p:spPr>
        <p:txBody>
          <a:bodyPr/>
          <a:lstStyle/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89A2B2-FB6D-604B-A920-B76B2B286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8" name="Rectangle 33">
            <a:extLst>
              <a:ext uri="{FF2B5EF4-FFF2-40B4-BE49-F238E27FC236}">
                <a16:creationId xmlns:a16="http://schemas.microsoft.com/office/drawing/2014/main" id="{D6174223-45FF-4E45-9FBC-292A813D5101}"/>
              </a:ext>
            </a:extLst>
          </p:cNvPr>
          <p:cNvSpPr/>
          <p:nvPr userDrawn="1"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30193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3CD70-F7A6-6B4B-B750-C0C01F20A846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5EEAA0-076E-ED47-B945-5B9910FEB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2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2013EF-7B46-EB43-9CBD-3958E652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1856238"/>
            <a:ext cx="9951208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3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37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134434E-CF0B-F949-B54D-62047BE5F4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751867" cy="6858000"/>
          </a:xfrm>
          <a:custGeom>
            <a:avLst/>
            <a:gdLst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3769158 w 7751867"/>
              <a:gd name="connsiteY4" fmla="*/ 2679966 h 6858000"/>
              <a:gd name="connsiteX5" fmla="*/ 6184555 w 7751867"/>
              <a:gd name="connsiteY5" fmla="*/ 3476196 h 6858000"/>
              <a:gd name="connsiteX6" fmla="*/ 5069752 w 7751867"/>
              <a:gd name="connsiteY6" fmla="*/ 6858000 h 6858000"/>
              <a:gd name="connsiteX7" fmla="*/ 2391880 w 7751867"/>
              <a:gd name="connsiteY7" fmla="*/ 6858000 h 6858000"/>
              <a:gd name="connsiteX8" fmla="*/ 1342814 w 7751867"/>
              <a:gd name="connsiteY8" fmla="*/ 1557652 h 6858000"/>
              <a:gd name="connsiteX9" fmla="*/ 3758211 w 7751867"/>
              <a:gd name="connsiteY9" fmla="*/ 2353882 h 6858000"/>
              <a:gd name="connsiteX10" fmla="*/ 2273440 w 7751867"/>
              <a:gd name="connsiteY10" fmla="*/ 6858000 h 6858000"/>
              <a:gd name="connsiteX11" fmla="*/ 0 w 7751867"/>
              <a:gd name="connsiteY11" fmla="*/ 6858000 h 6858000"/>
              <a:gd name="connsiteX12" fmla="*/ 0 w 7751867"/>
              <a:gd name="connsiteY12" fmla="*/ 5631138 h 6858000"/>
              <a:gd name="connsiteX13" fmla="*/ 0 w 7751867"/>
              <a:gd name="connsiteY13" fmla="*/ 0 h 6858000"/>
              <a:gd name="connsiteX14" fmla="*/ 1753167 w 7751867"/>
              <a:gd name="connsiteY14" fmla="*/ 0 h 6858000"/>
              <a:gd name="connsiteX15" fmla="*/ 0 w 7751867"/>
              <a:gd name="connsiteY15" fmla="*/ 5318312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3758211 w 7751867"/>
              <a:gd name="connsiteY11" fmla="*/ 23538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4075711 w 7751867"/>
              <a:gd name="connsiteY11" fmla="*/ 13886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4050311 w 7751867"/>
              <a:gd name="connsiteY11" fmla="*/ 14521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51867" h="6858000">
                <a:moveTo>
                  <a:pt x="5651865" y="5395614"/>
                </a:moveTo>
                <a:lnTo>
                  <a:pt x="7751867" y="6087875"/>
                </a:lnTo>
                <a:lnTo>
                  <a:pt x="7497997" y="6858000"/>
                </a:lnTo>
                <a:lnTo>
                  <a:pt x="5169793" y="6858000"/>
                </a:lnTo>
                <a:lnTo>
                  <a:pt x="5651865" y="5395614"/>
                </a:lnTo>
                <a:close/>
                <a:moveTo>
                  <a:pt x="3769158" y="2679966"/>
                </a:moveTo>
                <a:lnTo>
                  <a:pt x="6184555" y="3476196"/>
                </a:lnTo>
                <a:lnTo>
                  <a:pt x="5069752" y="6858000"/>
                </a:lnTo>
                <a:lnTo>
                  <a:pt x="2391880" y="6858000"/>
                </a:lnTo>
                <a:lnTo>
                  <a:pt x="3769158" y="2679966"/>
                </a:lnTo>
                <a:close/>
                <a:moveTo>
                  <a:pt x="1615864" y="732152"/>
                </a:moveTo>
                <a:lnTo>
                  <a:pt x="4050311" y="1452182"/>
                </a:lnTo>
                <a:lnTo>
                  <a:pt x="2273440" y="6858000"/>
                </a:lnTo>
                <a:lnTo>
                  <a:pt x="0" y="6858000"/>
                </a:lnTo>
                <a:lnTo>
                  <a:pt x="0" y="5631138"/>
                </a:lnTo>
                <a:lnTo>
                  <a:pt x="1615864" y="732152"/>
                </a:lnTo>
                <a:close/>
                <a:moveTo>
                  <a:pt x="0" y="0"/>
                </a:moveTo>
                <a:lnTo>
                  <a:pt x="1753167" y="0"/>
                </a:lnTo>
                <a:lnTo>
                  <a:pt x="0" y="5318312"/>
                </a:ln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850" y="365125"/>
            <a:ext cx="4425950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510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0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9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5FB09D-41A3-7940-892D-9D5F58CEA0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D1081855-AB29-7641-8708-880BA535F4DE}"/>
              </a:ext>
            </a:extLst>
          </p:cNvPr>
          <p:cNvSpPr/>
          <p:nvPr userDrawn="1"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rgbClr val="263B8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440" y="3227032"/>
            <a:ext cx="548971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BA53504-916B-844C-80CD-51ECD44EC96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54440" y="1571270"/>
            <a:ext cx="5489714" cy="1655762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7859" y="5428790"/>
            <a:ext cx="2256639" cy="587864"/>
            <a:chOff x="1046163" y="703263"/>
            <a:chExt cx="1133475" cy="295275"/>
          </a:xfrm>
        </p:grpSpPr>
        <p:sp>
          <p:nvSpPr>
            <p:cNvPr id="10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Freeform 3982"/>
          <p:cNvSpPr>
            <a:spLocks noEditPoints="1"/>
          </p:cNvSpPr>
          <p:nvPr userDrawn="1"/>
        </p:nvSpPr>
        <p:spPr bwMode="auto">
          <a:xfrm>
            <a:off x="1054440" y="632460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93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D7A8FB9-D041-8A42-B1CE-7044B6F8E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07"/>
            <a:ext cx="12192000" cy="4384337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0E7F85D2-A5D8-FD48-858C-3D739FFC32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3350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CF899E7-4EC1-BF40-9309-1FE9609772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31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FF18BAC-578E-7946-A173-B5FE601328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20417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014455B-8C8C-CA4C-AA68-2B86BAC2E3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8103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BB15391-35B7-5846-88D8-A551BF347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73889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C162EB-A352-0F43-BA25-C5D0CB15E713}"/>
              </a:ext>
            </a:extLst>
          </p:cNvPr>
          <p:cNvGrpSpPr/>
          <p:nvPr userDrawn="1"/>
        </p:nvGrpSpPr>
        <p:grpSpPr>
          <a:xfrm>
            <a:off x="1395663" y="4555848"/>
            <a:ext cx="9649326" cy="1537045"/>
            <a:chOff x="1395663" y="2646947"/>
            <a:chExt cx="9649326" cy="7820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627718-6A0D-ED46-983B-EC0B156A70DF}"/>
                </a:ext>
              </a:extLst>
            </p:cNvPr>
            <p:cNvSpPr/>
            <p:nvPr userDrawn="1"/>
          </p:nvSpPr>
          <p:spPr>
            <a:xfrm>
              <a:off x="1395663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6884A9-DF12-8249-A84F-C65AC44BBDA3}"/>
                </a:ext>
              </a:extLst>
            </p:cNvPr>
            <p:cNvSpPr/>
            <p:nvPr userDrawn="1"/>
          </p:nvSpPr>
          <p:spPr>
            <a:xfrm>
              <a:off x="3416968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0536D7-6EE4-0B40-8500-777F35069D8D}"/>
                </a:ext>
              </a:extLst>
            </p:cNvPr>
            <p:cNvSpPr/>
            <p:nvPr userDrawn="1"/>
          </p:nvSpPr>
          <p:spPr>
            <a:xfrm>
              <a:off x="5438273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1D580D-4075-3448-8851-D1294B801E0F}"/>
                </a:ext>
              </a:extLst>
            </p:cNvPr>
            <p:cNvSpPr/>
            <p:nvPr userDrawn="1"/>
          </p:nvSpPr>
          <p:spPr>
            <a:xfrm>
              <a:off x="7363326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D5F0B7-8C19-9F47-8659-9962B52E6B2B}"/>
                </a:ext>
              </a:extLst>
            </p:cNvPr>
            <p:cNvSpPr/>
            <p:nvPr userDrawn="1"/>
          </p:nvSpPr>
          <p:spPr>
            <a:xfrm>
              <a:off x="9384631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7A4A7CB-8C9B-2D4A-9993-F03A377DD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592" y="596995"/>
            <a:ext cx="9951208" cy="1325563"/>
          </a:xfrm>
        </p:spPr>
        <p:txBody>
          <a:bodyPr/>
          <a:lstStyle>
            <a:lvl1pPr algn="ctr"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Lorem Ipsum Headline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B2E08D89-26BD-0546-90D6-852464EC5B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2044700"/>
            <a:ext cx="9969500" cy="42677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8B9D97-D4C8-4C46-8CC2-7AC55E7B430B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1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B0531-F2FA-0945-B4E6-9DA5081F992B}"/>
              </a:ext>
            </a:extLst>
          </p:cNvPr>
          <p:cNvSpPr/>
          <p:nvPr userDrawn="1"/>
        </p:nvSpPr>
        <p:spPr>
          <a:xfrm>
            <a:off x="1542" y="2008522"/>
            <a:ext cx="12190458" cy="1466334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5777087C-776A-B449-885F-24181D5C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607121"/>
            <a:ext cx="9817100" cy="794278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54006EBB-0E85-794C-AE7F-2BEAA613ED4F}"/>
              </a:ext>
            </a:extLst>
          </p:cNvPr>
          <p:cNvSpPr/>
          <p:nvPr userDrawn="1"/>
        </p:nvSpPr>
        <p:spPr>
          <a:xfrm>
            <a:off x="-2020" y="-1"/>
            <a:ext cx="1404611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83602"/>
              <a:gd name="connsiteX1" fmla="*/ 4791808 w 4791808"/>
              <a:gd name="connsiteY1" fmla="*/ 0 h 6883602"/>
              <a:gd name="connsiteX2" fmla="*/ 2453054 w 4791808"/>
              <a:gd name="connsiteY2" fmla="*/ 6858000 h 6883602"/>
              <a:gd name="connsiteX3" fmla="*/ 14796 w 4791808"/>
              <a:gd name="connsiteY3" fmla="*/ 6883602 h 6883602"/>
              <a:gd name="connsiteX4" fmla="*/ 0 w 4791808"/>
              <a:gd name="connsiteY4" fmla="*/ 0 h 6883602"/>
              <a:gd name="connsiteX0" fmla="*/ 0 w 4791808"/>
              <a:gd name="connsiteY0" fmla="*/ 0 h 6872755"/>
              <a:gd name="connsiteX1" fmla="*/ 4791808 w 4791808"/>
              <a:gd name="connsiteY1" fmla="*/ 0 h 6872755"/>
              <a:gd name="connsiteX2" fmla="*/ 2453054 w 4791808"/>
              <a:gd name="connsiteY2" fmla="*/ 6858000 h 6872755"/>
              <a:gd name="connsiteX3" fmla="*/ 14796 w 4791808"/>
              <a:gd name="connsiteY3" fmla="*/ 6872755 h 6872755"/>
              <a:gd name="connsiteX4" fmla="*/ 0 w 4791808"/>
              <a:gd name="connsiteY4" fmla="*/ 0 h 6872755"/>
              <a:gd name="connsiteX0" fmla="*/ 6898 w 4798706"/>
              <a:gd name="connsiteY0" fmla="*/ 0 h 6861908"/>
              <a:gd name="connsiteX1" fmla="*/ 4798706 w 4798706"/>
              <a:gd name="connsiteY1" fmla="*/ 0 h 6861908"/>
              <a:gd name="connsiteX2" fmla="*/ 2459952 w 4798706"/>
              <a:gd name="connsiteY2" fmla="*/ 6858000 h 6861908"/>
              <a:gd name="connsiteX3" fmla="*/ 0 w 4798706"/>
              <a:gd name="connsiteY3" fmla="*/ 6861908 h 6861908"/>
              <a:gd name="connsiteX4" fmla="*/ 6898 w 4798706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06" h="6861908">
                <a:moveTo>
                  <a:pt x="6898" y="0"/>
                </a:moveTo>
                <a:lnTo>
                  <a:pt x="4798706" y="0"/>
                </a:lnTo>
                <a:lnTo>
                  <a:pt x="2459952" y="6858000"/>
                </a:lnTo>
                <a:lnTo>
                  <a:pt x="0" y="6861908"/>
                </a:lnTo>
                <a:cubicBezTo>
                  <a:pt x="2299" y="4574605"/>
                  <a:pt x="4599" y="2287303"/>
                  <a:pt x="68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CF5B9B-D39D-DC4E-847A-CC1DE7E59182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3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+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6E9D81A-AB20-4646-AEE0-F78A464076E5}"/>
              </a:ext>
            </a:extLst>
          </p:cNvPr>
          <p:cNvSpPr/>
          <p:nvPr userDrawn="1"/>
        </p:nvSpPr>
        <p:spPr>
          <a:xfrm>
            <a:off x="0" y="4524376"/>
            <a:ext cx="12192000" cy="160246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35D5234-07B1-764E-884C-64757F948F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2967" y="2929194"/>
            <a:ext cx="2922674" cy="1602463"/>
          </a:xfrm>
          <a:custGeom>
            <a:avLst/>
            <a:gdLst>
              <a:gd name="connsiteX0" fmla="*/ 546481 w 2922674"/>
              <a:gd name="connsiteY0" fmla="*/ 0 h 1602463"/>
              <a:gd name="connsiteX1" fmla="*/ 2922674 w 2922674"/>
              <a:gd name="connsiteY1" fmla="*/ 0 h 1602463"/>
              <a:gd name="connsiteX2" fmla="*/ 2376193 w 2922674"/>
              <a:gd name="connsiteY2" fmla="*/ 1602463 h 1602463"/>
              <a:gd name="connsiteX3" fmla="*/ 0 w 2922674"/>
              <a:gd name="connsiteY3" fmla="*/ 1602463 h 1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674" h="1602463">
                <a:moveTo>
                  <a:pt x="546481" y="0"/>
                </a:moveTo>
                <a:lnTo>
                  <a:pt x="2922674" y="0"/>
                </a:lnTo>
                <a:lnTo>
                  <a:pt x="2376193" y="1602463"/>
                </a:lnTo>
                <a:lnTo>
                  <a:pt x="0" y="1602463"/>
                </a:lnTo>
                <a:close/>
              </a:path>
            </a:pathLst>
          </a:custGeom>
          <a:pattFill prst="dkHorz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ACFA8-5FA9-7F40-A62C-CE54E6E0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136" y="365125"/>
            <a:ext cx="6612664" cy="942975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9E3727D-CE5F-B44C-9C1C-17FC907A8D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84717" y="2929194"/>
            <a:ext cx="2922674" cy="1602463"/>
          </a:xfrm>
          <a:custGeom>
            <a:avLst/>
            <a:gdLst>
              <a:gd name="connsiteX0" fmla="*/ 546481 w 2922674"/>
              <a:gd name="connsiteY0" fmla="*/ 0 h 1602463"/>
              <a:gd name="connsiteX1" fmla="*/ 2922674 w 2922674"/>
              <a:gd name="connsiteY1" fmla="*/ 0 h 1602463"/>
              <a:gd name="connsiteX2" fmla="*/ 2376193 w 2922674"/>
              <a:gd name="connsiteY2" fmla="*/ 1602463 h 1602463"/>
              <a:gd name="connsiteX3" fmla="*/ 0 w 2922674"/>
              <a:gd name="connsiteY3" fmla="*/ 1602463 h 1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674" h="1602463">
                <a:moveTo>
                  <a:pt x="546481" y="0"/>
                </a:moveTo>
                <a:lnTo>
                  <a:pt x="2922674" y="0"/>
                </a:lnTo>
                <a:lnTo>
                  <a:pt x="2376193" y="1602463"/>
                </a:lnTo>
                <a:lnTo>
                  <a:pt x="0" y="1602463"/>
                </a:lnTo>
                <a:close/>
              </a:path>
            </a:pathLst>
          </a:custGeom>
          <a:pattFill prst="dkHorz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7AD10-A5CE-C647-8201-102D861B5C0B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03B1538-F341-B842-87A6-3544E2BFE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339408" cy="4531657"/>
          </a:xfrm>
          <a:custGeom>
            <a:avLst/>
            <a:gdLst>
              <a:gd name="connsiteX0" fmla="*/ 0 w 4339408"/>
              <a:gd name="connsiteY0" fmla="*/ 0 h 4531657"/>
              <a:gd name="connsiteX1" fmla="*/ 2008373 w 4339408"/>
              <a:gd name="connsiteY1" fmla="*/ 0 h 4531657"/>
              <a:gd name="connsiteX2" fmla="*/ 2774950 w 4339408"/>
              <a:gd name="connsiteY2" fmla="*/ 0 h 4531657"/>
              <a:gd name="connsiteX3" fmla="*/ 4339408 w 4339408"/>
              <a:gd name="connsiteY3" fmla="*/ 0 h 4531657"/>
              <a:gd name="connsiteX4" fmla="*/ 2793996 w 4339408"/>
              <a:gd name="connsiteY4" fmla="*/ 4531657 h 4531657"/>
              <a:gd name="connsiteX5" fmla="*/ 293980 w 4339408"/>
              <a:gd name="connsiteY5" fmla="*/ 4531657 h 4531657"/>
              <a:gd name="connsiteX6" fmla="*/ 293980 w 4339408"/>
              <a:gd name="connsiteY6" fmla="*/ 4529272 h 4531657"/>
              <a:gd name="connsiteX7" fmla="*/ 463868 w 4339408"/>
              <a:gd name="connsiteY7" fmla="*/ 4529001 h 4531657"/>
              <a:gd name="connsiteX8" fmla="*/ 465446 w 4339408"/>
              <a:gd name="connsiteY8" fmla="*/ 4524375 h 4531657"/>
              <a:gd name="connsiteX9" fmla="*/ 0 w 4339408"/>
              <a:gd name="connsiteY9" fmla="*/ 4524375 h 453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9408" h="4531657">
                <a:moveTo>
                  <a:pt x="0" y="0"/>
                </a:moveTo>
                <a:lnTo>
                  <a:pt x="2008373" y="0"/>
                </a:lnTo>
                <a:lnTo>
                  <a:pt x="2774950" y="0"/>
                </a:lnTo>
                <a:lnTo>
                  <a:pt x="4339408" y="0"/>
                </a:lnTo>
                <a:lnTo>
                  <a:pt x="2793996" y="4531657"/>
                </a:lnTo>
                <a:lnTo>
                  <a:pt x="293980" y="4531657"/>
                </a:lnTo>
                <a:lnTo>
                  <a:pt x="293980" y="4529272"/>
                </a:lnTo>
                <a:lnTo>
                  <a:pt x="463868" y="4529001"/>
                </a:lnTo>
                <a:lnTo>
                  <a:pt x="465446" y="4524375"/>
                </a:lnTo>
                <a:lnTo>
                  <a:pt x="0" y="4524375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4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2E99C3A-E626-C642-B1F2-2B0E38A5B6F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60450" y="365125"/>
            <a:ext cx="10293350" cy="1325563"/>
          </a:xfrm>
        </p:spPr>
        <p:txBody>
          <a:bodyPr/>
          <a:lstStyle>
            <a:lvl1pPr algn="l"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DA2588-8AB2-B144-9D61-C5A10946D2CC}"/>
              </a:ext>
            </a:extLst>
          </p:cNvPr>
          <p:cNvSpPr/>
          <p:nvPr userDrawn="1"/>
        </p:nvSpPr>
        <p:spPr>
          <a:xfrm>
            <a:off x="2981926" y="2059322"/>
            <a:ext cx="6223379" cy="3301098"/>
          </a:xfrm>
          <a:custGeom>
            <a:avLst/>
            <a:gdLst>
              <a:gd name="connsiteX0" fmla="*/ 1125759 w 5089904"/>
              <a:gd name="connsiteY0" fmla="*/ 0 h 3301098"/>
              <a:gd name="connsiteX1" fmla="*/ 5089904 w 5089904"/>
              <a:gd name="connsiteY1" fmla="*/ 0 h 3301098"/>
              <a:gd name="connsiteX2" fmla="*/ 5089904 w 5089904"/>
              <a:gd name="connsiteY2" fmla="*/ 3301098 h 3301098"/>
              <a:gd name="connsiteX3" fmla="*/ 0 w 5089904"/>
              <a:gd name="connsiteY3" fmla="*/ 3301098 h 3301098"/>
              <a:gd name="connsiteX0" fmla="*/ 1125759 w 7147304"/>
              <a:gd name="connsiteY0" fmla="*/ 0 h 3301098"/>
              <a:gd name="connsiteX1" fmla="*/ 7147304 w 7147304"/>
              <a:gd name="connsiteY1" fmla="*/ 0 h 3301098"/>
              <a:gd name="connsiteX2" fmla="*/ 5089904 w 7147304"/>
              <a:gd name="connsiteY2" fmla="*/ 3301098 h 3301098"/>
              <a:gd name="connsiteX3" fmla="*/ 0 w 7147304"/>
              <a:gd name="connsiteY3" fmla="*/ 3301098 h 3301098"/>
              <a:gd name="connsiteX4" fmla="*/ 1125759 w 7147304"/>
              <a:gd name="connsiteY4" fmla="*/ 0 h 3301098"/>
              <a:gd name="connsiteX0" fmla="*/ 1125759 w 6223379"/>
              <a:gd name="connsiteY0" fmla="*/ 0 h 3301098"/>
              <a:gd name="connsiteX1" fmla="*/ 6223379 w 6223379"/>
              <a:gd name="connsiteY1" fmla="*/ 0 h 3301098"/>
              <a:gd name="connsiteX2" fmla="*/ 5089904 w 6223379"/>
              <a:gd name="connsiteY2" fmla="*/ 3301098 h 3301098"/>
              <a:gd name="connsiteX3" fmla="*/ 0 w 6223379"/>
              <a:gd name="connsiteY3" fmla="*/ 3301098 h 3301098"/>
              <a:gd name="connsiteX4" fmla="*/ 1125759 w 6223379"/>
              <a:gd name="connsiteY4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3301098">
                <a:moveTo>
                  <a:pt x="1125759" y="0"/>
                </a:moveTo>
                <a:lnTo>
                  <a:pt x="6223379" y="0"/>
                </a:lnTo>
                <a:lnTo>
                  <a:pt x="5089904" y="3301098"/>
                </a:lnTo>
                <a:lnTo>
                  <a:pt x="0" y="3301098"/>
                </a:lnTo>
                <a:lnTo>
                  <a:pt x="1125759" y="0"/>
                </a:lnTo>
                <a:close/>
              </a:path>
            </a:pathLst>
          </a:custGeom>
          <a:solidFill>
            <a:srgbClr val="263B88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F4360A8-3249-854F-8B3A-B5B48573560C}"/>
              </a:ext>
            </a:extLst>
          </p:cNvPr>
          <p:cNvSpPr/>
          <p:nvPr userDrawn="1"/>
        </p:nvSpPr>
        <p:spPr>
          <a:xfrm>
            <a:off x="0" y="2059322"/>
            <a:ext cx="3947416" cy="3301098"/>
          </a:xfrm>
          <a:custGeom>
            <a:avLst/>
            <a:gdLst>
              <a:gd name="connsiteX0" fmla="*/ 0 w 3947416"/>
              <a:gd name="connsiteY0" fmla="*/ 0 h 3301098"/>
              <a:gd name="connsiteX1" fmla="*/ 3947416 w 3947416"/>
              <a:gd name="connsiteY1" fmla="*/ 0 h 3301098"/>
              <a:gd name="connsiteX2" fmla="*/ 2821657 w 3947416"/>
              <a:gd name="connsiteY2" fmla="*/ 3301098 h 3301098"/>
              <a:gd name="connsiteX3" fmla="*/ 0 w 3947416"/>
              <a:gd name="connsiteY3" fmla="*/ 3301098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416" h="3301098">
                <a:moveTo>
                  <a:pt x="0" y="0"/>
                </a:moveTo>
                <a:lnTo>
                  <a:pt x="3947416" y="0"/>
                </a:lnTo>
                <a:lnTo>
                  <a:pt x="2821657" y="3301098"/>
                </a:lnTo>
                <a:lnTo>
                  <a:pt x="0" y="33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4A4FF6B-593F-2B46-BFF5-EDC18ED9318B}"/>
              </a:ext>
            </a:extLst>
          </p:cNvPr>
          <p:cNvSpPr/>
          <p:nvPr userDrawn="1"/>
        </p:nvSpPr>
        <p:spPr>
          <a:xfrm rot="10800000">
            <a:off x="8244584" y="2059322"/>
            <a:ext cx="3947416" cy="3301098"/>
          </a:xfrm>
          <a:custGeom>
            <a:avLst/>
            <a:gdLst>
              <a:gd name="connsiteX0" fmla="*/ 0 w 3947416"/>
              <a:gd name="connsiteY0" fmla="*/ 0 h 3301098"/>
              <a:gd name="connsiteX1" fmla="*/ 3947416 w 3947416"/>
              <a:gd name="connsiteY1" fmla="*/ 0 h 3301098"/>
              <a:gd name="connsiteX2" fmla="*/ 2821657 w 3947416"/>
              <a:gd name="connsiteY2" fmla="*/ 3301098 h 3301098"/>
              <a:gd name="connsiteX3" fmla="*/ 0 w 3947416"/>
              <a:gd name="connsiteY3" fmla="*/ 3301098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416" h="3301098">
                <a:moveTo>
                  <a:pt x="0" y="0"/>
                </a:moveTo>
                <a:lnTo>
                  <a:pt x="3947416" y="0"/>
                </a:lnTo>
                <a:lnTo>
                  <a:pt x="2821657" y="3301098"/>
                </a:lnTo>
                <a:lnTo>
                  <a:pt x="0" y="33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37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 PHOTO LEFT- TW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2E99C3A-E626-C642-B1F2-2B0E38A5B6F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DA2588-8AB2-B144-9D61-C5A10946D2CC}"/>
              </a:ext>
            </a:extLst>
          </p:cNvPr>
          <p:cNvSpPr/>
          <p:nvPr userDrawn="1"/>
        </p:nvSpPr>
        <p:spPr>
          <a:xfrm>
            <a:off x="4155387" y="2059322"/>
            <a:ext cx="6223379" cy="3301098"/>
          </a:xfrm>
          <a:custGeom>
            <a:avLst/>
            <a:gdLst>
              <a:gd name="connsiteX0" fmla="*/ 1125759 w 5089904"/>
              <a:gd name="connsiteY0" fmla="*/ 0 h 3301098"/>
              <a:gd name="connsiteX1" fmla="*/ 5089904 w 5089904"/>
              <a:gd name="connsiteY1" fmla="*/ 0 h 3301098"/>
              <a:gd name="connsiteX2" fmla="*/ 5089904 w 5089904"/>
              <a:gd name="connsiteY2" fmla="*/ 3301098 h 3301098"/>
              <a:gd name="connsiteX3" fmla="*/ 0 w 5089904"/>
              <a:gd name="connsiteY3" fmla="*/ 3301098 h 3301098"/>
              <a:gd name="connsiteX0" fmla="*/ 1125759 w 7147304"/>
              <a:gd name="connsiteY0" fmla="*/ 0 h 3301098"/>
              <a:gd name="connsiteX1" fmla="*/ 7147304 w 7147304"/>
              <a:gd name="connsiteY1" fmla="*/ 0 h 3301098"/>
              <a:gd name="connsiteX2" fmla="*/ 5089904 w 7147304"/>
              <a:gd name="connsiteY2" fmla="*/ 3301098 h 3301098"/>
              <a:gd name="connsiteX3" fmla="*/ 0 w 7147304"/>
              <a:gd name="connsiteY3" fmla="*/ 3301098 h 3301098"/>
              <a:gd name="connsiteX4" fmla="*/ 1125759 w 7147304"/>
              <a:gd name="connsiteY4" fmla="*/ 0 h 3301098"/>
              <a:gd name="connsiteX0" fmla="*/ 1125759 w 6223379"/>
              <a:gd name="connsiteY0" fmla="*/ 0 h 3301098"/>
              <a:gd name="connsiteX1" fmla="*/ 6223379 w 6223379"/>
              <a:gd name="connsiteY1" fmla="*/ 0 h 3301098"/>
              <a:gd name="connsiteX2" fmla="*/ 5089904 w 6223379"/>
              <a:gd name="connsiteY2" fmla="*/ 3301098 h 3301098"/>
              <a:gd name="connsiteX3" fmla="*/ 0 w 6223379"/>
              <a:gd name="connsiteY3" fmla="*/ 3301098 h 3301098"/>
              <a:gd name="connsiteX4" fmla="*/ 1125759 w 6223379"/>
              <a:gd name="connsiteY4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3301098">
                <a:moveTo>
                  <a:pt x="1125759" y="0"/>
                </a:moveTo>
                <a:lnTo>
                  <a:pt x="6223379" y="0"/>
                </a:lnTo>
                <a:lnTo>
                  <a:pt x="5089904" y="3301098"/>
                </a:lnTo>
                <a:lnTo>
                  <a:pt x="0" y="3301098"/>
                </a:lnTo>
                <a:lnTo>
                  <a:pt x="1125759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739B2F-99B4-0247-9BC2-6FE167FBFA9F}"/>
              </a:ext>
            </a:extLst>
          </p:cNvPr>
          <p:cNvSpPr/>
          <p:nvPr userDrawn="1"/>
        </p:nvSpPr>
        <p:spPr>
          <a:xfrm rot="10800000">
            <a:off x="9418045" y="2059322"/>
            <a:ext cx="2773955" cy="3301098"/>
          </a:xfrm>
          <a:custGeom>
            <a:avLst/>
            <a:gdLst>
              <a:gd name="connsiteX0" fmla="*/ 1648196 w 2773955"/>
              <a:gd name="connsiteY0" fmla="*/ 3301098 h 3301098"/>
              <a:gd name="connsiteX1" fmla="*/ 0 w 2773955"/>
              <a:gd name="connsiteY1" fmla="*/ 3301098 h 3301098"/>
              <a:gd name="connsiteX2" fmla="*/ 0 w 2773955"/>
              <a:gd name="connsiteY2" fmla="*/ 0 h 3301098"/>
              <a:gd name="connsiteX3" fmla="*/ 2773955 w 2773955"/>
              <a:gd name="connsiteY3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955" h="3301098">
                <a:moveTo>
                  <a:pt x="1648196" y="3301098"/>
                </a:moveTo>
                <a:lnTo>
                  <a:pt x="0" y="3301098"/>
                </a:lnTo>
                <a:lnTo>
                  <a:pt x="0" y="0"/>
                </a:lnTo>
                <a:lnTo>
                  <a:pt x="2773955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4E61CD-E063-304D-B5B1-87DCCF7866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175"/>
            <a:ext cx="5785615" cy="6861175"/>
          </a:xfrm>
          <a:custGeom>
            <a:avLst/>
            <a:gdLst>
              <a:gd name="connsiteX0" fmla="*/ 1173462 w 5785615"/>
              <a:gd name="connsiteY0" fmla="*/ 0 h 6861175"/>
              <a:gd name="connsiteX1" fmla="*/ 5785615 w 5785615"/>
              <a:gd name="connsiteY1" fmla="*/ 0 h 6861175"/>
              <a:gd name="connsiteX2" fmla="*/ 3445779 w 5785615"/>
              <a:gd name="connsiteY2" fmla="*/ 6861175 h 6861175"/>
              <a:gd name="connsiteX3" fmla="*/ 2730500 w 5785615"/>
              <a:gd name="connsiteY3" fmla="*/ 6861175 h 6861175"/>
              <a:gd name="connsiteX4" fmla="*/ 1173462 w 5785615"/>
              <a:gd name="connsiteY4" fmla="*/ 6861175 h 6861175"/>
              <a:gd name="connsiteX5" fmla="*/ 0 w 5785615"/>
              <a:gd name="connsiteY5" fmla="*/ 6861175 h 6861175"/>
              <a:gd name="connsiteX6" fmla="*/ 0 w 5785615"/>
              <a:gd name="connsiteY6" fmla="*/ 3175 h 6861175"/>
              <a:gd name="connsiteX7" fmla="*/ 1173462 w 5785615"/>
              <a:gd name="connsiteY7" fmla="*/ 3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5615" h="6861175">
                <a:moveTo>
                  <a:pt x="1173462" y="0"/>
                </a:moveTo>
                <a:lnTo>
                  <a:pt x="5785615" y="0"/>
                </a:lnTo>
                <a:lnTo>
                  <a:pt x="3445779" y="6861175"/>
                </a:lnTo>
                <a:lnTo>
                  <a:pt x="2730500" y="6861175"/>
                </a:lnTo>
                <a:lnTo>
                  <a:pt x="1173462" y="6861175"/>
                </a:lnTo>
                <a:lnTo>
                  <a:pt x="0" y="6861175"/>
                </a:lnTo>
                <a:lnTo>
                  <a:pt x="0" y="3175"/>
                </a:lnTo>
                <a:lnTo>
                  <a:pt x="1173462" y="3175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57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D3687A-C370-A64B-9BE8-48099D66DB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F4E21-A7F8-7945-9C98-D10A471BC929}"/>
              </a:ext>
            </a:extLst>
          </p:cNvPr>
          <p:cNvSpPr txBox="1"/>
          <p:nvPr userDrawn="1"/>
        </p:nvSpPr>
        <p:spPr>
          <a:xfrm>
            <a:off x="11024088" y="6275447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3B1F2291-070A-3A4E-9BBB-55B51937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91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YA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53A591-6CD6-1D4A-B145-83AACCEFE3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77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3B1F2291-070A-3A4E-9BBB-55B51937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2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393C-EE16-5E46-86C9-7018AD8A2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95182-5647-E147-8FC7-2F4EEF0BF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00695-1B54-544E-BDA4-259C18B7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F90D-E055-6E4C-9399-F63CEDF95C5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17126-E254-F84C-B233-F6BEEF9E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635CB-283A-4940-81FE-44FB71B3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8B3A7-1FB8-294C-9DB5-947430A5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5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D5E23-983B-7344-8B54-DE164DCA080F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3107-A470-5443-B9F3-F7A84EA6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45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1033"/>
            <a:ext cx="1219200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4" cy="2387600"/>
          </a:xfrm>
        </p:spPr>
        <p:txBody>
          <a:bodyPr anchor="b">
            <a:normAutofit/>
          </a:bodyPr>
          <a:lstStyle>
            <a:lvl1pPr algn="r">
              <a:defRPr sz="5400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5" y="5466718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69" y="632460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71919-740F-1ED3-F7B1-D430614B9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001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-upper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4AE57C-AF95-3846-98A0-4AD48AB15325}"/>
              </a:ext>
            </a:extLst>
          </p:cNvPr>
          <p:cNvSpPr/>
          <p:nvPr userDrawn="1"/>
        </p:nvSpPr>
        <p:spPr>
          <a:xfrm>
            <a:off x="0" y="0"/>
            <a:ext cx="12192000" cy="1516566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73270-1CCB-254B-AA9C-14AC8FAB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24" y="2626543"/>
            <a:ext cx="9802719" cy="81452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ECD7A-F2C5-D94B-A6D8-E36CFECE0B35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966BBEF-6022-2B4D-BA56-81AD816033D7}"/>
              </a:ext>
            </a:extLst>
          </p:cNvPr>
          <p:cNvSpPr/>
          <p:nvPr userDrawn="1"/>
        </p:nvSpPr>
        <p:spPr>
          <a:xfrm rot="10800000">
            <a:off x="0" y="0"/>
            <a:ext cx="6138733" cy="6857997"/>
          </a:xfrm>
          <a:custGeom>
            <a:avLst/>
            <a:gdLst>
              <a:gd name="connsiteX0" fmla="*/ 6138733 w 6138733"/>
              <a:gd name="connsiteY0" fmla="*/ 6857997 h 6857997"/>
              <a:gd name="connsiteX1" fmla="*/ 2838549 w 6138733"/>
              <a:gd name="connsiteY1" fmla="*/ 6857997 h 6857997"/>
              <a:gd name="connsiteX2" fmla="*/ 0 w 6138733"/>
              <a:gd name="connsiteY2" fmla="*/ 4689570 h 6857997"/>
              <a:gd name="connsiteX3" fmla="*/ 4689598 w 6138733"/>
              <a:gd name="connsiteY3" fmla="*/ 4689603 h 6857997"/>
              <a:gd name="connsiteX4" fmla="*/ 6138733 w 6138733"/>
              <a:gd name="connsiteY4" fmla="*/ 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8733" h="6857997">
                <a:moveTo>
                  <a:pt x="6138733" y="6857997"/>
                </a:moveTo>
                <a:lnTo>
                  <a:pt x="2838549" y="6857997"/>
                </a:lnTo>
                <a:lnTo>
                  <a:pt x="0" y="4689570"/>
                </a:lnTo>
                <a:lnTo>
                  <a:pt x="4689598" y="4689603"/>
                </a:lnTo>
                <a:lnTo>
                  <a:pt x="613873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0EAE21-0B1E-AB4D-AF06-7BD0CB9FD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287" y="566764"/>
            <a:ext cx="4426726" cy="1319398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674B6-CB2B-FE41-BFC2-7A328D4E6A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3013" y="554476"/>
            <a:ext cx="6643153" cy="486384"/>
          </a:xfrm>
        </p:spPr>
        <p:txBody>
          <a:bodyPr>
            <a:noAutofit/>
          </a:bodyPr>
          <a:lstStyle>
            <a:lvl1pPr algn="r">
              <a:defRPr sz="2400">
                <a:solidFill>
                  <a:srgbClr val="00B0F0"/>
                </a:solidFill>
              </a:defRPr>
            </a:lvl1pPr>
            <a:lvl2pPr algn="r">
              <a:defRPr>
                <a:solidFill>
                  <a:srgbClr val="00B0F0"/>
                </a:solidFill>
              </a:defRPr>
            </a:lvl2pPr>
            <a:lvl3pPr algn="r">
              <a:defRPr>
                <a:solidFill>
                  <a:srgbClr val="00B0F0"/>
                </a:solidFill>
              </a:defRPr>
            </a:lvl3pPr>
            <a:lvl4pPr algn="r">
              <a:defRPr>
                <a:solidFill>
                  <a:srgbClr val="00B0F0"/>
                </a:solidFill>
              </a:defRPr>
            </a:lvl4pPr>
            <a:lvl5pPr algn="r"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F98F603-7936-8047-8E2A-6CCF3B637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5416" y="3573146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5AFBED5-2369-7649-B0B6-CB82992A2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5416" y="4711282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FCE46F1A-7B40-8747-9D4F-905722247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4344" y="3573146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DB80C9A-46AD-DD44-A2CB-4BC29A5CB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4344" y="4711282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99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5FB09D-41A3-7940-892D-9D5F58CEA0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D1081855-AB29-7641-8708-880BA535F4DE}"/>
              </a:ext>
            </a:extLst>
          </p:cNvPr>
          <p:cNvSpPr/>
          <p:nvPr userDrawn="1"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rgbClr val="263B8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440" y="3227032"/>
            <a:ext cx="548971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BA53504-916B-844C-80CD-51ECD44EC96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54440" y="1571270"/>
            <a:ext cx="5489714" cy="1655762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7859" y="5428790"/>
            <a:ext cx="2256639" cy="587864"/>
            <a:chOff x="1046163" y="703263"/>
            <a:chExt cx="1133475" cy="295275"/>
          </a:xfrm>
        </p:grpSpPr>
        <p:sp>
          <p:nvSpPr>
            <p:cNvPr id="10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Freeform 3982"/>
          <p:cNvSpPr>
            <a:spLocks noEditPoints="1"/>
          </p:cNvSpPr>
          <p:nvPr userDrawn="1"/>
        </p:nvSpPr>
        <p:spPr bwMode="auto">
          <a:xfrm>
            <a:off x="1054440" y="632460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3AF1576-B3DE-4AEE-EF1A-185FD7601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1395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-upper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4AE57C-AF95-3846-98A0-4AD48AB15325}"/>
              </a:ext>
            </a:extLst>
          </p:cNvPr>
          <p:cNvSpPr/>
          <p:nvPr userDrawn="1"/>
        </p:nvSpPr>
        <p:spPr>
          <a:xfrm>
            <a:off x="0" y="0"/>
            <a:ext cx="12192000" cy="1516566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73270-1CCB-254B-AA9C-14AC8FAB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24" y="2626543"/>
            <a:ext cx="9802719" cy="81452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ECD7A-F2C5-D94B-A6D8-E36CFECE0B35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966BBEF-6022-2B4D-BA56-81AD816033D7}"/>
              </a:ext>
            </a:extLst>
          </p:cNvPr>
          <p:cNvSpPr/>
          <p:nvPr userDrawn="1"/>
        </p:nvSpPr>
        <p:spPr>
          <a:xfrm rot="10800000">
            <a:off x="0" y="0"/>
            <a:ext cx="6138733" cy="6857997"/>
          </a:xfrm>
          <a:custGeom>
            <a:avLst/>
            <a:gdLst>
              <a:gd name="connsiteX0" fmla="*/ 6138733 w 6138733"/>
              <a:gd name="connsiteY0" fmla="*/ 6857997 h 6857997"/>
              <a:gd name="connsiteX1" fmla="*/ 2838549 w 6138733"/>
              <a:gd name="connsiteY1" fmla="*/ 6857997 h 6857997"/>
              <a:gd name="connsiteX2" fmla="*/ 0 w 6138733"/>
              <a:gd name="connsiteY2" fmla="*/ 4689570 h 6857997"/>
              <a:gd name="connsiteX3" fmla="*/ 4689598 w 6138733"/>
              <a:gd name="connsiteY3" fmla="*/ 4689603 h 6857997"/>
              <a:gd name="connsiteX4" fmla="*/ 6138733 w 6138733"/>
              <a:gd name="connsiteY4" fmla="*/ 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8733" h="6857997">
                <a:moveTo>
                  <a:pt x="6138733" y="6857997"/>
                </a:moveTo>
                <a:lnTo>
                  <a:pt x="2838549" y="6857997"/>
                </a:lnTo>
                <a:lnTo>
                  <a:pt x="0" y="4689570"/>
                </a:lnTo>
                <a:lnTo>
                  <a:pt x="4689598" y="4689603"/>
                </a:lnTo>
                <a:lnTo>
                  <a:pt x="613873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0EAE21-0B1E-AB4D-AF06-7BD0CB9FD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287" y="566764"/>
            <a:ext cx="4426726" cy="1319398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C674B6-CB2B-FE41-BFC2-7A328D4E6A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3013" y="554476"/>
            <a:ext cx="6643153" cy="486384"/>
          </a:xfrm>
        </p:spPr>
        <p:txBody>
          <a:bodyPr>
            <a:noAutofit/>
          </a:bodyPr>
          <a:lstStyle>
            <a:lvl1pPr algn="r">
              <a:defRPr sz="2400">
                <a:solidFill>
                  <a:srgbClr val="00B0F0"/>
                </a:solidFill>
              </a:defRPr>
            </a:lvl1pPr>
            <a:lvl2pPr algn="r">
              <a:defRPr>
                <a:solidFill>
                  <a:srgbClr val="00B0F0"/>
                </a:solidFill>
              </a:defRPr>
            </a:lvl2pPr>
            <a:lvl3pPr algn="r">
              <a:defRPr>
                <a:solidFill>
                  <a:srgbClr val="00B0F0"/>
                </a:solidFill>
              </a:defRPr>
            </a:lvl3pPr>
            <a:lvl4pPr algn="r">
              <a:defRPr>
                <a:solidFill>
                  <a:srgbClr val="00B0F0"/>
                </a:solidFill>
              </a:defRPr>
            </a:lvl4pPr>
            <a:lvl5pPr algn="r"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F98F603-7936-8047-8E2A-6CCF3B637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5416" y="3573146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5AFBED5-2369-7649-B0B6-CB82992A2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5416" y="4711282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FCE46F1A-7B40-8747-9D4F-905722247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4344" y="3573146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DB80C9A-46AD-DD44-A2CB-4BC29A5CB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4344" y="4711282"/>
            <a:ext cx="4026474" cy="105092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37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-lower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C189237D-3C54-064C-8019-9F30CCF110CD}"/>
              </a:ext>
            </a:extLst>
          </p:cNvPr>
          <p:cNvSpPr/>
          <p:nvPr userDrawn="1"/>
        </p:nvSpPr>
        <p:spPr>
          <a:xfrm>
            <a:off x="6872064" y="1368510"/>
            <a:ext cx="5319936" cy="5489491"/>
          </a:xfrm>
          <a:custGeom>
            <a:avLst/>
            <a:gdLst>
              <a:gd name="connsiteX0" fmla="*/ 1553297 w 5319936"/>
              <a:gd name="connsiteY0" fmla="*/ 0 h 5489491"/>
              <a:gd name="connsiteX1" fmla="*/ 4369566 w 5319936"/>
              <a:gd name="connsiteY1" fmla="*/ 2151468 h 5489491"/>
              <a:gd name="connsiteX2" fmla="*/ 5319936 w 5319936"/>
              <a:gd name="connsiteY2" fmla="*/ 1425440 h 5489491"/>
              <a:gd name="connsiteX3" fmla="*/ 5319936 w 5319936"/>
              <a:gd name="connsiteY3" fmla="*/ 5489491 h 5489491"/>
              <a:gd name="connsiteX4" fmla="*/ 0 w 5319936"/>
              <a:gd name="connsiteY4" fmla="*/ 5489491 h 5489491"/>
              <a:gd name="connsiteX5" fmla="*/ 2629044 w 5319936"/>
              <a:gd name="connsiteY5" fmla="*/ 3481109 h 548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9936" h="5489491">
                <a:moveTo>
                  <a:pt x="1553297" y="0"/>
                </a:moveTo>
                <a:lnTo>
                  <a:pt x="4369566" y="2151468"/>
                </a:lnTo>
                <a:lnTo>
                  <a:pt x="5319936" y="1425440"/>
                </a:lnTo>
                <a:lnTo>
                  <a:pt x="5319936" y="5489491"/>
                </a:lnTo>
                <a:lnTo>
                  <a:pt x="0" y="5489491"/>
                </a:lnTo>
                <a:lnTo>
                  <a:pt x="2629044" y="348110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BEA2E-E5DB-6442-9BEB-BD1E25400B8E}"/>
              </a:ext>
            </a:extLst>
          </p:cNvPr>
          <p:cNvSpPr txBox="1"/>
          <p:nvPr userDrawn="1"/>
        </p:nvSpPr>
        <p:spPr>
          <a:xfrm>
            <a:off x="10954878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02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cy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-2020" y="-1"/>
            <a:ext cx="1404611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83602"/>
              <a:gd name="connsiteX1" fmla="*/ 4791808 w 4791808"/>
              <a:gd name="connsiteY1" fmla="*/ 0 h 6883602"/>
              <a:gd name="connsiteX2" fmla="*/ 2453054 w 4791808"/>
              <a:gd name="connsiteY2" fmla="*/ 6858000 h 6883602"/>
              <a:gd name="connsiteX3" fmla="*/ 14796 w 4791808"/>
              <a:gd name="connsiteY3" fmla="*/ 6883602 h 6883602"/>
              <a:gd name="connsiteX4" fmla="*/ 0 w 4791808"/>
              <a:gd name="connsiteY4" fmla="*/ 0 h 6883602"/>
              <a:gd name="connsiteX0" fmla="*/ 0 w 4791808"/>
              <a:gd name="connsiteY0" fmla="*/ 0 h 6872755"/>
              <a:gd name="connsiteX1" fmla="*/ 4791808 w 4791808"/>
              <a:gd name="connsiteY1" fmla="*/ 0 h 6872755"/>
              <a:gd name="connsiteX2" fmla="*/ 2453054 w 4791808"/>
              <a:gd name="connsiteY2" fmla="*/ 6858000 h 6872755"/>
              <a:gd name="connsiteX3" fmla="*/ 14796 w 4791808"/>
              <a:gd name="connsiteY3" fmla="*/ 6872755 h 6872755"/>
              <a:gd name="connsiteX4" fmla="*/ 0 w 4791808"/>
              <a:gd name="connsiteY4" fmla="*/ 0 h 6872755"/>
              <a:gd name="connsiteX0" fmla="*/ 6898 w 4798706"/>
              <a:gd name="connsiteY0" fmla="*/ 0 h 6861908"/>
              <a:gd name="connsiteX1" fmla="*/ 4798706 w 4798706"/>
              <a:gd name="connsiteY1" fmla="*/ 0 h 6861908"/>
              <a:gd name="connsiteX2" fmla="*/ 2459952 w 4798706"/>
              <a:gd name="connsiteY2" fmla="*/ 6858000 h 6861908"/>
              <a:gd name="connsiteX3" fmla="*/ 0 w 4798706"/>
              <a:gd name="connsiteY3" fmla="*/ 6861908 h 6861908"/>
              <a:gd name="connsiteX4" fmla="*/ 6898 w 4798706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06" h="6861908">
                <a:moveTo>
                  <a:pt x="6898" y="0"/>
                </a:moveTo>
                <a:lnTo>
                  <a:pt x="4798706" y="0"/>
                </a:lnTo>
                <a:lnTo>
                  <a:pt x="2459952" y="6858000"/>
                </a:lnTo>
                <a:lnTo>
                  <a:pt x="0" y="6861908"/>
                </a:lnTo>
                <a:cubicBezTo>
                  <a:pt x="2299" y="4574605"/>
                  <a:pt x="4599" y="2287303"/>
                  <a:pt x="68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319A1-2A7A-A540-B5B5-89B614A37E19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FB371D-CF0C-1F4C-81C6-38F69B48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1" y="1833989"/>
            <a:ext cx="9951208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8483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0" y="805552"/>
            <a:ext cx="4277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1825625"/>
            <a:ext cx="9951208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789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01D5716-421F-4D4D-8CF4-67CFB288A0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3625" y="2055813"/>
            <a:ext cx="6368375" cy="3664050"/>
          </a:xfrm>
          <a:custGeom>
            <a:avLst/>
            <a:gdLst>
              <a:gd name="connsiteX0" fmla="*/ 0 w 6368375"/>
              <a:gd name="connsiteY0" fmla="*/ 0 h 3664050"/>
              <a:gd name="connsiteX1" fmla="*/ 6368375 w 6368375"/>
              <a:gd name="connsiteY1" fmla="*/ 0 h 3664050"/>
              <a:gd name="connsiteX2" fmla="*/ 6368375 w 6368375"/>
              <a:gd name="connsiteY2" fmla="*/ 1409406 h 3664050"/>
              <a:gd name="connsiteX3" fmla="*/ 5599483 w 6368375"/>
              <a:gd name="connsiteY3" fmla="*/ 3664050 h 3664050"/>
              <a:gd name="connsiteX4" fmla="*/ 0 w 6368375"/>
              <a:gd name="connsiteY4" fmla="*/ 3664050 h 36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8375" h="3664050">
                <a:moveTo>
                  <a:pt x="0" y="0"/>
                </a:moveTo>
                <a:lnTo>
                  <a:pt x="6368375" y="0"/>
                </a:lnTo>
                <a:lnTo>
                  <a:pt x="6368375" y="1409406"/>
                </a:lnTo>
                <a:lnTo>
                  <a:pt x="5599483" y="3664050"/>
                </a:lnTo>
                <a:lnTo>
                  <a:pt x="0" y="36640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61D4201-C49E-9D4E-A07E-F296994FCCC0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D2EAF6-50EC-AA45-AEC1-14710E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559342-04E6-4A43-A9F9-895E6555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2055813"/>
            <a:ext cx="4074080" cy="3664050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7164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4AEFD-DB6E-A447-971A-B016A17C47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3626" y="2055813"/>
            <a:ext cx="3030443" cy="366405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61D4201-C49E-9D4E-A07E-F296994FCCC0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D2EAF6-50EC-AA45-AEC1-14710E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3E078C-D376-D844-AFF2-564FD9088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68993" y="2055813"/>
            <a:ext cx="3030443" cy="3664050"/>
          </a:xfrm>
          <a:custGeom>
            <a:avLst/>
            <a:gdLst>
              <a:gd name="connsiteX0" fmla="*/ 0 w 3030443"/>
              <a:gd name="connsiteY0" fmla="*/ 0 h 3664050"/>
              <a:gd name="connsiteX1" fmla="*/ 3030443 w 3030443"/>
              <a:gd name="connsiteY1" fmla="*/ 0 h 3664050"/>
              <a:gd name="connsiteX2" fmla="*/ 3030443 w 3030443"/>
              <a:gd name="connsiteY2" fmla="*/ 1387602 h 3664050"/>
              <a:gd name="connsiteX3" fmla="*/ 2254115 w 3030443"/>
              <a:gd name="connsiteY3" fmla="*/ 3664050 h 3664050"/>
              <a:gd name="connsiteX4" fmla="*/ 0 w 3030443"/>
              <a:gd name="connsiteY4" fmla="*/ 3664050 h 36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443" h="3664050">
                <a:moveTo>
                  <a:pt x="0" y="0"/>
                </a:moveTo>
                <a:lnTo>
                  <a:pt x="3030443" y="0"/>
                </a:lnTo>
                <a:lnTo>
                  <a:pt x="3030443" y="1387602"/>
                </a:lnTo>
                <a:lnTo>
                  <a:pt x="2254115" y="3664050"/>
                </a:lnTo>
                <a:lnTo>
                  <a:pt x="0" y="36640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2D042A-2C74-9F41-BB85-FE582AC80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2055813"/>
            <a:ext cx="4106110" cy="3664050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10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IMAGES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4AEFD-DB6E-A447-971A-B016A17C47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6230" cy="306887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628376-1AD1-7446-BE4B-11E566628B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772" y="0"/>
            <a:ext cx="6006230" cy="3068877"/>
          </a:xfrm>
          <a:custGeom>
            <a:avLst/>
            <a:gdLst>
              <a:gd name="connsiteX0" fmla="*/ 0 w 6006230"/>
              <a:gd name="connsiteY0" fmla="*/ 0 h 3068877"/>
              <a:gd name="connsiteX1" fmla="*/ 6006230 w 6006230"/>
              <a:gd name="connsiteY1" fmla="*/ 0 h 3068877"/>
              <a:gd name="connsiteX2" fmla="*/ 6006230 w 6006230"/>
              <a:gd name="connsiteY2" fmla="*/ 1534103 h 3068877"/>
              <a:gd name="connsiteX3" fmla="*/ 5482832 w 6006230"/>
              <a:gd name="connsiteY3" fmla="*/ 3068877 h 3068877"/>
              <a:gd name="connsiteX4" fmla="*/ 0 w 6006230"/>
              <a:gd name="connsiteY4" fmla="*/ 3068877 h 306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230" h="3068877">
                <a:moveTo>
                  <a:pt x="0" y="0"/>
                </a:moveTo>
                <a:lnTo>
                  <a:pt x="6006230" y="0"/>
                </a:lnTo>
                <a:lnTo>
                  <a:pt x="6006230" y="1534103"/>
                </a:lnTo>
                <a:lnTo>
                  <a:pt x="5482832" y="3068877"/>
                </a:lnTo>
                <a:lnTo>
                  <a:pt x="0" y="3068877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429000"/>
            <a:ext cx="9951208" cy="5292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BD6525-6A08-E04E-AEE7-940014C4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4171167"/>
            <a:ext cx="9951208" cy="187264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15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B770096-4069-A34B-87D5-651D6477CD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429755" cy="6858000"/>
          </a:xfrm>
          <a:custGeom>
            <a:avLst/>
            <a:gdLst>
              <a:gd name="connsiteX0" fmla="*/ 0 w 4429755"/>
              <a:gd name="connsiteY0" fmla="*/ 0 h 6858000"/>
              <a:gd name="connsiteX1" fmla="*/ 4429755 w 4429755"/>
              <a:gd name="connsiteY1" fmla="*/ 0 h 6858000"/>
              <a:gd name="connsiteX2" fmla="*/ 2100312 w 4429755"/>
              <a:gd name="connsiteY2" fmla="*/ 6858000 h 6858000"/>
              <a:gd name="connsiteX3" fmla="*/ 0 w 4429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755" h="6858000">
                <a:moveTo>
                  <a:pt x="0" y="0"/>
                </a:moveTo>
                <a:lnTo>
                  <a:pt x="4429755" y="0"/>
                </a:lnTo>
                <a:lnTo>
                  <a:pt x="210031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E505F9A8-E772-E946-994F-A97BB469ABC5}"/>
              </a:ext>
            </a:extLst>
          </p:cNvPr>
          <p:cNvSpPr/>
          <p:nvPr userDrawn="1"/>
        </p:nvSpPr>
        <p:spPr>
          <a:xfrm>
            <a:off x="3749995" y="-3302"/>
            <a:ext cx="1011829" cy="2002300"/>
          </a:xfrm>
          <a:custGeom>
            <a:avLst/>
            <a:gdLst>
              <a:gd name="connsiteX0" fmla="*/ 0 w 319679"/>
              <a:gd name="connsiteY0" fmla="*/ 0 h 2011825"/>
              <a:gd name="connsiteX1" fmla="*/ 319679 w 319679"/>
              <a:gd name="connsiteY1" fmla="*/ 0 h 2011825"/>
              <a:gd name="connsiteX2" fmla="*/ 319679 w 319679"/>
              <a:gd name="connsiteY2" fmla="*/ 2011825 h 2011825"/>
              <a:gd name="connsiteX3" fmla="*/ 0 w 319679"/>
              <a:gd name="connsiteY3" fmla="*/ 2011825 h 2011825"/>
              <a:gd name="connsiteX4" fmla="*/ 0 w 319679"/>
              <a:gd name="connsiteY4" fmla="*/ 0 h 2011825"/>
              <a:gd name="connsiteX0" fmla="*/ 0 w 995954"/>
              <a:gd name="connsiteY0" fmla="*/ 0 h 2011825"/>
              <a:gd name="connsiteX1" fmla="*/ 995954 w 995954"/>
              <a:gd name="connsiteY1" fmla="*/ 9525 h 2011825"/>
              <a:gd name="connsiteX2" fmla="*/ 319679 w 995954"/>
              <a:gd name="connsiteY2" fmla="*/ 2011825 h 2011825"/>
              <a:gd name="connsiteX3" fmla="*/ 0 w 995954"/>
              <a:gd name="connsiteY3" fmla="*/ 2011825 h 2011825"/>
              <a:gd name="connsiteX4" fmla="*/ 0 w 995954"/>
              <a:gd name="connsiteY4" fmla="*/ 0 h 2011825"/>
              <a:gd name="connsiteX0" fmla="*/ 676275 w 995954"/>
              <a:gd name="connsiteY0" fmla="*/ 3175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676275 w 995954"/>
              <a:gd name="connsiteY4" fmla="*/ 3175 h 2002300"/>
              <a:gd name="connsiteX0" fmla="*/ 755650 w 995954"/>
              <a:gd name="connsiteY0" fmla="*/ 0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755650 w 995954"/>
              <a:gd name="connsiteY4" fmla="*/ 0 h 2002300"/>
              <a:gd name="connsiteX0" fmla="*/ 679450 w 995954"/>
              <a:gd name="connsiteY0" fmla="*/ 0 h 2008650"/>
              <a:gd name="connsiteX1" fmla="*/ 995954 w 995954"/>
              <a:gd name="connsiteY1" fmla="*/ 6350 h 2008650"/>
              <a:gd name="connsiteX2" fmla="*/ 319679 w 995954"/>
              <a:gd name="connsiteY2" fmla="*/ 2008650 h 2008650"/>
              <a:gd name="connsiteX3" fmla="*/ 0 w 995954"/>
              <a:gd name="connsiteY3" fmla="*/ 2008650 h 2008650"/>
              <a:gd name="connsiteX4" fmla="*/ 679450 w 995954"/>
              <a:gd name="connsiteY4" fmla="*/ 0 h 2008650"/>
              <a:gd name="connsiteX0" fmla="*/ 685800 w 995954"/>
              <a:gd name="connsiteY0" fmla="*/ 0 h 2002300"/>
              <a:gd name="connsiteX1" fmla="*/ 995954 w 995954"/>
              <a:gd name="connsiteY1" fmla="*/ 0 h 2002300"/>
              <a:gd name="connsiteX2" fmla="*/ 319679 w 995954"/>
              <a:gd name="connsiteY2" fmla="*/ 2002300 h 2002300"/>
              <a:gd name="connsiteX3" fmla="*/ 0 w 995954"/>
              <a:gd name="connsiteY3" fmla="*/ 2002300 h 2002300"/>
              <a:gd name="connsiteX4" fmla="*/ 685800 w 995954"/>
              <a:gd name="connsiteY4" fmla="*/ 0 h 2002300"/>
              <a:gd name="connsiteX0" fmla="*/ 685800 w 1011829"/>
              <a:gd name="connsiteY0" fmla="*/ 0 h 2002300"/>
              <a:gd name="connsiteX1" fmla="*/ 1011829 w 1011829"/>
              <a:gd name="connsiteY1" fmla="*/ 0 h 2002300"/>
              <a:gd name="connsiteX2" fmla="*/ 319679 w 1011829"/>
              <a:gd name="connsiteY2" fmla="*/ 2002300 h 2002300"/>
              <a:gd name="connsiteX3" fmla="*/ 0 w 1011829"/>
              <a:gd name="connsiteY3" fmla="*/ 2002300 h 2002300"/>
              <a:gd name="connsiteX4" fmla="*/ 685800 w 1011829"/>
              <a:gd name="connsiteY4" fmla="*/ 0 h 2002300"/>
              <a:gd name="connsiteX0" fmla="*/ 685800 w 1011829"/>
              <a:gd name="connsiteY0" fmla="*/ 0 h 2002300"/>
              <a:gd name="connsiteX1" fmla="*/ 1011829 w 1011829"/>
              <a:gd name="connsiteY1" fmla="*/ 0 h 2002300"/>
              <a:gd name="connsiteX2" fmla="*/ 332379 w 1011829"/>
              <a:gd name="connsiteY2" fmla="*/ 2002300 h 2002300"/>
              <a:gd name="connsiteX3" fmla="*/ 0 w 1011829"/>
              <a:gd name="connsiteY3" fmla="*/ 2002300 h 2002300"/>
              <a:gd name="connsiteX4" fmla="*/ 685800 w 1011829"/>
              <a:gd name="connsiteY4" fmla="*/ 0 h 20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829" h="2002300">
                <a:moveTo>
                  <a:pt x="685800" y="0"/>
                </a:moveTo>
                <a:lnTo>
                  <a:pt x="1011829" y="0"/>
                </a:lnTo>
                <a:lnTo>
                  <a:pt x="332379" y="2002300"/>
                </a:lnTo>
                <a:lnTo>
                  <a:pt x="0" y="2002300"/>
                </a:lnTo>
                <a:lnTo>
                  <a:pt x="68580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6BBE815-7C8E-D844-A944-719D6ED821E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44372" y="365125"/>
            <a:ext cx="6509427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B0D8DC-C76B-D413-E126-11A3A358F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66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5A09D8-930A-714A-9417-7D0C819971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1217" y="0"/>
            <a:ext cx="5299644" cy="6858000"/>
          </a:xfrm>
          <a:custGeom>
            <a:avLst/>
            <a:gdLst>
              <a:gd name="connsiteX0" fmla="*/ 2177955 w 4954597"/>
              <a:gd name="connsiteY0" fmla="*/ 0 h 6386486"/>
              <a:gd name="connsiteX1" fmla="*/ 4954597 w 4954597"/>
              <a:gd name="connsiteY1" fmla="*/ 0 h 6386486"/>
              <a:gd name="connsiteX2" fmla="*/ 2776642 w 4954597"/>
              <a:gd name="connsiteY2" fmla="*/ 6386486 h 6386486"/>
              <a:gd name="connsiteX3" fmla="*/ 0 w 4954597"/>
              <a:gd name="connsiteY3" fmla="*/ 6386486 h 638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4597" h="6386486">
                <a:moveTo>
                  <a:pt x="2177955" y="0"/>
                </a:moveTo>
                <a:lnTo>
                  <a:pt x="4954597" y="0"/>
                </a:lnTo>
                <a:lnTo>
                  <a:pt x="2776642" y="6386486"/>
                </a:lnTo>
                <a:lnTo>
                  <a:pt x="0" y="6386486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DEB7E-8A75-8E40-AA85-C34E00840BAC}"/>
              </a:ext>
            </a:extLst>
          </p:cNvPr>
          <p:cNvSpPr txBox="1"/>
          <p:nvPr userDrawn="1"/>
        </p:nvSpPr>
        <p:spPr>
          <a:xfrm>
            <a:off x="1979530" y="344074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Description Here</a:t>
            </a:r>
            <a:endParaRPr lang="ru-RU" sz="220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00699-6A09-6846-9BA5-B393D52E37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9223" y="-961"/>
            <a:ext cx="2512777" cy="3543083"/>
          </a:xfrm>
          <a:custGeom>
            <a:avLst/>
            <a:gdLst>
              <a:gd name="connsiteX0" fmla="*/ 0 w 3367839"/>
              <a:gd name="connsiteY0" fmla="*/ 0 h 3543083"/>
              <a:gd name="connsiteX1" fmla="*/ 3367839 w 3367839"/>
              <a:gd name="connsiteY1" fmla="*/ 0 h 3543083"/>
              <a:gd name="connsiteX2" fmla="*/ 3367839 w 3367839"/>
              <a:gd name="connsiteY2" fmla="*/ 3543083 h 3543083"/>
              <a:gd name="connsiteX3" fmla="*/ 855062 w 3367839"/>
              <a:gd name="connsiteY3" fmla="*/ 3543083 h 3543083"/>
              <a:gd name="connsiteX4" fmla="*/ 2060767 w 3367839"/>
              <a:gd name="connsiteY4" fmla="*/ 7556 h 3543083"/>
              <a:gd name="connsiteX5" fmla="*/ 0 w 3367839"/>
              <a:gd name="connsiteY5" fmla="*/ 7556 h 3543083"/>
              <a:gd name="connsiteX0" fmla="*/ 2282825 w 3367839"/>
              <a:gd name="connsiteY0" fmla="*/ 0 h 3603408"/>
              <a:gd name="connsiteX1" fmla="*/ 3367839 w 3367839"/>
              <a:gd name="connsiteY1" fmla="*/ 60325 h 3603408"/>
              <a:gd name="connsiteX2" fmla="*/ 3367839 w 3367839"/>
              <a:gd name="connsiteY2" fmla="*/ 3603408 h 3603408"/>
              <a:gd name="connsiteX3" fmla="*/ 855062 w 3367839"/>
              <a:gd name="connsiteY3" fmla="*/ 3603408 h 3603408"/>
              <a:gd name="connsiteX4" fmla="*/ 2060767 w 3367839"/>
              <a:gd name="connsiteY4" fmla="*/ 67881 h 3603408"/>
              <a:gd name="connsiteX5" fmla="*/ 0 w 3367839"/>
              <a:gd name="connsiteY5" fmla="*/ 67881 h 3603408"/>
              <a:gd name="connsiteX6" fmla="*/ 2282825 w 3367839"/>
              <a:gd name="connsiteY6" fmla="*/ 0 h 3603408"/>
              <a:gd name="connsiteX0" fmla="*/ 0 w 3367839"/>
              <a:gd name="connsiteY0" fmla="*/ 267778 h 3803305"/>
              <a:gd name="connsiteX1" fmla="*/ 3367839 w 3367839"/>
              <a:gd name="connsiteY1" fmla="*/ 260222 h 3803305"/>
              <a:gd name="connsiteX2" fmla="*/ 3367839 w 3367839"/>
              <a:gd name="connsiteY2" fmla="*/ 3803305 h 3803305"/>
              <a:gd name="connsiteX3" fmla="*/ 855062 w 3367839"/>
              <a:gd name="connsiteY3" fmla="*/ 3803305 h 3803305"/>
              <a:gd name="connsiteX4" fmla="*/ 2060767 w 3367839"/>
              <a:gd name="connsiteY4" fmla="*/ 267778 h 3803305"/>
              <a:gd name="connsiteX5" fmla="*/ 0 w 3367839"/>
              <a:gd name="connsiteY5" fmla="*/ 267778 h 3803305"/>
              <a:gd name="connsiteX0" fmla="*/ 1205705 w 2512777"/>
              <a:gd name="connsiteY0" fmla="*/ 755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5705 w 2512777"/>
              <a:gd name="connsiteY4" fmla="*/ 7556 h 3543083"/>
              <a:gd name="connsiteX0" fmla="*/ 1208880 w 2512777"/>
              <a:gd name="connsiteY0" fmla="*/ 120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8880 w 2512777"/>
              <a:gd name="connsiteY4" fmla="*/ 1206 h 35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777" h="3543083">
                <a:moveTo>
                  <a:pt x="1208880" y="1206"/>
                </a:moveTo>
                <a:lnTo>
                  <a:pt x="2512777" y="0"/>
                </a:lnTo>
                <a:lnTo>
                  <a:pt x="2512777" y="3543083"/>
                </a:lnTo>
                <a:lnTo>
                  <a:pt x="0" y="3543083"/>
                </a:lnTo>
                <a:lnTo>
                  <a:pt x="1208880" y="1206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E87D412-1CF1-1242-B30F-FC1F595D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90411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CD3DD15-B7A2-AC4B-81C5-4A9952A09B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5847" y="3663951"/>
            <a:ext cx="3646155" cy="3194050"/>
          </a:xfrm>
          <a:custGeom>
            <a:avLst/>
            <a:gdLst>
              <a:gd name="connsiteX0" fmla="*/ 1089253 w 3646155"/>
              <a:gd name="connsiteY0" fmla="*/ 0 h 3194050"/>
              <a:gd name="connsiteX1" fmla="*/ 3646155 w 3646155"/>
              <a:gd name="connsiteY1" fmla="*/ 0 h 3194050"/>
              <a:gd name="connsiteX2" fmla="*/ 3646155 w 3646155"/>
              <a:gd name="connsiteY2" fmla="*/ 3194050 h 3194050"/>
              <a:gd name="connsiteX3" fmla="*/ 0 w 3646155"/>
              <a:gd name="connsiteY3" fmla="*/ 319405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6155" h="3194050">
                <a:moveTo>
                  <a:pt x="1089253" y="0"/>
                </a:moveTo>
                <a:lnTo>
                  <a:pt x="3646155" y="0"/>
                </a:lnTo>
                <a:lnTo>
                  <a:pt x="3646155" y="3194050"/>
                </a:lnTo>
                <a:lnTo>
                  <a:pt x="0" y="3194050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2EA4742-1C80-68F7-F93E-5719265FF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180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-lower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C189237D-3C54-064C-8019-9F30CCF110CD}"/>
              </a:ext>
            </a:extLst>
          </p:cNvPr>
          <p:cNvSpPr/>
          <p:nvPr userDrawn="1"/>
        </p:nvSpPr>
        <p:spPr>
          <a:xfrm>
            <a:off x="6872064" y="1368510"/>
            <a:ext cx="5319936" cy="5489491"/>
          </a:xfrm>
          <a:custGeom>
            <a:avLst/>
            <a:gdLst>
              <a:gd name="connsiteX0" fmla="*/ 1553297 w 5319936"/>
              <a:gd name="connsiteY0" fmla="*/ 0 h 5489491"/>
              <a:gd name="connsiteX1" fmla="*/ 4369566 w 5319936"/>
              <a:gd name="connsiteY1" fmla="*/ 2151468 h 5489491"/>
              <a:gd name="connsiteX2" fmla="*/ 5319936 w 5319936"/>
              <a:gd name="connsiteY2" fmla="*/ 1425440 h 5489491"/>
              <a:gd name="connsiteX3" fmla="*/ 5319936 w 5319936"/>
              <a:gd name="connsiteY3" fmla="*/ 5489491 h 5489491"/>
              <a:gd name="connsiteX4" fmla="*/ 0 w 5319936"/>
              <a:gd name="connsiteY4" fmla="*/ 5489491 h 5489491"/>
              <a:gd name="connsiteX5" fmla="*/ 2629044 w 5319936"/>
              <a:gd name="connsiteY5" fmla="*/ 3481109 h 548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9936" h="5489491">
                <a:moveTo>
                  <a:pt x="1553297" y="0"/>
                </a:moveTo>
                <a:lnTo>
                  <a:pt x="4369566" y="2151468"/>
                </a:lnTo>
                <a:lnTo>
                  <a:pt x="5319936" y="1425440"/>
                </a:lnTo>
                <a:lnTo>
                  <a:pt x="5319936" y="5489491"/>
                </a:lnTo>
                <a:lnTo>
                  <a:pt x="0" y="5489491"/>
                </a:lnTo>
                <a:lnTo>
                  <a:pt x="2629044" y="348110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BEA2E-E5DB-6442-9BEB-BD1E25400B8E}"/>
              </a:ext>
            </a:extLst>
          </p:cNvPr>
          <p:cNvSpPr txBox="1"/>
          <p:nvPr userDrawn="1"/>
        </p:nvSpPr>
        <p:spPr>
          <a:xfrm>
            <a:off x="10954878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9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BDEB7E-8A75-8E40-AA85-C34E00840BAC}"/>
              </a:ext>
            </a:extLst>
          </p:cNvPr>
          <p:cNvSpPr txBox="1"/>
          <p:nvPr userDrawn="1"/>
        </p:nvSpPr>
        <p:spPr>
          <a:xfrm>
            <a:off x="1979530" y="344074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Open Sans" panose="020B0606030504020204" pitchFamily="34" charset="0"/>
              </a:rPr>
              <a:t>Description Here</a:t>
            </a:r>
            <a:endParaRPr lang="ru-RU" sz="220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Open Sans" panose="020B0606030504020204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8100699-6A09-6846-9BA5-B393D52E37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27583" y="-960"/>
            <a:ext cx="4864418" cy="6858960"/>
          </a:xfrm>
          <a:custGeom>
            <a:avLst/>
            <a:gdLst>
              <a:gd name="connsiteX0" fmla="*/ 0 w 3367839"/>
              <a:gd name="connsiteY0" fmla="*/ 0 h 3543083"/>
              <a:gd name="connsiteX1" fmla="*/ 3367839 w 3367839"/>
              <a:gd name="connsiteY1" fmla="*/ 0 h 3543083"/>
              <a:gd name="connsiteX2" fmla="*/ 3367839 w 3367839"/>
              <a:gd name="connsiteY2" fmla="*/ 3543083 h 3543083"/>
              <a:gd name="connsiteX3" fmla="*/ 855062 w 3367839"/>
              <a:gd name="connsiteY3" fmla="*/ 3543083 h 3543083"/>
              <a:gd name="connsiteX4" fmla="*/ 2060767 w 3367839"/>
              <a:gd name="connsiteY4" fmla="*/ 7556 h 3543083"/>
              <a:gd name="connsiteX5" fmla="*/ 0 w 3367839"/>
              <a:gd name="connsiteY5" fmla="*/ 7556 h 3543083"/>
              <a:gd name="connsiteX0" fmla="*/ 91845 w 3367839"/>
              <a:gd name="connsiteY0" fmla="*/ 0 h 3562764"/>
              <a:gd name="connsiteX1" fmla="*/ 3367839 w 3367839"/>
              <a:gd name="connsiteY1" fmla="*/ 19681 h 3562764"/>
              <a:gd name="connsiteX2" fmla="*/ 3367839 w 3367839"/>
              <a:gd name="connsiteY2" fmla="*/ 3562764 h 3562764"/>
              <a:gd name="connsiteX3" fmla="*/ 855062 w 3367839"/>
              <a:gd name="connsiteY3" fmla="*/ 3562764 h 3562764"/>
              <a:gd name="connsiteX4" fmla="*/ 2060767 w 3367839"/>
              <a:gd name="connsiteY4" fmla="*/ 27237 h 3562764"/>
              <a:gd name="connsiteX5" fmla="*/ 0 w 3367839"/>
              <a:gd name="connsiteY5" fmla="*/ 27237 h 3562764"/>
              <a:gd name="connsiteX6" fmla="*/ 91845 w 3367839"/>
              <a:gd name="connsiteY6" fmla="*/ 0 h 3562764"/>
              <a:gd name="connsiteX0" fmla="*/ 0 w 3367839"/>
              <a:gd name="connsiteY0" fmla="*/ 267778 h 3803305"/>
              <a:gd name="connsiteX1" fmla="*/ 3367839 w 3367839"/>
              <a:gd name="connsiteY1" fmla="*/ 260222 h 3803305"/>
              <a:gd name="connsiteX2" fmla="*/ 3367839 w 3367839"/>
              <a:gd name="connsiteY2" fmla="*/ 3803305 h 3803305"/>
              <a:gd name="connsiteX3" fmla="*/ 855062 w 3367839"/>
              <a:gd name="connsiteY3" fmla="*/ 3803305 h 3803305"/>
              <a:gd name="connsiteX4" fmla="*/ 2060767 w 3367839"/>
              <a:gd name="connsiteY4" fmla="*/ 267778 h 3803305"/>
              <a:gd name="connsiteX5" fmla="*/ 0 w 3367839"/>
              <a:gd name="connsiteY5" fmla="*/ 267778 h 3803305"/>
              <a:gd name="connsiteX0" fmla="*/ 1205705 w 2512777"/>
              <a:gd name="connsiteY0" fmla="*/ 7556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5705 w 2512777"/>
              <a:gd name="connsiteY4" fmla="*/ 7556 h 3543083"/>
              <a:gd name="connsiteX0" fmla="*/ 1208985 w 2512777"/>
              <a:gd name="connsiteY0" fmla="*/ 0 h 3548648"/>
              <a:gd name="connsiteX1" fmla="*/ 2512777 w 2512777"/>
              <a:gd name="connsiteY1" fmla="*/ 5565 h 3548648"/>
              <a:gd name="connsiteX2" fmla="*/ 2512777 w 2512777"/>
              <a:gd name="connsiteY2" fmla="*/ 3548648 h 3548648"/>
              <a:gd name="connsiteX3" fmla="*/ 0 w 2512777"/>
              <a:gd name="connsiteY3" fmla="*/ 3548648 h 3548648"/>
              <a:gd name="connsiteX4" fmla="*/ 1208985 w 2512777"/>
              <a:gd name="connsiteY4" fmla="*/ 0 h 3548648"/>
              <a:gd name="connsiteX0" fmla="*/ 1208985 w 2512777"/>
              <a:gd name="connsiteY0" fmla="*/ 995 h 3543083"/>
              <a:gd name="connsiteX1" fmla="*/ 2512777 w 2512777"/>
              <a:gd name="connsiteY1" fmla="*/ 0 h 3543083"/>
              <a:gd name="connsiteX2" fmla="*/ 2512777 w 2512777"/>
              <a:gd name="connsiteY2" fmla="*/ 3543083 h 3543083"/>
              <a:gd name="connsiteX3" fmla="*/ 0 w 2512777"/>
              <a:gd name="connsiteY3" fmla="*/ 3543083 h 3543083"/>
              <a:gd name="connsiteX4" fmla="*/ 1208985 w 2512777"/>
              <a:gd name="connsiteY4" fmla="*/ 995 h 354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777" h="3543083">
                <a:moveTo>
                  <a:pt x="1208985" y="995"/>
                </a:moveTo>
                <a:lnTo>
                  <a:pt x="2512777" y="0"/>
                </a:lnTo>
                <a:lnTo>
                  <a:pt x="2512777" y="3543083"/>
                </a:lnTo>
                <a:lnTo>
                  <a:pt x="0" y="3543083"/>
                </a:lnTo>
                <a:lnTo>
                  <a:pt x="1208985" y="995"/>
                </a:lnTo>
                <a:close/>
              </a:path>
            </a:pathLst>
          </a:custGeom>
          <a:pattFill prst="dkHorz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E87D412-1CF1-1242-B30F-FC1F595D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50150" cy="1325563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2BF28D-FA6A-BC43-86C5-6D92E7BE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812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2A1808A-753E-FEC7-C293-0D8A44400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346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extLst>
              <a:ext uri="{FF2B5EF4-FFF2-40B4-BE49-F238E27FC236}">
                <a16:creationId xmlns:a16="http://schemas.microsoft.com/office/drawing/2014/main" id="{3586396C-86D9-CD49-9D71-8272CB0325C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888" y="17"/>
            <a:ext cx="10457187" cy="6857983"/>
          </a:xfrm>
          <a:custGeom>
            <a:avLst/>
            <a:gdLst>
              <a:gd name="connsiteX0" fmla="*/ 7 w 6856230"/>
              <a:gd name="connsiteY0" fmla="*/ 2619516 h 6858000"/>
              <a:gd name="connsiteX1" fmla="*/ 2618861 w 6856230"/>
              <a:gd name="connsiteY1" fmla="*/ 2619535 h 6858000"/>
              <a:gd name="connsiteX2" fmla="*/ 3428115 w 6856230"/>
              <a:gd name="connsiteY2" fmla="*/ 0 h 6858000"/>
              <a:gd name="connsiteX3" fmla="*/ 4237369 w 6856230"/>
              <a:gd name="connsiteY3" fmla="*/ 2619535 h 6858000"/>
              <a:gd name="connsiteX4" fmla="*/ 6856223 w 6856230"/>
              <a:gd name="connsiteY4" fmla="*/ 2619516 h 6858000"/>
              <a:gd name="connsiteX5" fmla="*/ 4737515 w 6856230"/>
              <a:gd name="connsiteY5" fmla="*/ 4238459 h 6858000"/>
              <a:gd name="connsiteX6" fmla="*/ 5546802 w 6856230"/>
              <a:gd name="connsiteY6" fmla="*/ 6857983 h 6858000"/>
              <a:gd name="connsiteX7" fmla="*/ 3428115 w 6856230"/>
              <a:gd name="connsiteY7" fmla="*/ 5239010 h 6858000"/>
              <a:gd name="connsiteX8" fmla="*/ 1309428 w 6856230"/>
              <a:gd name="connsiteY8" fmla="*/ 6857983 h 6858000"/>
              <a:gd name="connsiteX9" fmla="*/ 2118715 w 6856230"/>
              <a:gd name="connsiteY9" fmla="*/ 4238459 h 6858000"/>
              <a:gd name="connsiteX10" fmla="*/ 7 w 6856230"/>
              <a:gd name="connsiteY10" fmla="*/ 2619516 h 6858000"/>
              <a:gd name="connsiteX0" fmla="*/ 0 w 6856216"/>
              <a:gd name="connsiteY0" fmla="*/ 2619516 h 6857983"/>
              <a:gd name="connsiteX1" fmla="*/ 2618854 w 6856216"/>
              <a:gd name="connsiteY1" fmla="*/ 2619535 h 6857983"/>
              <a:gd name="connsiteX2" fmla="*/ 3428108 w 6856216"/>
              <a:gd name="connsiteY2" fmla="*/ 0 h 6857983"/>
              <a:gd name="connsiteX3" fmla="*/ 4237362 w 6856216"/>
              <a:gd name="connsiteY3" fmla="*/ 2619535 h 6857983"/>
              <a:gd name="connsiteX4" fmla="*/ 6856216 w 6856216"/>
              <a:gd name="connsiteY4" fmla="*/ 2619516 h 6857983"/>
              <a:gd name="connsiteX5" fmla="*/ 4737508 w 6856216"/>
              <a:gd name="connsiteY5" fmla="*/ 4238459 h 6857983"/>
              <a:gd name="connsiteX6" fmla="*/ 5546795 w 6856216"/>
              <a:gd name="connsiteY6" fmla="*/ 6857983 h 6857983"/>
              <a:gd name="connsiteX7" fmla="*/ 1309421 w 6856216"/>
              <a:gd name="connsiteY7" fmla="*/ 6857983 h 6857983"/>
              <a:gd name="connsiteX8" fmla="*/ 2118708 w 6856216"/>
              <a:gd name="connsiteY8" fmla="*/ 4238459 h 6857983"/>
              <a:gd name="connsiteX9" fmla="*/ 0 w 6856216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2238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2238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6856216 w 10460362"/>
              <a:gd name="connsiteY4" fmla="*/ 2619516 h 6857983"/>
              <a:gd name="connsiteX5" fmla="*/ 4737508 w 10460362"/>
              <a:gd name="connsiteY5" fmla="*/ 4238459 h 6857983"/>
              <a:gd name="connsiteX6" fmla="*/ 5546795 w 10460362"/>
              <a:gd name="connsiteY6" fmla="*/ 6857983 h 6857983"/>
              <a:gd name="connsiteX7" fmla="*/ 1309421 w 10460362"/>
              <a:gd name="connsiteY7" fmla="*/ 6857983 h 6857983"/>
              <a:gd name="connsiteX8" fmla="*/ 2118708 w 10460362"/>
              <a:gd name="connsiteY8" fmla="*/ 4238459 h 6857983"/>
              <a:gd name="connsiteX9" fmla="*/ 0 w 10460362"/>
              <a:gd name="connsiteY9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6856216 w 10460362"/>
              <a:gd name="connsiteY4" fmla="*/ 2619516 h 6857983"/>
              <a:gd name="connsiteX5" fmla="*/ 5546795 w 10460362"/>
              <a:gd name="connsiteY5" fmla="*/ 6857983 h 6857983"/>
              <a:gd name="connsiteX6" fmla="*/ 1309421 w 10460362"/>
              <a:gd name="connsiteY6" fmla="*/ 6857983 h 6857983"/>
              <a:gd name="connsiteX7" fmla="*/ 2118708 w 10460362"/>
              <a:gd name="connsiteY7" fmla="*/ 4238459 h 6857983"/>
              <a:gd name="connsiteX8" fmla="*/ 0 w 10460362"/>
              <a:gd name="connsiteY8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5546795 w 10460362"/>
              <a:gd name="connsiteY4" fmla="*/ 6857983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448995 w 10460362"/>
              <a:gd name="connsiteY4" fmla="*/ 6845283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8045"/>
              <a:gd name="connsiteY0" fmla="*/ 2619516 h 6870683"/>
              <a:gd name="connsiteX1" fmla="*/ 2618854 w 10468045"/>
              <a:gd name="connsiteY1" fmla="*/ 2619535 h 6870683"/>
              <a:gd name="connsiteX2" fmla="*/ 3428108 w 10468045"/>
              <a:gd name="connsiteY2" fmla="*/ 0 h 6870683"/>
              <a:gd name="connsiteX3" fmla="*/ 10460362 w 10468045"/>
              <a:gd name="connsiteY3" fmla="*/ 16035 h 6870683"/>
              <a:gd name="connsiteX4" fmla="*/ 10468045 w 10468045"/>
              <a:gd name="connsiteY4" fmla="*/ 6870683 h 6870683"/>
              <a:gd name="connsiteX5" fmla="*/ 1309421 w 10468045"/>
              <a:gd name="connsiteY5" fmla="*/ 6857983 h 6870683"/>
              <a:gd name="connsiteX6" fmla="*/ 2118708 w 10468045"/>
              <a:gd name="connsiteY6" fmla="*/ 4238459 h 6870683"/>
              <a:gd name="connsiteX7" fmla="*/ 0 w 10468045"/>
              <a:gd name="connsiteY7" fmla="*/ 2619516 h 68706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347395 w 10460362"/>
              <a:gd name="connsiteY4" fmla="*/ 6734158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60362"/>
              <a:gd name="connsiteY0" fmla="*/ 2619516 h 6857983"/>
              <a:gd name="connsiteX1" fmla="*/ 2618854 w 10460362"/>
              <a:gd name="connsiteY1" fmla="*/ 2619535 h 6857983"/>
              <a:gd name="connsiteX2" fmla="*/ 3428108 w 10460362"/>
              <a:gd name="connsiteY2" fmla="*/ 0 h 6857983"/>
              <a:gd name="connsiteX3" fmla="*/ 10460362 w 10460362"/>
              <a:gd name="connsiteY3" fmla="*/ 16035 h 6857983"/>
              <a:gd name="connsiteX4" fmla="*/ 10452170 w 10460362"/>
              <a:gd name="connsiteY4" fmla="*/ 6854808 h 6857983"/>
              <a:gd name="connsiteX5" fmla="*/ 1309421 w 10460362"/>
              <a:gd name="connsiteY5" fmla="*/ 6857983 h 6857983"/>
              <a:gd name="connsiteX6" fmla="*/ 2118708 w 10460362"/>
              <a:gd name="connsiteY6" fmla="*/ 4238459 h 6857983"/>
              <a:gd name="connsiteX7" fmla="*/ 0 w 10460362"/>
              <a:gd name="connsiteY7" fmla="*/ 2619516 h 6857983"/>
              <a:gd name="connsiteX0" fmla="*/ 0 w 10457187"/>
              <a:gd name="connsiteY0" fmla="*/ 2619516 h 6857983"/>
              <a:gd name="connsiteX1" fmla="*/ 2618854 w 10457187"/>
              <a:gd name="connsiteY1" fmla="*/ 2619535 h 6857983"/>
              <a:gd name="connsiteX2" fmla="*/ 3428108 w 10457187"/>
              <a:gd name="connsiteY2" fmla="*/ 0 h 6857983"/>
              <a:gd name="connsiteX3" fmla="*/ 10457187 w 10457187"/>
              <a:gd name="connsiteY3" fmla="*/ 6510 h 6857983"/>
              <a:gd name="connsiteX4" fmla="*/ 10452170 w 10457187"/>
              <a:gd name="connsiteY4" fmla="*/ 6854808 h 6857983"/>
              <a:gd name="connsiteX5" fmla="*/ 1309421 w 10457187"/>
              <a:gd name="connsiteY5" fmla="*/ 6857983 h 6857983"/>
              <a:gd name="connsiteX6" fmla="*/ 2118708 w 10457187"/>
              <a:gd name="connsiteY6" fmla="*/ 4238459 h 6857983"/>
              <a:gd name="connsiteX7" fmla="*/ 0 w 10457187"/>
              <a:gd name="connsiteY7" fmla="*/ 2619516 h 685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7187" h="6857983">
                <a:moveTo>
                  <a:pt x="0" y="2619516"/>
                </a:moveTo>
                <a:lnTo>
                  <a:pt x="2618854" y="2619535"/>
                </a:lnTo>
                <a:lnTo>
                  <a:pt x="3428108" y="0"/>
                </a:lnTo>
                <a:lnTo>
                  <a:pt x="10457187" y="6510"/>
                </a:lnTo>
                <a:cubicBezTo>
                  <a:pt x="10454456" y="2286101"/>
                  <a:pt x="10454901" y="4575217"/>
                  <a:pt x="10452170" y="6854808"/>
                </a:cubicBezTo>
                <a:lnTo>
                  <a:pt x="1309421" y="6857983"/>
                </a:lnTo>
                <a:lnTo>
                  <a:pt x="2118708" y="4238459"/>
                </a:lnTo>
                <a:lnTo>
                  <a:pt x="0" y="2619516"/>
                </a:ln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0E225F0-01E3-6F4A-BF1A-1F700C310C6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3597076" y="0"/>
            <a:ext cx="6856230" cy="6858000"/>
          </a:xfrm>
          <a:prstGeom prst="star5">
            <a:avLst/>
          </a:pr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F59878-53E2-E14B-B711-49DABE8A9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7304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5AC591-F68E-E849-96D7-42D7A4EDA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C876A5-CE71-3941-90FA-A793B7349838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7050E7E-4623-FD43-8A31-FFBB77C16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0200" y="0"/>
            <a:ext cx="5509721" cy="6858000"/>
          </a:xfrm>
          <a:custGeom>
            <a:avLst/>
            <a:gdLst>
              <a:gd name="connsiteX0" fmla="*/ 0 w 5509721"/>
              <a:gd name="connsiteY0" fmla="*/ 6857675 h 6858000"/>
              <a:gd name="connsiteX1" fmla="*/ 350958 w 5509721"/>
              <a:gd name="connsiteY1" fmla="*/ 6858000 h 6858000"/>
              <a:gd name="connsiteX2" fmla="*/ 0 w 5509721"/>
              <a:gd name="connsiteY2" fmla="*/ 6858000 h 6858000"/>
              <a:gd name="connsiteX3" fmla="*/ 0 w 5509721"/>
              <a:gd name="connsiteY3" fmla="*/ 0 h 6858000"/>
              <a:gd name="connsiteX4" fmla="*/ 5509721 w 5509721"/>
              <a:gd name="connsiteY4" fmla="*/ 0 h 6858000"/>
              <a:gd name="connsiteX5" fmla="*/ 5509721 w 5509721"/>
              <a:gd name="connsiteY5" fmla="*/ 6858000 h 6858000"/>
              <a:gd name="connsiteX6" fmla="*/ 350958 w 5509721"/>
              <a:gd name="connsiteY6" fmla="*/ 6858000 h 6858000"/>
              <a:gd name="connsiteX7" fmla="*/ 1160212 w 5509721"/>
              <a:gd name="connsiteY7" fmla="*/ 4238465 h 6858000"/>
              <a:gd name="connsiteX8" fmla="*/ 3779066 w 5509721"/>
              <a:gd name="connsiteY8" fmla="*/ 4238484 h 6858000"/>
              <a:gd name="connsiteX9" fmla="*/ 1660358 w 5509721"/>
              <a:gd name="connsiteY9" fmla="*/ 2619541 h 6858000"/>
              <a:gd name="connsiteX10" fmla="*/ 2469645 w 5509721"/>
              <a:gd name="connsiteY10" fmla="*/ 17 h 6858000"/>
              <a:gd name="connsiteX11" fmla="*/ 0 w 5509721"/>
              <a:gd name="connsiteY11" fmla="*/ 8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9721" h="6858000">
                <a:moveTo>
                  <a:pt x="0" y="6857675"/>
                </a:moveTo>
                <a:lnTo>
                  <a:pt x="35095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5509721" y="0"/>
                </a:lnTo>
                <a:lnTo>
                  <a:pt x="5509721" y="6858000"/>
                </a:lnTo>
                <a:lnTo>
                  <a:pt x="350958" y="6858000"/>
                </a:lnTo>
                <a:lnTo>
                  <a:pt x="1160212" y="4238465"/>
                </a:lnTo>
                <a:lnTo>
                  <a:pt x="3779066" y="4238484"/>
                </a:lnTo>
                <a:lnTo>
                  <a:pt x="1660358" y="2619541"/>
                </a:lnTo>
                <a:lnTo>
                  <a:pt x="2469645" y="17"/>
                </a:lnTo>
                <a:lnTo>
                  <a:pt x="0" y="875"/>
                </a:lnTo>
                <a:close/>
              </a:path>
            </a:pathLst>
          </a:custGeom>
          <a:pattFill prst="pct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177014-C584-874E-AB2C-DE6EF2FD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81189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 OVERLAP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BFAB3F-6B3E-AA43-B172-BDE4790BD9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6858000"/>
          </a:xfrm>
          <a:noFill/>
        </p:spPr>
        <p:txBody>
          <a:bodyPr/>
          <a:lstStyle/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89A2B2-FB6D-604B-A920-B76B2B286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7598" y="6373127"/>
            <a:ext cx="837436" cy="176302"/>
          </a:xfrm>
          <a:prstGeom prst="rect">
            <a:avLst/>
          </a:prstGeom>
        </p:spPr>
      </p:pic>
      <p:sp>
        <p:nvSpPr>
          <p:cNvPr id="8" name="Rectangle 33">
            <a:extLst>
              <a:ext uri="{FF2B5EF4-FFF2-40B4-BE49-F238E27FC236}">
                <a16:creationId xmlns:a16="http://schemas.microsoft.com/office/drawing/2014/main" id="{D6174223-45FF-4E45-9FBC-292A813D5101}"/>
              </a:ext>
            </a:extLst>
          </p:cNvPr>
          <p:cNvSpPr/>
          <p:nvPr userDrawn="1"/>
        </p:nvSpPr>
        <p:spPr>
          <a:xfrm>
            <a:off x="-150" y="0"/>
            <a:ext cx="8650800" cy="6858000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8636236"/>
              <a:gd name="connsiteY0" fmla="*/ 0 h 6861908"/>
              <a:gd name="connsiteX1" fmla="*/ 8636236 w 8636236"/>
              <a:gd name="connsiteY1" fmla="*/ 0 h 6861908"/>
              <a:gd name="connsiteX2" fmla="*/ 6297482 w 8636236"/>
              <a:gd name="connsiteY2" fmla="*/ 6858000 h 6861908"/>
              <a:gd name="connsiteX3" fmla="*/ 3870072 w 8636236"/>
              <a:gd name="connsiteY3" fmla="*/ 6861908 h 6861908"/>
              <a:gd name="connsiteX4" fmla="*/ 0 w 8636236"/>
              <a:gd name="connsiteY4" fmla="*/ 0 h 6861908"/>
              <a:gd name="connsiteX0" fmla="*/ 747 w 8636983"/>
              <a:gd name="connsiteY0" fmla="*/ 0 h 6897097"/>
              <a:gd name="connsiteX1" fmla="*/ 8636983 w 8636983"/>
              <a:gd name="connsiteY1" fmla="*/ 0 h 6897097"/>
              <a:gd name="connsiteX2" fmla="*/ 6298229 w 8636983"/>
              <a:gd name="connsiteY2" fmla="*/ 6858000 h 6897097"/>
              <a:gd name="connsiteX3" fmla="*/ 0 w 8636983"/>
              <a:gd name="connsiteY3" fmla="*/ 6897097 h 6897097"/>
              <a:gd name="connsiteX4" fmla="*/ 747 w 8636983"/>
              <a:gd name="connsiteY4" fmla="*/ 0 h 6897097"/>
              <a:gd name="connsiteX0" fmla="*/ 0 w 8652120"/>
              <a:gd name="connsiteY0" fmla="*/ 3177 h 6897097"/>
              <a:gd name="connsiteX1" fmla="*/ 8652120 w 8652120"/>
              <a:gd name="connsiteY1" fmla="*/ 0 h 6897097"/>
              <a:gd name="connsiteX2" fmla="*/ 6313366 w 8652120"/>
              <a:gd name="connsiteY2" fmla="*/ 6858000 h 6897097"/>
              <a:gd name="connsiteX3" fmla="*/ 15137 w 8652120"/>
              <a:gd name="connsiteY3" fmla="*/ 6897097 h 6897097"/>
              <a:gd name="connsiteX4" fmla="*/ 0 w 8652120"/>
              <a:gd name="connsiteY4" fmla="*/ 3177 h 6897097"/>
              <a:gd name="connsiteX0" fmla="*/ 0 w 8652120"/>
              <a:gd name="connsiteY0" fmla="*/ 3177 h 6862152"/>
              <a:gd name="connsiteX1" fmla="*/ 8652120 w 8652120"/>
              <a:gd name="connsiteY1" fmla="*/ 0 h 6862152"/>
              <a:gd name="connsiteX2" fmla="*/ 6313366 w 8652120"/>
              <a:gd name="connsiteY2" fmla="*/ 6858000 h 6862152"/>
              <a:gd name="connsiteX3" fmla="*/ 2429 w 8652120"/>
              <a:gd name="connsiteY3" fmla="*/ 6862152 h 6862152"/>
              <a:gd name="connsiteX4" fmla="*/ 0 w 8652120"/>
              <a:gd name="connsiteY4" fmla="*/ 3177 h 6862152"/>
              <a:gd name="connsiteX0" fmla="*/ 0 w 8652120"/>
              <a:gd name="connsiteY0" fmla="*/ 3177 h 6877012"/>
              <a:gd name="connsiteX1" fmla="*/ 8652120 w 8652120"/>
              <a:gd name="connsiteY1" fmla="*/ 0 h 6877012"/>
              <a:gd name="connsiteX2" fmla="*/ 6310191 w 8652120"/>
              <a:gd name="connsiteY2" fmla="*/ 6877012 h 6877012"/>
              <a:gd name="connsiteX3" fmla="*/ 2429 w 8652120"/>
              <a:gd name="connsiteY3" fmla="*/ 6862152 h 6877012"/>
              <a:gd name="connsiteX4" fmla="*/ 0 w 8652120"/>
              <a:gd name="connsiteY4" fmla="*/ 3177 h 6877012"/>
              <a:gd name="connsiteX0" fmla="*/ 0 w 8652120"/>
              <a:gd name="connsiteY0" fmla="*/ 3177 h 6864338"/>
              <a:gd name="connsiteX1" fmla="*/ 8652120 w 8652120"/>
              <a:gd name="connsiteY1" fmla="*/ 0 h 6864338"/>
              <a:gd name="connsiteX2" fmla="*/ 6313366 w 8652120"/>
              <a:gd name="connsiteY2" fmla="*/ 6864338 h 6864338"/>
              <a:gd name="connsiteX3" fmla="*/ 2429 w 8652120"/>
              <a:gd name="connsiteY3" fmla="*/ 6862152 h 6864338"/>
              <a:gd name="connsiteX4" fmla="*/ 0 w 8652120"/>
              <a:gd name="connsiteY4" fmla="*/ 3177 h 686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2120" h="6864338">
                <a:moveTo>
                  <a:pt x="0" y="3177"/>
                </a:moveTo>
                <a:lnTo>
                  <a:pt x="8652120" y="0"/>
                </a:lnTo>
                <a:lnTo>
                  <a:pt x="6313366" y="6864338"/>
                </a:lnTo>
                <a:lnTo>
                  <a:pt x="2429" y="6862152"/>
                </a:lnTo>
                <a:cubicBezTo>
                  <a:pt x="-2617" y="4564179"/>
                  <a:pt x="5046" y="2301150"/>
                  <a:pt x="0" y="3177"/>
                </a:cubicBezTo>
                <a:close/>
              </a:path>
            </a:pathLst>
          </a:cu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30193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3CD70-F7A6-6B4B-B750-C0C01F20A846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5EEAA0-076E-ED47-B945-5B9910FEB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465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659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2013EF-7B46-EB43-9CBD-3958E652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1856238"/>
            <a:ext cx="9951208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5426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064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134434E-CF0B-F949-B54D-62047BE5F4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751867" cy="6858000"/>
          </a:xfrm>
          <a:custGeom>
            <a:avLst/>
            <a:gdLst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3769158 w 7751867"/>
              <a:gd name="connsiteY4" fmla="*/ 2679966 h 6858000"/>
              <a:gd name="connsiteX5" fmla="*/ 6184555 w 7751867"/>
              <a:gd name="connsiteY5" fmla="*/ 3476196 h 6858000"/>
              <a:gd name="connsiteX6" fmla="*/ 5069752 w 7751867"/>
              <a:gd name="connsiteY6" fmla="*/ 6858000 h 6858000"/>
              <a:gd name="connsiteX7" fmla="*/ 2391880 w 7751867"/>
              <a:gd name="connsiteY7" fmla="*/ 6858000 h 6858000"/>
              <a:gd name="connsiteX8" fmla="*/ 1342814 w 7751867"/>
              <a:gd name="connsiteY8" fmla="*/ 1557652 h 6858000"/>
              <a:gd name="connsiteX9" fmla="*/ 3758211 w 7751867"/>
              <a:gd name="connsiteY9" fmla="*/ 2353882 h 6858000"/>
              <a:gd name="connsiteX10" fmla="*/ 2273440 w 7751867"/>
              <a:gd name="connsiteY10" fmla="*/ 6858000 h 6858000"/>
              <a:gd name="connsiteX11" fmla="*/ 0 w 7751867"/>
              <a:gd name="connsiteY11" fmla="*/ 6858000 h 6858000"/>
              <a:gd name="connsiteX12" fmla="*/ 0 w 7751867"/>
              <a:gd name="connsiteY12" fmla="*/ 5631138 h 6858000"/>
              <a:gd name="connsiteX13" fmla="*/ 0 w 7751867"/>
              <a:gd name="connsiteY13" fmla="*/ 0 h 6858000"/>
              <a:gd name="connsiteX14" fmla="*/ 1753167 w 7751867"/>
              <a:gd name="connsiteY14" fmla="*/ 0 h 6858000"/>
              <a:gd name="connsiteX15" fmla="*/ 0 w 7751867"/>
              <a:gd name="connsiteY15" fmla="*/ 5318312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3758211 w 7751867"/>
              <a:gd name="connsiteY11" fmla="*/ 23538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4075711 w 7751867"/>
              <a:gd name="connsiteY11" fmla="*/ 13886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  <a:gd name="connsiteX0" fmla="*/ 5651865 w 7751867"/>
              <a:gd name="connsiteY0" fmla="*/ 5395614 h 6858000"/>
              <a:gd name="connsiteX1" fmla="*/ 7751867 w 7751867"/>
              <a:gd name="connsiteY1" fmla="*/ 6087875 h 6858000"/>
              <a:gd name="connsiteX2" fmla="*/ 7497997 w 7751867"/>
              <a:gd name="connsiteY2" fmla="*/ 6858000 h 6858000"/>
              <a:gd name="connsiteX3" fmla="*/ 5169793 w 7751867"/>
              <a:gd name="connsiteY3" fmla="*/ 6858000 h 6858000"/>
              <a:gd name="connsiteX4" fmla="*/ 5651865 w 7751867"/>
              <a:gd name="connsiteY4" fmla="*/ 5395614 h 6858000"/>
              <a:gd name="connsiteX5" fmla="*/ 3769158 w 7751867"/>
              <a:gd name="connsiteY5" fmla="*/ 2679966 h 6858000"/>
              <a:gd name="connsiteX6" fmla="*/ 6184555 w 7751867"/>
              <a:gd name="connsiteY6" fmla="*/ 3476196 h 6858000"/>
              <a:gd name="connsiteX7" fmla="*/ 5069752 w 7751867"/>
              <a:gd name="connsiteY7" fmla="*/ 6858000 h 6858000"/>
              <a:gd name="connsiteX8" fmla="*/ 2391880 w 7751867"/>
              <a:gd name="connsiteY8" fmla="*/ 6858000 h 6858000"/>
              <a:gd name="connsiteX9" fmla="*/ 3769158 w 7751867"/>
              <a:gd name="connsiteY9" fmla="*/ 2679966 h 6858000"/>
              <a:gd name="connsiteX10" fmla="*/ 1615864 w 7751867"/>
              <a:gd name="connsiteY10" fmla="*/ 732152 h 6858000"/>
              <a:gd name="connsiteX11" fmla="*/ 4050311 w 7751867"/>
              <a:gd name="connsiteY11" fmla="*/ 1452182 h 6858000"/>
              <a:gd name="connsiteX12" fmla="*/ 2273440 w 7751867"/>
              <a:gd name="connsiteY12" fmla="*/ 6858000 h 6858000"/>
              <a:gd name="connsiteX13" fmla="*/ 0 w 7751867"/>
              <a:gd name="connsiteY13" fmla="*/ 6858000 h 6858000"/>
              <a:gd name="connsiteX14" fmla="*/ 0 w 7751867"/>
              <a:gd name="connsiteY14" fmla="*/ 5631138 h 6858000"/>
              <a:gd name="connsiteX15" fmla="*/ 1615864 w 7751867"/>
              <a:gd name="connsiteY15" fmla="*/ 732152 h 6858000"/>
              <a:gd name="connsiteX16" fmla="*/ 0 w 7751867"/>
              <a:gd name="connsiteY16" fmla="*/ 0 h 6858000"/>
              <a:gd name="connsiteX17" fmla="*/ 1753167 w 7751867"/>
              <a:gd name="connsiteY17" fmla="*/ 0 h 6858000"/>
              <a:gd name="connsiteX18" fmla="*/ 0 w 7751867"/>
              <a:gd name="connsiteY18" fmla="*/ 5318312 h 6858000"/>
              <a:gd name="connsiteX19" fmla="*/ 0 w 7751867"/>
              <a:gd name="connsiteY1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51867" h="6858000">
                <a:moveTo>
                  <a:pt x="5651865" y="5395614"/>
                </a:moveTo>
                <a:lnTo>
                  <a:pt x="7751867" y="6087875"/>
                </a:lnTo>
                <a:lnTo>
                  <a:pt x="7497997" y="6858000"/>
                </a:lnTo>
                <a:lnTo>
                  <a:pt x="5169793" y="6858000"/>
                </a:lnTo>
                <a:lnTo>
                  <a:pt x="5651865" y="5395614"/>
                </a:lnTo>
                <a:close/>
                <a:moveTo>
                  <a:pt x="3769158" y="2679966"/>
                </a:moveTo>
                <a:lnTo>
                  <a:pt x="6184555" y="3476196"/>
                </a:lnTo>
                <a:lnTo>
                  <a:pt x="5069752" y="6858000"/>
                </a:lnTo>
                <a:lnTo>
                  <a:pt x="2391880" y="6858000"/>
                </a:lnTo>
                <a:lnTo>
                  <a:pt x="3769158" y="2679966"/>
                </a:lnTo>
                <a:close/>
                <a:moveTo>
                  <a:pt x="1615864" y="732152"/>
                </a:moveTo>
                <a:lnTo>
                  <a:pt x="4050311" y="1452182"/>
                </a:lnTo>
                <a:lnTo>
                  <a:pt x="2273440" y="6858000"/>
                </a:lnTo>
                <a:lnTo>
                  <a:pt x="0" y="6858000"/>
                </a:lnTo>
                <a:lnTo>
                  <a:pt x="0" y="5631138"/>
                </a:lnTo>
                <a:lnTo>
                  <a:pt x="1615864" y="732152"/>
                </a:lnTo>
                <a:close/>
                <a:moveTo>
                  <a:pt x="0" y="0"/>
                </a:moveTo>
                <a:lnTo>
                  <a:pt x="1753167" y="0"/>
                </a:lnTo>
                <a:lnTo>
                  <a:pt x="0" y="5318312"/>
                </a:ln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850" y="365125"/>
            <a:ext cx="4425950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5350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CAAF914-824C-80A9-76D2-1CB402657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598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0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974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D7A8FB9-D041-8A42-B1CE-7044B6F8E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207"/>
            <a:ext cx="12192000" cy="4384337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0E7F85D2-A5D8-FD48-858C-3D739FFC32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3350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CF899E7-4EC1-BF40-9309-1FE9609772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31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FF18BAC-578E-7946-A173-B5FE601328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20417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014455B-8C8C-CA4C-AA68-2B86BAC2E3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8103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BB15391-35B7-5846-88D8-A551BF347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73889" y="3063933"/>
            <a:ext cx="1644650" cy="1491915"/>
          </a:xfrm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C162EB-A352-0F43-BA25-C5D0CB15E713}"/>
              </a:ext>
            </a:extLst>
          </p:cNvPr>
          <p:cNvGrpSpPr/>
          <p:nvPr userDrawn="1"/>
        </p:nvGrpSpPr>
        <p:grpSpPr>
          <a:xfrm>
            <a:off x="1395663" y="4555848"/>
            <a:ext cx="9649326" cy="1537045"/>
            <a:chOff x="1395663" y="2646947"/>
            <a:chExt cx="9649326" cy="7820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627718-6A0D-ED46-983B-EC0B156A70DF}"/>
                </a:ext>
              </a:extLst>
            </p:cNvPr>
            <p:cNvSpPr/>
            <p:nvPr userDrawn="1"/>
          </p:nvSpPr>
          <p:spPr>
            <a:xfrm>
              <a:off x="1395663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6884A9-DF12-8249-A84F-C65AC44BBDA3}"/>
                </a:ext>
              </a:extLst>
            </p:cNvPr>
            <p:cNvSpPr/>
            <p:nvPr userDrawn="1"/>
          </p:nvSpPr>
          <p:spPr>
            <a:xfrm>
              <a:off x="3416968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0536D7-6EE4-0B40-8500-777F35069D8D}"/>
                </a:ext>
              </a:extLst>
            </p:cNvPr>
            <p:cNvSpPr/>
            <p:nvPr userDrawn="1"/>
          </p:nvSpPr>
          <p:spPr>
            <a:xfrm>
              <a:off x="5438273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1D580D-4075-3448-8851-D1294B801E0F}"/>
                </a:ext>
              </a:extLst>
            </p:cNvPr>
            <p:cNvSpPr/>
            <p:nvPr userDrawn="1"/>
          </p:nvSpPr>
          <p:spPr>
            <a:xfrm>
              <a:off x="7363326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D5F0B7-8C19-9F47-8659-9962B52E6B2B}"/>
                </a:ext>
              </a:extLst>
            </p:cNvPr>
            <p:cNvSpPr/>
            <p:nvPr userDrawn="1"/>
          </p:nvSpPr>
          <p:spPr>
            <a:xfrm>
              <a:off x="9384631" y="2646947"/>
              <a:ext cx="1660358" cy="7820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7A4A7CB-8C9B-2D4A-9993-F03A377DD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592" y="596995"/>
            <a:ext cx="9951208" cy="1325563"/>
          </a:xfrm>
        </p:spPr>
        <p:txBody>
          <a:bodyPr/>
          <a:lstStyle>
            <a:lvl1pPr algn="ctr"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Lorem Ipsum Headline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B2E08D89-26BD-0546-90D6-852464EC5B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3350" y="2044700"/>
            <a:ext cx="9969500" cy="42677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8B9D97-D4C8-4C46-8CC2-7AC55E7B430B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8992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BB0531-F2FA-0945-B4E6-9DA5081F992B}"/>
              </a:ext>
            </a:extLst>
          </p:cNvPr>
          <p:cNvSpPr/>
          <p:nvPr userDrawn="1"/>
        </p:nvSpPr>
        <p:spPr>
          <a:xfrm>
            <a:off x="1542" y="2008522"/>
            <a:ext cx="12190458" cy="1466334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5777087C-776A-B449-885F-24181D5C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607121"/>
            <a:ext cx="9817100" cy="794278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54006EBB-0E85-794C-AE7F-2BEAA613ED4F}"/>
              </a:ext>
            </a:extLst>
          </p:cNvPr>
          <p:cNvSpPr/>
          <p:nvPr userDrawn="1"/>
        </p:nvSpPr>
        <p:spPr>
          <a:xfrm>
            <a:off x="-2020" y="-1"/>
            <a:ext cx="1404611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83602"/>
              <a:gd name="connsiteX1" fmla="*/ 4791808 w 4791808"/>
              <a:gd name="connsiteY1" fmla="*/ 0 h 6883602"/>
              <a:gd name="connsiteX2" fmla="*/ 2453054 w 4791808"/>
              <a:gd name="connsiteY2" fmla="*/ 6858000 h 6883602"/>
              <a:gd name="connsiteX3" fmla="*/ 14796 w 4791808"/>
              <a:gd name="connsiteY3" fmla="*/ 6883602 h 6883602"/>
              <a:gd name="connsiteX4" fmla="*/ 0 w 4791808"/>
              <a:gd name="connsiteY4" fmla="*/ 0 h 6883602"/>
              <a:gd name="connsiteX0" fmla="*/ 0 w 4791808"/>
              <a:gd name="connsiteY0" fmla="*/ 0 h 6872755"/>
              <a:gd name="connsiteX1" fmla="*/ 4791808 w 4791808"/>
              <a:gd name="connsiteY1" fmla="*/ 0 h 6872755"/>
              <a:gd name="connsiteX2" fmla="*/ 2453054 w 4791808"/>
              <a:gd name="connsiteY2" fmla="*/ 6858000 h 6872755"/>
              <a:gd name="connsiteX3" fmla="*/ 14796 w 4791808"/>
              <a:gd name="connsiteY3" fmla="*/ 6872755 h 6872755"/>
              <a:gd name="connsiteX4" fmla="*/ 0 w 4791808"/>
              <a:gd name="connsiteY4" fmla="*/ 0 h 6872755"/>
              <a:gd name="connsiteX0" fmla="*/ 6898 w 4798706"/>
              <a:gd name="connsiteY0" fmla="*/ 0 h 6861908"/>
              <a:gd name="connsiteX1" fmla="*/ 4798706 w 4798706"/>
              <a:gd name="connsiteY1" fmla="*/ 0 h 6861908"/>
              <a:gd name="connsiteX2" fmla="*/ 2459952 w 4798706"/>
              <a:gd name="connsiteY2" fmla="*/ 6858000 h 6861908"/>
              <a:gd name="connsiteX3" fmla="*/ 0 w 4798706"/>
              <a:gd name="connsiteY3" fmla="*/ 6861908 h 6861908"/>
              <a:gd name="connsiteX4" fmla="*/ 6898 w 4798706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06" h="6861908">
                <a:moveTo>
                  <a:pt x="6898" y="0"/>
                </a:moveTo>
                <a:lnTo>
                  <a:pt x="4798706" y="0"/>
                </a:lnTo>
                <a:lnTo>
                  <a:pt x="2459952" y="6858000"/>
                </a:lnTo>
                <a:lnTo>
                  <a:pt x="0" y="6861908"/>
                </a:lnTo>
                <a:cubicBezTo>
                  <a:pt x="2299" y="4574605"/>
                  <a:pt x="4599" y="2287303"/>
                  <a:pt x="68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CF5B9B-D39D-DC4E-847A-CC1DE7E59182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764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cy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-2020" y="-1"/>
            <a:ext cx="1404611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83602"/>
              <a:gd name="connsiteX1" fmla="*/ 4791808 w 4791808"/>
              <a:gd name="connsiteY1" fmla="*/ 0 h 6883602"/>
              <a:gd name="connsiteX2" fmla="*/ 2453054 w 4791808"/>
              <a:gd name="connsiteY2" fmla="*/ 6858000 h 6883602"/>
              <a:gd name="connsiteX3" fmla="*/ 14796 w 4791808"/>
              <a:gd name="connsiteY3" fmla="*/ 6883602 h 6883602"/>
              <a:gd name="connsiteX4" fmla="*/ 0 w 4791808"/>
              <a:gd name="connsiteY4" fmla="*/ 0 h 6883602"/>
              <a:gd name="connsiteX0" fmla="*/ 0 w 4791808"/>
              <a:gd name="connsiteY0" fmla="*/ 0 h 6872755"/>
              <a:gd name="connsiteX1" fmla="*/ 4791808 w 4791808"/>
              <a:gd name="connsiteY1" fmla="*/ 0 h 6872755"/>
              <a:gd name="connsiteX2" fmla="*/ 2453054 w 4791808"/>
              <a:gd name="connsiteY2" fmla="*/ 6858000 h 6872755"/>
              <a:gd name="connsiteX3" fmla="*/ 14796 w 4791808"/>
              <a:gd name="connsiteY3" fmla="*/ 6872755 h 6872755"/>
              <a:gd name="connsiteX4" fmla="*/ 0 w 4791808"/>
              <a:gd name="connsiteY4" fmla="*/ 0 h 6872755"/>
              <a:gd name="connsiteX0" fmla="*/ 6898 w 4798706"/>
              <a:gd name="connsiteY0" fmla="*/ 0 h 6861908"/>
              <a:gd name="connsiteX1" fmla="*/ 4798706 w 4798706"/>
              <a:gd name="connsiteY1" fmla="*/ 0 h 6861908"/>
              <a:gd name="connsiteX2" fmla="*/ 2459952 w 4798706"/>
              <a:gd name="connsiteY2" fmla="*/ 6858000 h 6861908"/>
              <a:gd name="connsiteX3" fmla="*/ 0 w 4798706"/>
              <a:gd name="connsiteY3" fmla="*/ 6861908 h 6861908"/>
              <a:gd name="connsiteX4" fmla="*/ 6898 w 4798706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06" h="6861908">
                <a:moveTo>
                  <a:pt x="6898" y="0"/>
                </a:moveTo>
                <a:lnTo>
                  <a:pt x="4798706" y="0"/>
                </a:lnTo>
                <a:lnTo>
                  <a:pt x="2459952" y="6858000"/>
                </a:lnTo>
                <a:lnTo>
                  <a:pt x="0" y="6861908"/>
                </a:lnTo>
                <a:cubicBezTo>
                  <a:pt x="2299" y="4574605"/>
                  <a:pt x="4599" y="2287303"/>
                  <a:pt x="689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319A1-2A7A-A540-B5B5-89B614A37E19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FB371D-CF0C-1F4C-81C6-38F69B48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1" y="1833989"/>
            <a:ext cx="9951208" cy="4351338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5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+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6E9D81A-AB20-4646-AEE0-F78A464076E5}"/>
              </a:ext>
            </a:extLst>
          </p:cNvPr>
          <p:cNvSpPr/>
          <p:nvPr userDrawn="1"/>
        </p:nvSpPr>
        <p:spPr>
          <a:xfrm>
            <a:off x="0" y="4524376"/>
            <a:ext cx="12192000" cy="160246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 panose="020B0503030403020204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35D5234-07B1-764E-884C-64757F948F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2967" y="2929194"/>
            <a:ext cx="2922674" cy="1602463"/>
          </a:xfrm>
          <a:custGeom>
            <a:avLst/>
            <a:gdLst>
              <a:gd name="connsiteX0" fmla="*/ 546481 w 2922674"/>
              <a:gd name="connsiteY0" fmla="*/ 0 h 1602463"/>
              <a:gd name="connsiteX1" fmla="*/ 2922674 w 2922674"/>
              <a:gd name="connsiteY1" fmla="*/ 0 h 1602463"/>
              <a:gd name="connsiteX2" fmla="*/ 2376193 w 2922674"/>
              <a:gd name="connsiteY2" fmla="*/ 1602463 h 1602463"/>
              <a:gd name="connsiteX3" fmla="*/ 0 w 2922674"/>
              <a:gd name="connsiteY3" fmla="*/ 1602463 h 1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674" h="1602463">
                <a:moveTo>
                  <a:pt x="546481" y="0"/>
                </a:moveTo>
                <a:lnTo>
                  <a:pt x="2922674" y="0"/>
                </a:lnTo>
                <a:lnTo>
                  <a:pt x="2376193" y="1602463"/>
                </a:lnTo>
                <a:lnTo>
                  <a:pt x="0" y="1602463"/>
                </a:lnTo>
                <a:close/>
              </a:path>
            </a:pathLst>
          </a:custGeom>
          <a:pattFill prst="dkHorz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ACFA8-5FA9-7F40-A62C-CE54E6E0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136" y="365125"/>
            <a:ext cx="6612664" cy="942975"/>
          </a:xfrm>
        </p:spPr>
        <p:txBody>
          <a:bodyPr/>
          <a:lstStyle>
            <a:lvl1pPr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9E3727D-CE5F-B44C-9C1C-17FC907A8D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84717" y="2929194"/>
            <a:ext cx="2922674" cy="1602463"/>
          </a:xfrm>
          <a:custGeom>
            <a:avLst/>
            <a:gdLst>
              <a:gd name="connsiteX0" fmla="*/ 546481 w 2922674"/>
              <a:gd name="connsiteY0" fmla="*/ 0 h 1602463"/>
              <a:gd name="connsiteX1" fmla="*/ 2922674 w 2922674"/>
              <a:gd name="connsiteY1" fmla="*/ 0 h 1602463"/>
              <a:gd name="connsiteX2" fmla="*/ 2376193 w 2922674"/>
              <a:gd name="connsiteY2" fmla="*/ 1602463 h 1602463"/>
              <a:gd name="connsiteX3" fmla="*/ 0 w 2922674"/>
              <a:gd name="connsiteY3" fmla="*/ 1602463 h 1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674" h="1602463">
                <a:moveTo>
                  <a:pt x="546481" y="0"/>
                </a:moveTo>
                <a:lnTo>
                  <a:pt x="2922674" y="0"/>
                </a:lnTo>
                <a:lnTo>
                  <a:pt x="2376193" y="1602463"/>
                </a:lnTo>
                <a:lnTo>
                  <a:pt x="0" y="1602463"/>
                </a:lnTo>
                <a:close/>
              </a:path>
            </a:pathLst>
          </a:custGeom>
          <a:pattFill prst="dkHorz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7AD10-A5CE-C647-8201-102D861B5C0B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00B0F0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00B0F0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03B1538-F341-B842-87A6-3544E2BFE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339408" cy="4531657"/>
          </a:xfrm>
          <a:custGeom>
            <a:avLst/>
            <a:gdLst>
              <a:gd name="connsiteX0" fmla="*/ 0 w 4339408"/>
              <a:gd name="connsiteY0" fmla="*/ 0 h 4531657"/>
              <a:gd name="connsiteX1" fmla="*/ 2008373 w 4339408"/>
              <a:gd name="connsiteY1" fmla="*/ 0 h 4531657"/>
              <a:gd name="connsiteX2" fmla="*/ 2774950 w 4339408"/>
              <a:gd name="connsiteY2" fmla="*/ 0 h 4531657"/>
              <a:gd name="connsiteX3" fmla="*/ 4339408 w 4339408"/>
              <a:gd name="connsiteY3" fmla="*/ 0 h 4531657"/>
              <a:gd name="connsiteX4" fmla="*/ 2793996 w 4339408"/>
              <a:gd name="connsiteY4" fmla="*/ 4531657 h 4531657"/>
              <a:gd name="connsiteX5" fmla="*/ 293980 w 4339408"/>
              <a:gd name="connsiteY5" fmla="*/ 4531657 h 4531657"/>
              <a:gd name="connsiteX6" fmla="*/ 293980 w 4339408"/>
              <a:gd name="connsiteY6" fmla="*/ 4529272 h 4531657"/>
              <a:gd name="connsiteX7" fmla="*/ 463868 w 4339408"/>
              <a:gd name="connsiteY7" fmla="*/ 4529001 h 4531657"/>
              <a:gd name="connsiteX8" fmla="*/ 465446 w 4339408"/>
              <a:gd name="connsiteY8" fmla="*/ 4524375 h 4531657"/>
              <a:gd name="connsiteX9" fmla="*/ 0 w 4339408"/>
              <a:gd name="connsiteY9" fmla="*/ 4524375 h 453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9408" h="4531657">
                <a:moveTo>
                  <a:pt x="0" y="0"/>
                </a:moveTo>
                <a:lnTo>
                  <a:pt x="2008373" y="0"/>
                </a:lnTo>
                <a:lnTo>
                  <a:pt x="2774950" y="0"/>
                </a:lnTo>
                <a:lnTo>
                  <a:pt x="4339408" y="0"/>
                </a:lnTo>
                <a:lnTo>
                  <a:pt x="2793996" y="4531657"/>
                </a:lnTo>
                <a:lnTo>
                  <a:pt x="293980" y="4531657"/>
                </a:lnTo>
                <a:lnTo>
                  <a:pt x="293980" y="4529272"/>
                </a:lnTo>
                <a:lnTo>
                  <a:pt x="463868" y="4529001"/>
                </a:lnTo>
                <a:lnTo>
                  <a:pt x="465446" y="4524375"/>
                </a:lnTo>
                <a:lnTo>
                  <a:pt x="0" y="4524375"/>
                </a:lnTo>
                <a:close/>
              </a:path>
            </a:pathLst>
          </a:custGeom>
          <a:pattFill prst="wd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7616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2E99C3A-E626-C642-B1F2-2B0E38A5B6F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60450" y="365125"/>
            <a:ext cx="10293350" cy="1325563"/>
          </a:xfrm>
        </p:spPr>
        <p:txBody>
          <a:bodyPr/>
          <a:lstStyle>
            <a:lvl1pPr algn="l">
              <a:defRPr>
                <a:solidFill>
                  <a:srgbClr val="263B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DA2588-8AB2-B144-9D61-C5A10946D2CC}"/>
              </a:ext>
            </a:extLst>
          </p:cNvPr>
          <p:cNvSpPr/>
          <p:nvPr userDrawn="1"/>
        </p:nvSpPr>
        <p:spPr>
          <a:xfrm>
            <a:off x="2981926" y="2059322"/>
            <a:ext cx="6223379" cy="3301098"/>
          </a:xfrm>
          <a:custGeom>
            <a:avLst/>
            <a:gdLst>
              <a:gd name="connsiteX0" fmla="*/ 1125759 w 5089904"/>
              <a:gd name="connsiteY0" fmla="*/ 0 h 3301098"/>
              <a:gd name="connsiteX1" fmla="*/ 5089904 w 5089904"/>
              <a:gd name="connsiteY1" fmla="*/ 0 h 3301098"/>
              <a:gd name="connsiteX2" fmla="*/ 5089904 w 5089904"/>
              <a:gd name="connsiteY2" fmla="*/ 3301098 h 3301098"/>
              <a:gd name="connsiteX3" fmla="*/ 0 w 5089904"/>
              <a:gd name="connsiteY3" fmla="*/ 3301098 h 3301098"/>
              <a:gd name="connsiteX0" fmla="*/ 1125759 w 7147304"/>
              <a:gd name="connsiteY0" fmla="*/ 0 h 3301098"/>
              <a:gd name="connsiteX1" fmla="*/ 7147304 w 7147304"/>
              <a:gd name="connsiteY1" fmla="*/ 0 h 3301098"/>
              <a:gd name="connsiteX2" fmla="*/ 5089904 w 7147304"/>
              <a:gd name="connsiteY2" fmla="*/ 3301098 h 3301098"/>
              <a:gd name="connsiteX3" fmla="*/ 0 w 7147304"/>
              <a:gd name="connsiteY3" fmla="*/ 3301098 h 3301098"/>
              <a:gd name="connsiteX4" fmla="*/ 1125759 w 7147304"/>
              <a:gd name="connsiteY4" fmla="*/ 0 h 3301098"/>
              <a:gd name="connsiteX0" fmla="*/ 1125759 w 6223379"/>
              <a:gd name="connsiteY0" fmla="*/ 0 h 3301098"/>
              <a:gd name="connsiteX1" fmla="*/ 6223379 w 6223379"/>
              <a:gd name="connsiteY1" fmla="*/ 0 h 3301098"/>
              <a:gd name="connsiteX2" fmla="*/ 5089904 w 6223379"/>
              <a:gd name="connsiteY2" fmla="*/ 3301098 h 3301098"/>
              <a:gd name="connsiteX3" fmla="*/ 0 w 6223379"/>
              <a:gd name="connsiteY3" fmla="*/ 3301098 h 3301098"/>
              <a:gd name="connsiteX4" fmla="*/ 1125759 w 6223379"/>
              <a:gd name="connsiteY4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3301098">
                <a:moveTo>
                  <a:pt x="1125759" y="0"/>
                </a:moveTo>
                <a:lnTo>
                  <a:pt x="6223379" y="0"/>
                </a:lnTo>
                <a:lnTo>
                  <a:pt x="5089904" y="3301098"/>
                </a:lnTo>
                <a:lnTo>
                  <a:pt x="0" y="3301098"/>
                </a:lnTo>
                <a:lnTo>
                  <a:pt x="1125759" y="0"/>
                </a:lnTo>
                <a:close/>
              </a:path>
            </a:pathLst>
          </a:custGeom>
          <a:solidFill>
            <a:srgbClr val="263B88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F4360A8-3249-854F-8B3A-B5B48573560C}"/>
              </a:ext>
            </a:extLst>
          </p:cNvPr>
          <p:cNvSpPr/>
          <p:nvPr userDrawn="1"/>
        </p:nvSpPr>
        <p:spPr>
          <a:xfrm>
            <a:off x="0" y="2059322"/>
            <a:ext cx="3947416" cy="3301098"/>
          </a:xfrm>
          <a:custGeom>
            <a:avLst/>
            <a:gdLst>
              <a:gd name="connsiteX0" fmla="*/ 0 w 3947416"/>
              <a:gd name="connsiteY0" fmla="*/ 0 h 3301098"/>
              <a:gd name="connsiteX1" fmla="*/ 3947416 w 3947416"/>
              <a:gd name="connsiteY1" fmla="*/ 0 h 3301098"/>
              <a:gd name="connsiteX2" fmla="*/ 2821657 w 3947416"/>
              <a:gd name="connsiteY2" fmla="*/ 3301098 h 3301098"/>
              <a:gd name="connsiteX3" fmla="*/ 0 w 3947416"/>
              <a:gd name="connsiteY3" fmla="*/ 3301098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416" h="3301098">
                <a:moveTo>
                  <a:pt x="0" y="0"/>
                </a:moveTo>
                <a:lnTo>
                  <a:pt x="3947416" y="0"/>
                </a:lnTo>
                <a:lnTo>
                  <a:pt x="2821657" y="3301098"/>
                </a:lnTo>
                <a:lnTo>
                  <a:pt x="0" y="33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4A4FF6B-593F-2B46-BFF5-EDC18ED9318B}"/>
              </a:ext>
            </a:extLst>
          </p:cNvPr>
          <p:cNvSpPr/>
          <p:nvPr userDrawn="1"/>
        </p:nvSpPr>
        <p:spPr>
          <a:xfrm rot="10800000">
            <a:off x="8244584" y="2059322"/>
            <a:ext cx="3947416" cy="3301098"/>
          </a:xfrm>
          <a:custGeom>
            <a:avLst/>
            <a:gdLst>
              <a:gd name="connsiteX0" fmla="*/ 0 w 3947416"/>
              <a:gd name="connsiteY0" fmla="*/ 0 h 3301098"/>
              <a:gd name="connsiteX1" fmla="*/ 3947416 w 3947416"/>
              <a:gd name="connsiteY1" fmla="*/ 0 h 3301098"/>
              <a:gd name="connsiteX2" fmla="*/ 2821657 w 3947416"/>
              <a:gd name="connsiteY2" fmla="*/ 3301098 h 3301098"/>
              <a:gd name="connsiteX3" fmla="*/ 0 w 3947416"/>
              <a:gd name="connsiteY3" fmla="*/ 3301098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416" h="3301098">
                <a:moveTo>
                  <a:pt x="0" y="0"/>
                </a:moveTo>
                <a:lnTo>
                  <a:pt x="3947416" y="0"/>
                </a:lnTo>
                <a:lnTo>
                  <a:pt x="2821657" y="3301098"/>
                </a:lnTo>
                <a:lnTo>
                  <a:pt x="0" y="33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2709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 PHOTO LEFT- TW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2E99C3A-E626-C642-B1F2-2B0E38A5B6F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>
            <a:lvl1pPr algn="l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9DA2588-8AB2-B144-9D61-C5A10946D2CC}"/>
              </a:ext>
            </a:extLst>
          </p:cNvPr>
          <p:cNvSpPr/>
          <p:nvPr userDrawn="1"/>
        </p:nvSpPr>
        <p:spPr>
          <a:xfrm>
            <a:off x="4155387" y="2059322"/>
            <a:ext cx="6223379" cy="3301098"/>
          </a:xfrm>
          <a:custGeom>
            <a:avLst/>
            <a:gdLst>
              <a:gd name="connsiteX0" fmla="*/ 1125759 w 5089904"/>
              <a:gd name="connsiteY0" fmla="*/ 0 h 3301098"/>
              <a:gd name="connsiteX1" fmla="*/ 5089904 w 5089904"/>
              <a:gd name="connsiteY1" fmla="*/ 0 h 3301098"/>
              <a:gd name="connsiteX2" fmla="*/ 5089904 w 5089904"/>
              <a:gd name="connsiteY2" fmla="*/ 3301098 h 3301098"/>
              <a:gd name="connsiteX3" fmla="*/ 0 w 5089904"/>
              <a:gd name="connsiteY3" fmla="*/ 3301098 h 3301098"/>
              <a:gd name="connsiteX0" fmla="*/ 1125759 w 7147304"/>
              <a:gd name="connsiteY0" fmla="*/ 0 h 3301098"/>
              <a:gd name="connsiteX1" fmla="*/ 7147304 w 7147304"/>
              <a:gd name="connsiteY1" fmla="*/ 0 h 3301098"/>
              <a:gd name="connsiteX2" fmla="*/ 5089904 w 7147304"/>
              <a:gd name="connsiteY2" fmla="*/ 3301098 h 3301098"/>
              <a:gd name="connsiteX3" fmla="*/ 0 w 7147304"/>
              <a:gd name="connsiteY3" fmla="*/ 3301098 h 3301098"/>
              <a:gd name="connsiteX4" fmla="*/ 1125759 w 7147304"/>
              <a:gd name="connsiteY4" fmla="*/ 0 h 3301098"/>
              <a:gd name="connsiteX0" fmla="*/ 1125759 w 6223379"/>
              <a:gd name="connsiteY0" fmla="*/ 0 h 3301098"/>
              <a:gd name="connsiteX1" fmla="*/ 6223379 w 6223379"/>
              <a:gd name="connsiteY1" fmla="*/ 0 h 3301098"/>
              <a:gd name="connsiteX2" fmla="*/ 5089904 w 6223379"/>
              <a:gd name="connsiteY2" fmla="*/ 3301098 h 3301098"/>
              <a:gd name="connsiteX3" fmla="*/ 0 w 6223379"/>
              <a:gd name="connsiteY3" fmla="*/ 3301098 h 3301098"/>
              <a:gd name="connsiteX4" fmla="*/ 1125759 w 6223379"/>
              <a:gd name="connsiteY4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3301098">
                <a:moveTo>
                  <a:pt x="1125759" y="0"/>
                </a:moveTo>
                <a:lnTo>
                  <a:pt x="6223379" y="0"/>
                </a:lnTo>
                <a:lnTo>
                  <a:pt x="5089904" y="3301098"/>
                </a:lnTo>
                <a:lnTo>
                  <a:pt x="0" y="3301098"/>
                </a:lnTo>
                <a:lnTo>
                  <a:pt x="1125759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739B2F-99B4-0247-9BC2-6FE167FBFA9F}"/>
              </a:ext>
            </a:extLst>
          </p:cNvPr>
          <p:cNvSpPr/>
          <p:nvPr userDrawn="1"/>
        </p:nvSpPr>
        <p:spPr>
          <a:xfrm rot="10800000">
            <a:off x="9418045" y="2059322"/>
            <a:ext cx="2773955" cy="3301098"/>
          </a:xfrm>
          <a:custGeom>
            <a:avLst/>
            <a:gdLst>
              <a:gd name="connsiteX0" fmla="*/ 1648196 w 2773955"/>
              <a:gd name="connsiteY0" fmla="*/ 3301098 h 3301098"/>
              <a:gd name="connsiteX1" fmla="*/ 0 w 2773955"/>
              <a:gd name="connsiteY1" fmla="*/ 3301098 h 3301098"/>
              <a:gd name="connsiteX2" fmla="*/ 0 w 2773955"/>
              <a:gd name="connsiteY2" fmla="*/ 0 h 3301098"/>
              <a:gd name="connsiteX3" fmla="*/ 2773955 w 2773955"/>
              <a:gd name="connsiteY3" fmla="*/ 0 h 33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955" h="3301098">
                <a:moveTo>
                  <a:pt x="1648196" y="3301098"/>
                </a:moveTo>
                <a:lnTo>
                  <a:pt x="0" y="3301098"/>
                </a:lnTo>
                <a:lnTo>
                  <a:pt x="0" y="0"/>
                </a:lnTo>
                <a:lnTo>
                  <a:pt x="2773955" y="0"/>
                </a:lnTo>
                <a:close/>
              </a:path>
            </a:pathLst>
          </a:custGeom>
          <a:solidFill>
            <a:srgbClr val="00B0F0"/>
          </a:solidFill>
          <a:ln w="19050">
            <a:noFill/>
            <a:prstDash val="solid"/>
            <a:miter lim="400000"/>
          </a:ln>
        </p:spPr>
        <p:txBody>
          <a:bodyPr wrap="square" lIns="101574" tIns="101574" rIns="101574" bIns="101574" anchor="ctr">
            <a:noAutofit/>
          </a:bodyPr>
          <a:lstStyle/>
          <a:p>
            <a:pPr lvl="0"/>
            <a:endParaRPr sz="5400">
              <a:latin typeface="Source Sans Pro" panose="020B0503030403020204" pitchFamily="34" charset="77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4E61CD-E063-304D-B5B1-87DCCF7866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175"/>
            <a:ext cx="5785615" cy="6861175"/>
          </a:xfrm>
          <a:custGeom>
            <a:avLst/>
            <a:gdLst>
              <a:gd name="connsiteX0" fmla="*/ 1173462 w 5785615"/>
              <a:gd name="connsiteY0" fmla="*/ 0 h 6861175"/>
              <a:gd name="connsiteX1" fmla="*/ 5785615 w 5785615"/>
              <a:gd name="connsiteY1" fmla="*/ 0 h 6861175"/>
              <a:gd name="connsiteX2" fmla="*/ 3445779 w 5785615"/>
              <a:gd name="connsiteY2" fmla="*/ 6861175 h 6861175"/>
              <a:gd name="connsiteX3" fmla="*/ 2730500 w 5785615"/>
              <a:gd name="connsiteY3" fmla="*/ 6861175 h 6861175"/>
              <a:gd name="connsiteX4" fmla="*/ 1173462 w 5785615"/>
              <a:gd name="connsiteY4" fmla="*/ 6861175 h 6861175"/>
              <a:gd name="connsiteX5" fmla="*/ 0 w 5785615"/>
              <a:gd name="connsiteY5" fmla="*/ 6861175 h 6861175"/>
              <a:gd name="connsiteX6" fmla="*/ 0 w 5785615"/>
              <a:gd name="connsiteY6" fmla="*/ 3175 h 6861175"/>
              <a:gd name="connsiteX7" fmla="*/ 1173462 w 5785615"/>
              <a:gd name="connsiteY7" fmla="*/ 3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5615" h="6861175">
                <a:moveTo>
                  <a:pt x="1173462" y="0"/>
                </a:moveTo>
                <a:lnTo>
                  <a:pt x="5785615" y="0"/>
                </a:lnTo>
                <a:lnTo>
                  <a:pt x="3445779" y="6861175"/>
                </a:lnTo>
                <a:lnTo>
                  <a:pt x="2730500" y="6861175"/>
                </a:lnTo>
                <a:lnTo>
                  <a:pt x="1173462" y="6861175"/>
                </a:lnTo>
                <a:lnTo>
                  <a:pt x="0" y="6861175"/>
                </a:lnTo>
                <a:lnTo>
                  <a:pt x="0" y="3175"/>
                </a:lnTo>
                <a:lnTo>
                  <a:pt x="1173462" y="3175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5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D3687A-C370-A64B-9BE8-48099D66DB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F4E21-A7F8-7945-9C98-D10A471BC929}"/>
              </a:ext>
            </a:extLst>
          </p:cNvPr>
          <p:cNvSpPr txBox="1"/>
          <p:nvPr userDrawn="1"/>
        </p:nvSpPr>
        <p:spPr>
          <a:xfrm>
            <a:off x="11024088" y="6275447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3B1F2291-070A-3A4E-9BBB-55B51937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614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YA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53A591-6CD6-1D4A-B145-83AACCEFE3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77"/>
            </a:endParaRP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3B1F2291-070A-3A4E-9BBB-55B51937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6CAEE7-D5F8-9BEA-F472-229A1F2E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97BD-ECFC-4803-B13A-3A1C47D9D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70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37DAC5F1-90EC-A942-AF8A-EBCD2D6E79E3}"/>
              </a:ext>
            </a:extLst>
          </p:cNvPr>
          <p:cNvSpPr/>
          <p:nvPr userDrawn="1"/>
        </p:nvSpPr>
        <p:spPr>
          <a:xfrm>
            <a:off x="4789715" y="0"/>
            <a:ext cx="7402285" cy="6887464"/>
          </a:xfrm>
          <a:custGeom>
            <a:avLst/>
            <a:gdLst>
              <a:gd name="connsiteX0" fmla="*/ 0 w 4272607"/>
              <a:gd name="connsiteY0" fmla="*/ 0 h 5638656"/>
              <a:gd name="connsiteX1" fmla="*/ 4272607 w 4272607"/>
              <a:gd name="connsiteY1" fmla="*/ 0 h 5638656"/>
              <a:gd name="connsiteX2" fmla="*/ 4272607 w 4272607"/>
              <a:gd name="connsiteY2" fmla="*/ 5638656 h 5638656"/>
              <a:gd name="connsiteX3" fmla="*/ 0 w 4272607"/>
              <a:gd name="connsiteY3" fmla="*/ 5638656 h 5638656"/>
              <a:gd name="connsiteX4" fmla="*/ 0 w 4272607"/>
              <a:gd name="connsiteY4" fmla="*/ 0 h 5638656"/>
              <a:gd name="connsiteX0" fmla="*/ 1787525 w 6060132"/>
              <a:gd name="connsiteY0" fmla="*/ 0 h 5638656"/>
              <a:gd name="connsiteX1" fmla="*/ 6060132 w 6060132"/>
              <a:gd name="connsiteY1" fmla="*/ 0 h 5638656"/>
              <a:gd name="connsiteX2" fmla="*/ 6060132 w 6060132"/>
              <a:gd name="connsiteY2" fmla="*/ 5638656 h 5638656"/>
              <a:gd name="connsiteX3" fmla="*/ 0 w 6060132"/>
              <a:gd name="connsiteY3" fmla="*/ 5635481 h 5638656"/>
              <a:gd name="connsiteX4" fmla="*/ 1787525 w 6060132"/>
              <a:gd name="connsiteY4" fmla="*/ 0 h 563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0132" h="5638656">
                <a:moveTo>
                  <a:pt x="1787525" y="0"/>
                </a:moveTo>
                <a:lnTo>
                  <a:pt x="6060132" y="0"/>
                </a:lnTo>
                <a:lnTo>
                  <a:pt x="6060132" y="5638656"/>
                </a:lnTo>
                <a:lnTo>
                  <a:pt x="0" y="5635481"/>
                </a:lnTo>
                <a:lnTo>
                  <a:pt x="1787525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481BA-3C56-7543-8B13-91BBF676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839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EC2CD-A575-594E-9E62-F1BF4122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A46645-0A61-BB49-A498-B5DC81CB6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8608"/>
            <a:ext cx="4630615" cy="430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09662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DC19F76-615A-1F47-8F84-D5F7FDEEE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185" t="-1185" r="23406" b="23406"/>
          <a:stretch/>
        </p:blipFill>
        <p:spPr>
          <a:xfrm>
            <a:off x="6837161" y="1513500"/>
            <a:ext cx="5354839" cy="5354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BD738-3BAF-0942-906A-0EE94FEE2101}"/>
              </a:ext>
            </a:extLst>
          </p:cNvPr>
          <p:cNvSpPr/>
          <p:nvPr userDrawn="1"/>
        </p:nvSpPr>
        <p:spPr>
          <a:xfrm>
            <a:off x="0" y="0"/>
            <a:ext cx="9710447" cy="1689100"/>
          </a:xfrm>
          <a:custGeom>
            <a:avLst/>
            <a:gdLst>
              <a:gd name="connsiteX0" fmla="*/ 0 w 9159875"/>
              <a:gd name="connsiteY0" fmla="*/ 0 h 1689100"/>
              <a:gd name="connsiteX1" fmla="*/ 9159875 w 9159875"/>
              <a:gd name="connsiteY1" fmla="*/ 0 h 1689100"/>
              <a:gd name="connsiteX2" fmla="*/ 9159875 w 9159875"/>
              <a:gd name="connsiteY2" fmla="*/ 1689100 h 1689100"/>
              <a:gd name="connsiteX3" fmla="*/ 0 w 9159875"/>
              <a:gd name="connsiteY3" fmla="*/ 1689100 h 1689100"/>
              <a:gd name="connsiteX4" fmla="*/ 0 w 9159875"/>
              <a:gd name="connsiteY4" fmla="*/ 0 h 1689100"/>
              <a:gd name="connsiteX0" fmla="*/ 0 w 9710447"/>
              <a:gd name="connsiteY0" fmla="*/ 0 h 1689100"/>
              <a:gd name="connsiteX1" fmla="*/ 9710447 w 9710447"/>
              <a:gd name="connsiteY1" fmla="*/ 0 h 1689100"/>
              <a:gd name="connsiteX2" fmla="*/ 9159875 w 9710447"/>
              <a:gd name="connsiteY2" fmla="*/ 1689100 h 1689100"/>
              <a:gd name="connsiteX3" fmla="*/ 0 w 9710447"/>
              <a:gd name="connsiteY3" fmla="*/ 1689100 h 1689100"/>
              <a:gd name="connsiteX4" fmla="*/ 0 w 9710447"/>
              <a:gd name="connsiteY4" fmla="*/ 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0447" h="1689100">
                <a:moveTo>
                  <a:pt x="0" y="0"/>
                </a:moveTo>
                <a:lnTo>
                  <a:pt x="9710447" y="0"/>
                </a:lnTo>
                <a:lnTo>
                  <a:pt x="9159875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solidFill>
            <a:srgbClr val="394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39720-D098-1949-A377-12E2F8D1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4" y="365125"/>
            <a:ext cx="1014412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FEFE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A59F7-881F-724C-A3C1-6912ADCF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3" y="1825625"/>
            <a:ext cx="10144125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2D31CA-ECFB-7840-B157-982A40798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70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712836-C965-E14B-B87A-1B9FC74402CD}"/>
              </a:ext>
            </a:extLst>
          </p:cNvPr>
          <p:cNvSpPr/>
          <p:nvPr userDrawn="1"/>
        </p:nvSpPr>
        <p:spPr>
          <a:xfrm>
            <a:off x="6727024" y="0"/>
            <a:ext cx="5464975" cy="6865199"/>
          </a:xfrm>
          <a:custGeom>
            <a:avLst/>
            <a:gdLst>
              <a:gd name="connsiteX0" fmla="*/ 0 w 3283131"/>
              <a:gd name="connsiteY0" fmla="*/ 0 h 6872399"/>
              <a:gd name="connsiteX1" fmla="*/ 3283131 w 3283131"/>
              <a:gd name="connsiteY1" fmla="*/ 0 h 6872399"/>
              <a:gd name="connsiteX2" fmla="*/ 3283131 w 3283131"/>
              <a:gd name="connsiteY2" fmla="*/ 6872399 h 6872399"/>
              <a:gd name="connsiteX3" fmla="*/ 0 w 3283131"/>
              <a:gd name="connsiteY3" fmla="*/ 6872399 h 6872399"/>
              <a:gd name="connsiteX4" fmla="*/ 0 w 3283131"/>
              <a:gd name="connsiteY4" fmla="*/ 0 h 6872399"/>
              <a:gd name="connsiteX0" fmla="*/ 2187575 w 5470706"/>
              <a:gd name="connsiteY0" fmla="*/ 0 h 6872399"/>
              <a:gd name="connsiteX1" fmla="*/ 5470706 w 5470706"/>
              <a:gd name="connsiteY1" fmla="*/ 0 h 6872399"/>
              <a:gd name="connsiteX2" fmla="*/ 5470706 w 5470706"/>
              <a:gd name="connsiteY2" fmla="*/ 6872399 h 6872399"/>
              <a:gd name="connsiteX3" fmla="*/ 0 w 5470706"/>
              <a:gd name="connsiteY3" fmla="*/ 6872399 h 6872399"/>
              <a:gd name="connsiteX4" fmla="*/ 2187575 w 5470706"/>
              <a:gd name="connsiteY4" fmla="*/ 0 h 687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0706" h="6872399">
                <a:moveTo>
                  <a:pt x="2187575" y="0"/>
                </a:moveTo>
                <a:lnTo>
                  <a:pt x="5470706" y="0"/>
                </a:lnTo>
                <a:lnTo>
                  <a:pt x="5470706" y="6872399"/>
                </a:lnTo>
                <a:lnTo>
                  <a:pt x="0" y="6872399"/>
                </a:lnTo>
                <a:lnTo>
                  <a:pt x="2187575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99118DB-F7E6-ED4B-99F4-A9FD6509AA74}"/>
              </a:ext>
            </a:extLst>
          </p:cNvPr>
          <p:cNvSpPr/>
          <p:nvPr userDrawn="1"/>
        </p:nvSpPr>
        <p:spPr>
          <a:xfrm>
            <a:off x="9380764" y="-1"/>
            <a:ext cx="2811600" cy="6865200"/>
          </a:xfrm>
          <a:custGeom>
            <a:avLst/>
            <a:gdLst>
              <a:gd name="connsiteX0" fmla="*/ 0 w 4272607"/>
              <a:gd name="connsiteY0" fmla="*/ 0 h 5638656"/>
              <a:gd name="connsiteX1" fmla="*/ 4272607 w 4272607"/>
              <a:gd name="connsiteY1" fmla="*/ 0 h 5638656"/>
              <a:gd name="connsiteX2" fmla="*/ 4272607 w 4272607"/>
              <a:gd name="connsiteY2" fmla="*/ 5638656 h 5638656"/>
              <a:gd name="connsiteX3" fmla="*/ 0 w 4272607"/>
              <a:gd name="connsiteY3" fmla="*/ 5638656 h 5638656"/>
              <a:gd name="connsiteX4" fmla="*/ 0 w 4272607"/>
              <a:gd name="connsiteY4" fmla="*/ 0 h 5638656"/>
              <a:gd name="connsiteX0" fmla="*/ 1787525 w 6060132"/>
              <a:gd name="connsiteY0" fmla="*/ 0 h 5638656"/>
              <a:gd name="connsiteX1" fmla="*/ 6060132 w 6060132"/>
              <a:gd name="connsiteY1" fmla="*/ 0 h 5638656"/>
              <a:gd name="connsiteX2" fmla="*/ 6060132 w 6060132"/>
              <a:gd name="connsiteY2" fmla="*/ 5638656 h 5638656"/>
              <a:gd name="connsiteX3" fmla="*/ 0 w 6060132"/>
              <a:gd name="connsiteY3" fmla="*/ 5635481 h 5638656"/>
              <a:gd name="connsiteX4" fmla="*/ 1787525 w 6060132"/>
              <a:gd name="connsiteY4" fmla="*/ 0 h 5638656"/>
              <a:gd name="connsiteX0" fmla="*/ 1787525 w 6060132"/>
              <a:gd name="connsiteY0" fmla="*/ 0 h 5638656"/>
              <a:gd name="connsiteX1" fmla="*/ 3406225 w 6060132"/>
              <a:gd name="connsiteY1" fmla="*/ 0 h 5638656"/>
              <a:gd name="connsiteX2" fmla="*/ 6060132 w 6060132"/>
              <a:gd name="connsiteY2" fmla="*/ 5638656 h 5638656"/>
              <a:gd name="connsiteX3" fmla="*/ 0 w 6060132"/>
              <a:gd name="connsiteY3" fmla="*/ 5635481 h 5638656"/>
              <a:gd name="connsiteX4" fmla="*/ 1787525 w 6060132"/>
              <a:gd name="connsiteY4" fmla="*/ 0 h 5638656"/>
              <a:gd name="connsiteX0" fmla="*/ 1787525 w 3406225"/>
              <a:gd name="connsiteY0" fmla="*/ 0 h 5636057"/>
              <a:gd name="connsiteX1" fmla="*/ 3406225 w 3406225"/>
              <a:gd name="connsiteY1" fmla="*/ 0 h 5636057"/>
              <a:gd name="connsiteX2" fmla="*/ 3237269 w 3406225"/>
              <a:gd name="connsiteY2" fmla="*/ 5636057 h 5636057"/>
              <a:gd name="connsiteX3" fmla="*/ 0 w 3406225"/>
              <a:gd name="connsiteY3" fmla="*/ 5635481 h 5636057"/>
              <a:gd name="connsiteX4" fmla="*/ 1787525 w 3406225"/>
              <a:gd name="connsiteY4" fmla="*/ 0 h 5636057"/>
              <a:gd name="connsiteX0" fmla="*/ 1787525 w 3237269"/>
              <a:gd name="connsiteY0" fmla="*/ 2599 h 5638656"/>
              <a:gd name="connsiteX1" fmla="*/ 2587439 w 3237269"/>
              <a:gd name="connsiteY1" fmla="*/ 0 h 5638656"/>
              <a:gd name="connsiteX2" fmla="*/ 3237269 w 3237269"/>
              <a:gd name="connsiteY2" fmla="*/ 5638656 h 5638656"/>
              <a:gd name="connsiteX3" fmla="*/ 0 w 3237269"/>
              <a:gd name="connsiteY3" fmla="*/ 5638080 h 5638656"/>
              <a:gd name="connsiteX4" fmla="*/ 1787525 w 3237269"/>
              <a:gd name="connsiteY4" fmla="*/ 2599 h 5638656"/>
              <a:gd name="connsiteX0" fmla="*/ 1787525 w 3237269"/>
              <a:gd name="connsiteY0" fmla="*/ 0 h 5636057"/>
              <a:gd name="connsiteX1" fmla="*/ 2306713 w 3237269"/>
              <a:gd name="connsiteY1" fmla="*/ 0 h 5636057"/>
              <a:gd name="connsiteX2" fmla="*/ 3237269 w 3237269"/>
              <a:gd name="connsiteY2" fmla="*/ 5636057 h 5636057"/>
              <a:gd name="connsiteX3" fmla="*/ 0 w 3237269"/>
              <a:gd name="connsiteY3" fmla="*/ 5635481 h 5636057"/>
              <a:gd name="connsiteX4" fmla="*/ 1787525 w 3237269"/>
              <a:gd name="connsiteY4" fmla="*/ 0 h 5636057"/>
              <a:gd name="connsiteX0" fmla="*/ 1787525 w 2369096"/>
              <a:gd name="connsiteY0" fmla="*/ 0 h 5635481"/>
              <a:gd name="connsiteX1" fmla="*/ 2306713 w 2369096"/>
              <a:gd name="connsiteY1" fmla="*/ 0 h 5635481"/>
              <a:gd name="connsiteX2" fmla="*/ 2369096 w 2369096"/>
              <a:gd name="connsiteY2" fmla="*/ 5617862 h 5635481"/>
              <a:gd name="connsiteX3" fmla="*/ 0 w 2369096"/>
              <a:gd name="connsiteY3" fmla="*/ 5635481 h 5635481"/>
              <a:gd name="connsiteX4" fmla="*/ 1787525 w 2369096"/>
              <a:gd name="connsiteY4" fmla="*/ 0 h 5635481"/>
              <a:gd name="connsiteX0" fmla="*/ 1787525 w 2306713"/>
              <a:gd name="connsiteY0" fmla="*/ 0 h 5635481"/>
              <a:gd name="connsiteX1" fmla="*/ 2306713 w 2306713"/>
              <a:gd name="connsiteY1" fmla="*/ 0 h 5635481"/>
              <a:gd name="connsiteX2" fmla="*/ 2272921 w 2306713"/>
              <a:gd name="connsiteY2" fmla="*/ 5615263 h 5635481"/>
              <a:gd name="connsiteX3" fmla="*/ 0 w 2306713"/>
              <a:gd name="connsiteY3" fmla="*/ 5635481 h 5635481"/>
              <a:gd name="connsiteX4" fmla="*/ 1787525 w 2306713"/>
              <a:gd name="connsiteY4" fmla="*/ 0 h 5635481"/>
              <a:gd name="connsiteX0" fmla="*/ 1787525 w 2306713"/>
              <a:gd name="connsiteY0" fmla="*/ 0 h 5635481"/>
              <a:gd name="connsiteX1" fmla="*/ 2306713 w 2306713"/>
              <a:gd name="connsiteY1" fmla="*/ 0 h 5635481"/>
              <a:gd name="connsiteX2" fmla="*/ 2296315 w 2306713"/>
              <a:gd name="connsiteY2" fmla="*/ 5615264 h 5635481"/>
              <a:gd name="connsiteX3" fmla="*/ 0 w 2306713"/>
              <a:gd name="connsiteY3" fmla="*/ 5635481 h 5635481"/>
              <a:gd name="connsiteX4" fmla="*/ 1787525 w 2306713"/>
              <a:gd name="connsiteY4" fmla="*/ 0 h 5635481"/>
              <a:gd name="connsiteX0" fmla="*/ 1787525 w 2317109"/>
              <a:gd name="connsiteY0" fmla="*/ 0 h 5635481"/>
              <a:gd name="connsiteX1" fmla="*/ 2306713 w 2317109"/>
              <a:gd name="connsiteY1" fmla="*/ 0 h 5635481"/>
              <a:gd name="connsiteX2" fmla="*/ 2317109 w 2317109"/>
              <a:gd name="connsiteY2" fmla="*/ 5615264 h 5635481"/>
              <a:gd name="connsiteX3" fmla="*/ 0 w 2317109"/>
              <a:gd name="connsiteY3" fmla="*/ 5635481 h 5635481"/>
              <a:gd name="connsiteX4" fmla="*/ 1787525 w 2317109"/>
              <a:gd name="connsiteY4" fmla="*/ 0 h 5635481"/>
              <a:gd name="connsiteX0" fmla="*/ 1787525 w 2311910"/>
              <a:gd name="connsiteY0" fmla="*/ 0 h 5635481"/>
              <a:gd name="connsiteX1" fmla="*/ 2306713 w 2311910"/>
              <a:gd name="connsiteY1" fmla="*/ 0 h 5635481"/>
              <a:gd name="connsiteX2" fmla="*/ 2311910 w 2311910"/>
              <a:gd name="connsiteY2" fmla="*/ 5620463 h 5635481"/>
              <a:gd name="connsiteX3" fmla="*/ 0 w 2311910"/>
              <a:gd name="connsiteY3" fmla="*/ 5635481 h 5635481"/>
              <a:gd name="connsiteX4" fmla="*/ 1787525 w 2311910"/>
              <a:gd name="connsiteY4" fmla="*/ 0 h 5635481"/>
              <a:gd name="connsiteX0" fmla="*/ 1779727 w 2304112"/>
              <a:gd name="connsiteY0" fmla="*/ 0 h 5620463"/>
              <a:gd name="connsiteX1" fmla="*/ 2298915 w 2304112"/>
              <a:gd name="connsiteY1" fmla="*/ 0 h 5620463"/>
              <a:gd name="connsiteX2" fmla="*/ 2304112 w 2304112"/>
              <a:gd name="connsiteY2" fmla="*/ 5620463 h 5620463"/>
              <a:gd name="connsiteX3" fmla="*/ 0 w 2304112"/>
              <a:gd name="connsiteY3" fmla="*/ 5612087 h 5620463"/>
              <a:gd name="connsiteX4" fmla="*/ 1779727 w 2304112"/>
              <a:gd name="connsiteY4" fmla="*/ 0 h 5620463"/>
              <a:gd name="connsiteX0" fmla="*/ 1777128 w 2301513"/>
              <a:gd name="connsiteY0" fmla="*/ 0 h 5620463"/>
              <a:gd name="connsiteX1" fmla="*/ 2296316 w 2301513"/>
              <a:gd name="connsiteY1" fmla="*/ 0 h 5620463"/>
              <a:gd name="connsiteX2" fmla="*/ 2301513 w 2301513"/>
              <a:gd name="connsiteY2" fmla="*/ 5620463 h 5620463"/>
              <a:gd name="connsiteX3" fmla="*/ 0 w 2301513"/>
              <a:gd name="connsiteY3" fmla="*/ 5614686 h 5620463"/>
              <a:gd name="connsiteX4" fmla="*/ 1777128 w 2301513"/>
              <a:gd name="connsiteY4" fmla="*/ 0 h 562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1513" h="5620463">
                <a:moveTo>
                  <a:pt x="1777128" y="0"/>
                </a:moveTo>
                <a:lnTo>
                  <a:pt x="2296316" y="0"/>
                </a:lnTo>
                <a:cubicBezTo>
                  <a:pt x="2299781" y="1871755"/>
                  <a:pt x="2298048" y="3748708"/>
                  <a:pt x="2301513" y="5620463"/>
                </a:cubicBezTo>
                <a:lnTo>
                  <a:pt x="0" y="5614686"/>
                </a:lnTo>
                <a:lnTo>
                  <a:pt x="1777128" y="0"/>
                </a:lnTo>
                <a:close/>
              </a:path>
            </a:pathLst>
          </a:custGeom>
          <a:solidFill>
            <a:srgbClr val="8DC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481BA-3C56-7543-8B13-91BBF676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840"/>
            <a:ext cx="6437811" cy="113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478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AACFF-B538-E444-8793-479FD38D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C73D92-EF20-3B4E-9C1B-391B88DF5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7822"/>
            <a:ext cx="6437811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78404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8DC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1CB0998-8D35-5140-9EC2-B5E7DBC74C52}"/>
              </a:ext>
            </a:extLst>
          </p:cNvPr>
          <p:cNvSpPr/>
          <p:nvPr userDrawn="1"/>
        </p:nvSpPr>
        <p:spPr>
          <a:xfrm>
            <a:off x="4249509" y="0"/>
            <a:ext cx="1341211" cy="3627591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  <a:gd name="connsiteX0" fmla="*/ 5023154 w 5403851"/>
              <a:gd name="connsiteY0" fmla="*/ 44516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5023154 w 5403851"/>
              <a:gd name="connsiteY4" fmla="*/ 44516 h 6868375"/>
              <a:gd name="connsiteX0" fmla="*/ 2232514 w 2613211"/>
              <a:gd name="connsiteY0" fmla="*/ 44516 h 6930385"/>
              <a:gd name="connsiteX1" fmla="*/ 2613211 w 2613211"/>
              <a:gd name="connsiteY1" fmla="*/ 0 h 6930385"/>
              <a:gd name="connsiteX2" fmla="*/ 425636 w 2613211"/>
              <a:gd name="connsiteY2" fmla="*/ 6868375 h 6930385"/>
              <a:gd name="connsiteX3" fmla="*/ 0 w 2613211"/>
              <a:gd name="connsiteY3" fmla="*/ 6930385 h 6930385"/>
              <a:gd name="connsiteX4" fmla="*/ 2232514 w 2613211"/>
              <a:gd name="connsiteY4" fmla="*/ 44516 h 6930385"/>
              <a:gd name="connsiteX0" fmla="*/ 2238543 w 2613211"/>
              <a:gd name="connsiteY0" fmla="*/ 8343 h 6930385"/>
              <a:gd name="connsiteX1" fmla="*/ 2613211 w 2613211"/>
              <a:gd name="connsiteY1" fmla="*/ 0 h 6930385"/>
              <a:gd name="connsiteX2" fmla="*/ 425636 w 2613211"/>
              <a:gd name="connsiteY2" fmla="*/ 6868375 h 6930385"/>
              <a:gd name="connsiteX3" fmla="*/ 0 w 2613211"/>
              <a:gd name="connsiteY3" fmla="*/ 6930385 h 6930385"/>
              <a:gd name="connsiteX4" fmla="*/ 2238543 w 2613211"/>
              <a:gd name="connsiteY4" fmla="*/ 8343 h 6930385"/>
              <a:gd name="connsiteX0" fmla="*/ 2220456 w 2595124"/>
              <a:gd name="connsiteY0" fmla="*/ 8343 h 6870097"/>
              <a:gd name="connsiteX1" fmla="*/ 2595124 w 2595124"/>
              <a:gd name="connsiteY1" fmla="*/ 0 h 6870097"/>
              <a:gd name="connsiteX2" fmla="*/ 407549 w 2595124"/>
              <a:gd name="connsiteY2" fmla="*/ 6868375 h 6870097"/>
              <a:gd name="connsiteX3" fmla="*/ 0 w 2595124"/>
              <a:gd name="connsiteY3" fmla="*/ 6870097 h 6870097"/>
              <a:gd name="connsiteX4" fmla="*/ 2220456 w 2595124"/>
              <a:gd name="connsiteY4" fmla="*/ 8343 h 6870097"/>
              <a:gd name="connsiteX0" fmla="*/ 2172223 w 2546891"/>
              <a:gd name="connsiteY0" fmla="*/ 8343 h 6888183"/>
              <a:gd name="connsiteX1" fmla="*/ 2546891 w 2546891"/>
              <a:gd name="connsiteY1" fmla="*/ 0 h 6888183"/>
              <a:gd name="connsiteX2" fmla="*/ 359316 w 2546891"/>
              <a:gd name="connsiteY2" fmla="*/ 6868375 h 6888183"/>
              <a:gd name="connsiteX3" fmla="*/ 0 w 2546891"/>
              <a:gd name="connsiteY3" fmla="*/ 6888183 h 6888183"/>
              <a:gd name="connsiteX4" fmla="*/ 2172223 w 2546891"/>
              <a:gd name="connsiteY4" fmla="*/ 8343 h 6888183"/>
              <a:gd name="connsiteX0" fmla="*/ 2172223 w 2546891"/>
              <a:gd name="connsiteY0" fmla="*/ 8343 h 6888183"/>
              <a:gd name="connsiteX1" fmla="*/ 2546891 w 2546891"/>
              <a:gd name="connsiteY1" fmla="*/ 0 h 6888183"/>
              <a:gd name="connsiteX2" fmla="*/ 365344 w 2546891"/>
              <a:gd name="connsiteY2" fmla="*/ 6886461 h 6888183"/>
              <a:gd name="connsiteX3" fmla="*/ 0 w 2546891"/>
              <a:gd name="connsiteY3" fmla="*/ 6888183 h 6888183"/>
              <a:gd name="connsiteX4" fmla="*/ 2172223 w 2546891"/>
              <a:gd name="connsiteY4" fmla="*/ 8343 h 688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6891" h="6888183">
                <a:moveTo>
                  <a:pt x="2172223" y="8343"/>
                </a:moveTo>
                <a:lnTo>
                  <a:pt x="2546891" y="0"/>
                </a:lnTo>
                <a:lnTo>
                  <a:pt x="365344" y="6886461"/>
                </a:lnTo>
                <a:lnTo>
                  <a:pt x="0" y="6888183"/>
                </a:lnTo>
                <a:lnTo>
                  <a:pt x="2172223" y="8343"/>
                </a:lnTo>
                <a:close/>
              </a:path>
            </a:pathLst>
          </a:custGeom>
          <a:solidFill>
            <a:srgbClr val="394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0FDD221C-67AD-0147-8952-B5B717BAE04D}"/>
              </a:ext>
            </a:extLst>
          </p:cNvPr>
          <p:cNvSpPr/>
          <p:nvPr userDrawn="1"/>
        </p:nvSpPr>
        <p:spPr>
          <a:xfrm>
            <a:off x="-1" y="0"/>
            <a:ext cx="5403851" cy="6868799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73448-A1B5-FB4E-BA82-D938A3E76CB7}"/>
              </a:ext>
            </a:extLst>
          </p:cNvPr>
          <p:cNvSpPr/>
          <p:nvPr userDrawn="1"/>
        </p:nvSpPr>
        <p:spPr>
          <a:xfrm>
            <a:off x="-3" y="-3600"/>
            <a:ext cx="5403851" cy="6868799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7000" t="26000" r="36" b="10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481BA-3C56-7543-8B13-91BBF6764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821" y="1331725"/>
            <a:ext cx="4992007" cy="16721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E9F1CA-26AA-7D45-A491-6E00CCA3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07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rgbClr val="3947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C9B86C-0314-4CD5-BD04-8037C0F43E08}"/>
              </a:ext>
            </a:extLst>
          </p:cNvPr>
          <p:cNvSpPr/>
          <p:nvPr userDrawn="1"/>
        </p:nvSpPr>
        <p:spPr>
          <a:xfrm>
            <a:off x="0" y="0"/>
            <a:ext cx="5318628" cy="68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0FDD221C-67AD-0147-8952-B5B717BAE04D}"/>
              </a:ext>
            </a:extLst>
          </p:cNvPr>
          <p:cNvSpPr/>
          <p:nvPr userDrawn="1"/>
        </p:nvSpPr>
        <p:spPr>
          <a:xfrm>
            <a:off x="5203101" y="-10800"/>
            <a:ext cx="5403851" cy="6868799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E9F1CA-26AA-7D45-A491-6E00CCA3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35DB7-BB3E-4B30-9D7C-BE590B593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185" t="-1185" r="23406" b="23406"/>
          <a:stretch/>
        </p:blipFill>
        <p:spPr>
          <a:xfrm>
            <a:off x="9265741" y="3942080"/>
            <a:ext cx="2926258" cy="292625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2153A5D-B343-4226-A4DF-599F79C2BBD7}"/>
              </a:ext>
            </a:extLst>
          </p:cNvPr>
          <p:cNvSpPr/>
          <p:nvPr userDrawn="1"/>
        </p:nvSpPr>
        <p:spPr>
          <a:xfrm>
            <a:off x="-651701" y="-369094"/>
            <a:ext cx="1330105" cy="1690688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solidFill>
            <a:srgbClr val="8DC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A2B852-6679-470B-AF13-C0A9FF3FB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4" y="1825625"/>
            <a:ext cx="7182485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1CB0998-8D35-5140-9EC2-B5E7DBC74C52}"/>
              </a:ext>
            </a:extLst>
          </p:cNvPr>
          <p:cNvSpPr/>
          <p:nvPr userDrawn="1"/>
        </p:nvSpPr>
        <p:spPr>
          <a:xfrm>
            <a:off x="9454701" y="-21139"/>
            <a:ext cx="1341211" cy="3627591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  <a:gd name="connsiteX0" fmla="*/ 5023154 w 5403851"/>
              <a:gd name="connsiteY0" fmla="*/ 44516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5023154 w 5403851"/>
              <a:gd name="connsiteY4" fmla="*/ 44516 h 6868375"/>
              <a:gd name="connsiteX0" fmla="*/ 2232514 w 2613211"/>
              <a:gd name="connsiteY0" fmla="*/ 44516 h 6930385"/>
              <a:gd name="connsiteX1" fmla="*/ 2613211 w 2613211"/>
              <a:gd name="connsiteY1" fmla="*/ 0 h 6930385"/>
              <a:gd name="connsiteX2" fmla="*/ 425636 w 2613211"/>
              <a:gd name="connsiteY2" fmla="*/ 6868375 h 6930385"/>
              <a:gd name="connsiteX3" fmla="*/ 0 w 2613211"/>
              <a:gd name="connsiteY3" fmla="*/ 6930385 h 6930385"/>
              <a:gd name="connsiteX4" fmla="*/ 2232514 w 2613211"/>
              <a:gd name="connsiteY4" fmla="*/ 44516 h 6930385"/>
              <a:gd name="connsiteX0" fmla="*/ 2238543 w 2613211"/>
              <a:gd name="connsiteY0" fmla="*/ 8343 h 6930385"/>
              <a:gd name="connsiteX1" fmla="*/ 2613211 w 2613211"/>
              <a:gd name="connsiteY1" fmla="*/ 0 h 6930385"/>
              <a:gd name="connsiteX2" fmla="*/ 425636 w 2613211"/>
              <a:gd name="connsiteY2" fmla="*/ 6868375 h 6930385"/>
              <a:gd name="connsiteX3" fmla="*/ 0 w 2613211"/>
              <a:gd name="connsiteY3" fmla="*/ 6930385 h 6930385"/>
              <a:gd name="connsiteX4" fmla="*/ 2238543 w 2613211"/>
              <a:gd name="connsiteY4" fmla="*/ 8343 h 6930385"/>
              <a:gd name="connsiteX0" fmla="*/ 2220456 w 2595124"/>
              <a:gd name="connsiteY0" fmla="*/ 8343 h 6870097"/>
              <a:gd name="connsiteX1" fmla="*/ 2595124 w 2595124"/>
              <a:gd name="connsiteY1" fmla="*/ 0 h 6870097"/>
              <a:gd name="connsiteX2" fmla="*/ 407549 w 2595124"/>
              <a:gd name="connsiteY2" fmla="*/ 6868375 h 6870097"/>
              <a:gd name="connsiteX3" fmla="*/ 0 w 2595124"/>
              <a:gd name="connsiteY3" fmla="*/ 6870097 h 6870097"/>
              <a:gd name="connsiteX4" fmla="*/ 2220456 w 2595124"/>
              <a:gd name="connsiteY4" fmla="*/ 8343 h 6870097"/>
              <a:gd name="connsiteX0" fmla="*/ 2172223 w 2546891"/>
              <a:gd name="connsiteY0" fmla="*/ 8343 h 6888183"/>
              <a:gd name="connsiteX1" fmla="*/ 2546891 w 2546891"/>
              <a:gd name="connsiteY1" fmla="*/ 0 h 6888183"/>
              <a:gd name="connsiteX2" fmla="*/ 359316 w 2546891"/>
              <a:gd name="connsiteY2" fmla="*/ 6868375 h 6888183"/>
              <a:gd name="connsiteX3" fmla="*/ 0 w 2546891"/>
              <a:gd name="connsiteY3" fmla="*/ 6888183 h 6888183"/>
              <a:gd name="connsiteX4" fmla="*/ 2172223 w 2546891"/>
              <a:gd name="connsiteY4" fmla="*/ 8343 h 6888183"/>
              <a:gd name="connsiteX0" fmla="*/ 2172223 w 2546891"/>
              <a:gd name="connsiteY0" fmla="*/ 8343 h 6888183"/>
              <a:gd name="connsiteX1" fmla="*/ 2546891 w 2546891"/>
              <a:gd name="connsiteY1" fmla="*/ 0 h 6888183"/>
              <a:gd name="connsiteX2" fmla="*/ 365344 w 2546891"/>
              <a:gd name="connsiteY2" fmla="*/ 6886461 h 6888183"/>
              <a:gd name="connsiteX3" fmla="*/ 0 w 2546891"/>
              <a:gd name="connsiteY3" fmla="*/ 6888183 h 6888183"/>
              <a:gd name="connsiteX4" fmla="*/ 2172223 w 2546891"/>
              <a:gd name="connsiteY4" fmla="*/ 8343 h 688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6891" h="6888183">
                <a:moveTo>
                  <a:pt x="2172223" y="8343"/>
                </a:moveTo>
                <a:lnTo>
                  <a:pt x="2546891" y="0"/>
                </a:lnTo>
                <a:lnTo>
                  <a:pt x="365344" y="6886461"/>
                </a:lnTo>
                <a:lnTo>
                  <a:pt x="0" y="6888183"/>
                </a:lnTo>
                <a:lnTo>
                  <a:pt x="2172223" y="8343"/>
                </a:lnTo>
                <a:close/>
              </a:path>
            </a:pathLst>
          </a:custGeom>
          <a:solidFill>
            <a:srgbClr val="8DC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03AB7F-CCD8-4F14-A0BF-CE3E48F7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02" y="106361"/>
            <a:ext cx="900112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31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0" y="805552"/>
            <a:ext cx="4277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1825625"/>
            <a:ext cx="9951208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935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DC19F76-615A-1F47-8F84-D5F7FDEEE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185" t="-1185" r="23406" b="23406"/>
          <a:stretch/>
        </p:blipFill>
        <p:spPr>
          <a:xfrm>
            <a:off x="6837161" y="1513500"/>
            <a:ext cx="5354839" cy="5354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BD738-3BAF-0942-906A-0EE94FEE2101}"/>
              </a:ext>
            </a:extLst>
          </p:cNvPr>
          <p:cNvSpPr/>
          <p:nvPr userDrawn="1"/>
        </p:nvSpPr>
        <p:spPr>
          <a:xfrm>
            <a:off x="0" y="-614362"/>
            <a:ext cx="9710447" cy="1689100"/>
          </a:xfrm>
          <a:custGeom>
            <a:avLst/>
            <a:gdLst>
              <a:gd name="connsiteX0" fmla="*/ 0 w 9159875"/>
              <a:gd name="connsiteY0" fmla="*/ 0 h 1689100"/>
              <a:gd name="connsiteX1" fmla="*/ 9159875 w 9159875"/>
              <a:gd name="connsiteY1" fmla="*/ 0 h 1689100"/>
              <a:gd name="connsiteX2" fmla="*/ 9159875 w 9159875"/>
              <a:gd name="connsiteY2" fmla="*/ 1689100 h 1689100"/>
              <a:gd name="connsiteX3" fmla="*/ 0 w 9159875"/>
              <a:gd name="connsiteY3" fmla="*/ 1689100 h 1689100"/>
              <a:gd name="connsiteX4" fmla="*/ 0 w 9159875"/>
              <a:gd name="connsiteY4" fmla="*/ 0 h 1689100"/>
              <a:gd name="connsiteX0" fmla="*/ 0 w 9710447"/>
              <a:gd name="connsiteY0" fmla="*/ 0 h 1689100"/>
              <a:gd name="connsiteX1" fmla="*/ 9710447 w 9710447"/>
              <a:gd name="connsiteY1" fmla="*/ 0 h 1689100"/>
              <a:gd name="connsiteX2" fmla="*/ 9159875 w 9710447"/>
              <a:gd name="connsiteY2" fmla="*/ 1689100 h 1689100"/>
              <a:gd name="connsiteX3" fmla="*/ 0 w 9710447"/>
              <a:gd name="connsiteY3" fmla="*/ 1689100 h 1689100"/>
              <a:gd name="connsiteX4" fmla="*/ 0 w 9710447"/>
              <a:gd name="connsiteY4" fmla="*/ 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0447" h="1689100">
                <a:moveTo>
                  <a:pt x="0" y="0"/>
                </a:moveTo>
                <a:lnTo>
                  <a:pt x="9710447" y="0"/>
                </a:lnTo>
                <a:lnTo>
                  <a:pt x="9159875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solidFill>
            <a:srgbClr val="394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39720-D098-1949-A377-12E2F8D1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" y="-191314"/>
            <a:ext cx="1014412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FEFE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A59F7-881F-724C-A3C1-6912ADCF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3" y="1825625"/>
            <a:ext cx="10144125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77"/>
              </a:defRPr>
            </a:lvl1pPr>
            <a:lvl2pPr>
              <a:defRPr>
                <a:latin typeface="Source Sans Pro" panose="020B0503030403020204" pitchFamily="34" charset="77"/>
              </a:defRPr>
            </a:lvl2pPr>
            <a:lvl3pPr>
              <a:defRPr>
                <a:latin typeface="Source Sans Pro" panose="020B0503030403020204" pitchFamily="34" charset="77"/>
              </a:defRPr>
            </a:lvl3pPr>
            <a:lvl4pPr>
              <a:defRPr>
                <a:latin typeface="Source Sans Pro" panose="020B0503030403020204" pitchFamily="34" charset="77"/>
              </a:defRPr>
            </a:lvl4pPr>
            <a:lvl5pPr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2D31CA-ECFB-7840-B157-982A40798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45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460485-F289-4FDE-8215-04DD36928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442" y="0"/>
            <a:ext cx="11046558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8E9E338-0C76-4514-B86A-9FD833EE74C6}"/>
              </a:ext>
            </a:extLst>
          </p:cNvPr>
          <p:cNvSpPr/>
          <p:nvPr userDrawn="1"/>
        </p:nvSpPr>
        <p:spPr>
          <a:xfrm>
            <a:off x="0" y="-10799"/>
            <a:ext cx="12192000" cy="68580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EC2CD-A575-594E-9E62-F1BF4122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A46645-0A61-BB49-A498-B5DC81CB6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8608"/>
            <a:ext cx="4630615" cy="430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0DEF90D-39CE-466C-86CA-7B66A61B1D66}"/>
              </a:ext>
            </a:extLst>
          </p:cNvPr>
          <p:cNvSpPr/>
          <p:nvPr userDrawn="1"/>
        </p:nvSpPr>
        <p:spPr>
          <a:xfrm>
            <a:off x="-1" y="0"/>
            <a:ext cx="5403851" cy="6868799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solidFill>
            <a:srgbClr val="394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481BA-3C56-7543-8B13-91BBF676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91648"/>
            <a:ext cx="5257800" cy="3880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9F05B1B5-0683-4AF3-B484-2F50531B7BC7}"/>
              </a:ext>
            </a:extLst>
          </p:cNvPr>
          <p:cNvSpPr/>
          <p:nvPr userDrawn="1"/>
        </p:nvSpPr>
        <p:spPr>
          <a:xfrm>
            <a:off x="3041201" y="3252007"/>
            <a:ext cx="1341211" cy="3627591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  <a:gd name="connsiteX0" fmla="*/ 5023154 w 5403851"/>
              <a:gd name="connsiteY0" fmla="*/ 44516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5023154 w 5403851"/>
              <a:gd name="connsiteY4" fmla="*/ 44516 h 6868375"/>
              <a:gd name="connsiteX0" fmla="*/ 2232514 w 2613211"/>
              <a:gd name="connsiteY0" fmla="*/ 44516 h 6930385"/>
              <a:gd name="connsiteX1" fmla="*/ 2613211 w 2613211"/>
              <a:gd name="connsiteY1" fmla="*/ 0 h 6930385"/>
              <a:gd name="connsiteX2" fmla="*/ 425636 w 2613211"/>
              <a:gd name="connsiteY2" fmla="*/ 6868375 h 6930385"/>
              <a:gd name="connsiteX3" fmla="*/ 0 w 2613211"/>
              <a:gd name="connsiteY3" fmla="*/ 6930385 h 6930385"/>
              <a:gd name="connsiteX4" fmla="*/ 2232514 w 2613211"/>
              <a:gd name="connsiteY4" fmla="*/ 44516 h 6930385"/>
              <a:gd name="connsiteX0" fmla="*/ 2238543 w 2613211"/>
              <a:gd name="connsiteY0" fmla="*/ 8343 h 6930385"/>
              <a:gd name="connsiteX1" fmla="*/ 2613211 w 2613211"/>
              <a:gd name="connsiteY1" fmla="*/ 0 h 6930385"/>
              <a:gd name="connsiteX2" fmla="*/ 425636 w 2613211"/>
              <a:gd name="connsiteY2" fmla="*/ 6868375 h 6930385"/>
              <a:gd name="connsiteX3" fmla="*/ 0 w 2613211"/>
              <a:gd name="connsiteY3" fmla="*/ 6930385 h 6930385"/>
              <a:gd name="connsiteX4" fmla="*/ 2238543 w 2613211"/>
              <a:gd name="connsiteY4" fmla="*/ 8343 h 6930385"/>
              <a:gd name="connsiteX0" fmla="*/ 2220456 w 2595124"/>
              <a:gd name="connsiteY0" fmla="*/ 8343 h 6870097"/>
              <a:gd name="connsiteX1" fmla="*/ 2595124 w 2595124"/>
              <a:gd name="connsiteY1" fmla="*/ 0 h 6870097"/>
              <a:gd name="connsiteX2" fmla="*/ 407549 w 2595124"/>
              <a:gd name="connsiteY2" fmla="*/ 6868375 h 6870097"/>
              <a:gd name="connsiteX3" fmla="*/ 0 w 2595124"/>
              <a:gd name="connsiteY3" fmla="*/ 6870097 h 6870097"/>
              <a:gd name="connsiteX4" fmla="*/ 2220456 w 2595124"/>
              <a:gd name="connsiteY4" fmla="*/ 8343 h 6870097"/>
              <a:gd name="connsiteX0" fmla="*/ 2172223 w 2546891"/>
              <a:gd name="connsiteY0" fmla="*/ 8343 h 6888183"/>
              <a:gd name="connsiteX1" fmla="*/ 2546891 w 2546891"/>
              <a:gd name="connsiteY1" fmla="*/ 0 h 6888183"/>
              <a:gd name="connsiteX2" fmla="*/ 359316 w 2546891"/>
              <a:gd name="connsiteY2" fmla="*/ 6868375 h 6888183"/>
              <a:gd name="connsiteX3" fmla="*/ 0 w 2546891"/>
              <a:gd name="connsiteY3" fmla="*/ 6888183 h 6888183"/>
              <a:gd name="connsiteX4" fmla="*/ 2172223 w 2546891"/>
              <a:gd name="connsiteY4" fmla="*/ 8343 h 6888183"/>
              <a:gd name="connsiteX0" fmla="*/ 2172223 w 2546891"/>
              <a:gd name="connsiteY0" fmla="*/ 8343 h 6888183"/>
              <a:gd name="connsiteX1" fmla="*/ 2546891 w 2546891"/>
              <a:gd name="connsiteY1" fmla="*/ 0 h 6888183"/>
              <a:gd name="connsiteX2" fmla="*/ 365344 w 2546891"/>
              <a:gd name="connsiteY2" fmla="*/ 6886461 h 6888183"/>
              <a:gd name="connsiteX3" fmla="*/ 0 w 2546891"/>
              <a:gd name="connsiteY3" fmla="*/ 6888183 h 6888183"/>
              <a:gd name="connsiteX4" fmla="*/ 2172223 w 2546891"/>
              <a:gd name="connsiteY4" fmla="*/ 8343 h 688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6891" h="6888183">
                <a:moveTo>
                  <a:pt x="2172223" y="8343"/>
                </a:moveTo>
                <a:lnTo>
                  <a:pt x="2546891" y="0"/>
                </a:lnTo>
                <a:lnTo>
                  <a:pt x="365344" y="6886461"/>
                </a:lnTo>
                <a:lnTo>
                  <a:pt x="0" y="6888183"/>
                </a:lnTo>
                <a:lnTo>
                  <a:pt x="2172223" y="8343"/>
                </a:lnTo>
                <a:close/>
              </a:path>
            </a:pathLst>
          </a:custGeom>
          <a:solidFill>
            <a:srgbClr val="8DC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426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>
            <a:extLst>
              <a:ext uri="{FF2B5EF4-FFF2-40B4-BE49-F238E27FC236}">
                <a16:creationId xmlns:a16="http://schemas.microsoft.com/office/drawing/2014/main" id="{0FDD221C-67AD-0147-8952-B5B717BAE04D}"/>
              </a:ext>
            </a:extLst>
          </p:cNvPr>
          <p:cNvSpPr/>
          <p:nvPr userDrawn="1"/>
        </p:nvSpPr>
        <p:spPr>
          <a:xfrm>
            <a:off x="-1" y="0"/>
            <a:ext cx="5403851" cy="6868799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solidFill>
            <a:srgbClr val="394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99118DB-F7E6-ED4B-99F4-A9FD6509AA74}"/>
              </a:ext>
            </a:extLst>
          </p:cNvPr>
          <p:cNvSpPr/>
          <p:nvPr userDrawn="1"/>
        </p:nvSpPr>
        <p:spPr>
          <a:xfrm>
            <a:off x="9380764" y="-1"/>
            <a:ext cx="2811600" cy="6865200"/>
          </a:xfrm>
          <a:custGeom>
            <a:avLst/>
            <a:gdLst>
              <a:gd name="connsiteX0" fmla="*/ 0 w 4272607"/>
              <a:gd name="connsiteY0" fmla="*/ 0 h 5638656"/>
              <a:gd name="connsiteX1" fmla="*/ 4272607 w 4272607"/>
              <a:gd name="connsiteY1" fmla="*/ 0 h 5638656"/>
              <a:gd name="connsiteX2" fmla="*/ 4272607 w 4272607"/>
              <a:gd name="connsiteY2" fmla="*/ 5638656 h 5638656"/>
              <a:gd name="connsiteX3" fmla="*/ 0 w 4272607"/>
              <a:gd name="connsiteY3" fmla="*/ 5638656 h 5638656"/>
              <a:gd name="connsiteX4" fmla="*/ 0 w 4272607"/>
              <a:gd name="connsiteY4" fmla="*/ 0 h 5638656"/>
              <a:gd name="connsiteX0" fmla="*/ 1787525 w 6060132"/>
              <a:gd name="connsiteY0" fmla="*/ 0 h 5638656"/>
              <a:gd name="connsiteX1" fmla="*/ 6060132 w 6060132"/>
              <a:gd name="connsiteY1" fmla="*/ 0 h 5638656"/>
              <a:gd name="connsiteX2" fmla="*/ 6060132 w 6060132"/>
              <a:gd name="connsiteY2" fmla="*/ 5638656 h 5638656"/>
              <a:gd name="connsiteX3" fmla="*/ 0 w 6060132"/>
              <a:gd name="connsiteY3" fmla="*/ 5635481 h 5638656"/>
              <a:gd name="connsiteX4" fmla="*/ 1787525 w 6060132"/>
              <a:gd name="connsiteY4" fmla="*/ 0 h 5638656"/>
              <a:gd name="connsiteX0" fmla="*/ 1787525 w 6060132"/>
              <a:gd name="connsiteY0" fmla="*/ 0 h 5638656"/>
              <a:gd name="connsiteX1" fmla="*/ 3406225 w 6060132"/>
              <a:gd name="connsiteY1" fmla="*/ 0 h 5638656"/>
              <a:gd name="connsiteX2" fmla="*/ 6060132 w 6060132"/>
              <a:gd name="connsiteY2" fmla="*/ 5638656 h 5638656"/>
              <a:gd name="connsiteX3" fmla="*/ 0 w 6060132"/>
              <a:gd name="connsiteY3" fmla="*/ 5635481 h 5638656"/>
              <a:gd name="connsiteX4" fmla="*/ 1787525 w 6060132"/>
              <a:gd name="connsiteY4" fmla="*/ 0 h 5638656"/>
              <a:gd name="connsiteX0" fmla="*/ 1787525 w 3406225"/>
              <a:gd name="connsiteY0" fmla="*/ 0 h 5636057"/>
              <a:gd name="connsiteX1" fmla="*/ 3406225 w 3406225"/>
              <a:gd name="connsiteY1" fmla="*/ 0 h 5636057"/>
              <a:gd name="connsiteX2" fmla="*/ 3237269 w 3406225"/>
              <a:gd name="connsiteY2" fmla="*/ 5636057 h 5636057"/>
              <a:gd name="connsiteX3" fmla="*/ 0 w 3406225"/>
              <a:gd name="connsiteY3" fmla="*/ 5635481 h 5636057"/>
              <a:gd name="connsiteX4" fmla="*/ 1787525 w 3406225"/>
              <a:gd name="connsiteY4" fmla="*/ 0 h 5636057"/>
              <a:gd name="connsiteX0" fmla="*/ 1787525 w 3237269"/>
              <a:gd name="connsiteY0" fmla="*/ 2599 h 5638656"/>
              <a:gd name="connsiteX1" fmla="*/ 2587439 w 3237269"/>
              <a:gd name="connsiteY1" fmla="*/ 0 h 5638656"/>
              <a:gd name="connsiteX2" fmla="*/ 3237269 w 3237269"/>
              <a:gd name="connsiteY2" fmla="*/ 5638656 h 5638656"/>
              <a:gd name="connsiteX3" fmla="*/ 0 w 3237269"/>
              <a:gd name="connsiteY3" fmla="*/ 5638080 h 5638656"/>
              <a:gd name="connsiteX4" fmla="*/ 1787525 w 3237269"/>
              <a:gd name="connsiteY4" fmla="*/ 2599 h 5638656"/>
              <a:gd name="connsiteX0" fmla="*/ 1787525 w 3237269"/>
              <a:gd name="connsiteY0" fmla="*/ 0 h 5636057"/>
              <a:gd name="connsiteX1" fmla="*/ 2306713 w 3237269"/>
              <a:gd name="connsiteY1" fmla="*/ 0 h 5636057"/>
              <a:gd name="connsiteX2" fmla="*/ 3237269 w 3237269"/>
              <a:gd name="connsiteY2" fmla="*/ 5636057 h 5636057"/>
              <a:gd name="connsiteX3" fmla="*/ 0 w 3237269"/>
              <a:gd name="connsiteY3" fmla="*/ 5635481 h 5636057"/>
              <a:gd name="connsiteX4" fmla="*/ 1787525 w 3237269"/>
              <a:gd name="connsiteY4" fmla="*/ 0 h 5636057"/>
              <a:gd name="connsiteX0" fmla="*/ 1787525 w 2369096"/>
              <a:gd name="connsiteY0" fmla="*/ 0 h 5635481"/>
              <a:gd name="connsiteX1" fmla="*/ 2306713 w 2369096"/>
              <a:gd name="connsiteY1" fmla="*/ 0 h 5635481"/>
              <a:gd name="connsiteX2" fmla="*/ 2369096 w 2369096"/>
              <a:gd name="connsiteY2" fmla="*/ 5617862 h 5635481"/>
              <a:gd name="connsiteX3" fmla="*/ 0 w 2369096"/>
              <a:gd name="connsiteY3" fmla="*/ 5635481 h 5635481"/>
              <a:gd name="connsiteX4" fmla="*/ 1787525 w 2369096"/>
              <a:gd name="connsiteY4" fmla="*/ 0 h 5635481"/>
              <a:gd name="connsiteX0" fmla="*/ 1787525 w 2306713"/>
              <a:gd name="connsiteY0" fmla="*/ 0 h 5635481"/>
              <a:gd name="connsiteX1" fmla="*/ 2306713 w 2306713"/>
              <a:gd name="connsiteY1" fmla="*/ 0 h 5635481"/>
              <a:gd name="connsiteX2" fmla="*/ 2272921 w 2306713"/>
              <a:gd name="connsiteY2" fmla="*/ 5615263 h 5635481"/>
              <a:gd name="connsiteX3" fmla="*/ 0 w 2306713"/>
              <a:gd name="connsiteY3" fmla="*/ 5635481 h 5635481"/>
              <a:gd name="connsiteX4" fmla="*/ 1787525 w 2306713"/>
              <a:gd name="connsiteY4" fmla="*/ 0 h 5635481"/>
              <a:gd name="connsiteX0" fmla="*/ 1787525 w 2306713"/>
              <a:gd name="connsiteY0" fmla="*/ 0 h 5635481"/>
              <a:gd name="connsiteX1" fmla="*/ 2306713 w 2306713"/>
              <a:gd name="connsiteY1" fmla="*/ 0 h 5635481"/>
              <a:gd name="connsiteX2" fmla="*/ 2296315 w 2306713"/>
              <a:gd name="connsiteY2" fmla="*/ 5615264 h 5635481"/>
              <a:gd name="connsiteX3" fmla="*/ 0 w 2306713"/>
              <a:gd name="connsiteY3" fmla="*/ 5635481 h 5635481"/>
              <a:gd name="connsiteX4" fmla="*/ 1787525 w 2306713"/>
              <a:gd name="connsiteY4" fmla="*/ 0 h 5635481"/>
              <a:gd name="connsiteX0" fmla="*/ 1787525 w 2317109"/>
              <a:gd name="connsiteY0" fmla="*/ 0 h 5635481"/>
              <a:gd name="connsiteX1" fmla="*/ 2306713 w 2317109"/>
              <a:gd name="connsiteY1" fmla="*/ 0 h 5635481"/>
              <a:gd name="connsiteX2" fmla="*/ 2317109 w 2317109"/>
              <a:gd name="connsiteY2" fmla="*/ 5615264 h 5635481"/>
              <a:gd name="connsiteX3" fmla="*/ 0 w 2317109"/>
              <a:gd name="connsiteY3" fmla="*/ 5635481 h 5635481"/>
              <a:gd name="connsiteX4" fmla="*/ 1787525 w 2317109"/>
              <a:gd name="connsiteY4" fmla="*/ 0 h 5635481"/>
              <a:gd name="connsiteX0" fmla="*/ 1787525 w 2311910"/>
              <a:gd name="connsiteY0" fmla="*/ 0 h 5635481"/>
              <a:gd name="connsiteX1" fmla="*/ 2306713 w 2311910"/>
              <a:gd name="connsiteY1" fmla="*/ 0 h 5635481"/>
              <a:gd name="connsiteX2" fmla="*/ 2311910 w 2311910"/>
              <a:gd name="connsiteY2" fmla="*/ 5620463 h 5635481"/>
              <a:gd name="connsiteX3" fmla="*/ 0 w 2311910"/>
              <a:gd name="connsiteY3" fmla="*/ 5635481 h 5635481"/>
              <a:gd name="connsiteX4" fmla="*/ 1787525 w 2311910"/>
              <a:gd name="connsiteY4" fmla="*/ 0 h 5635481"/>
              <a:gd name="connsiteX0" fmla="*/ 1779727 w 2304112"/>
              <a:gd name="connsiteY0" fmla="*/ 0 h 5620463"/>
              <a:gd name="connsiteX1" fmla="*/ 2298915 w 2304112"/>
              <a:gd name="connsiteY1" fmla="*/ 0 h 5620463"/>
              <a:gd name="connsiteX2" fmla="*/ 2304112 w 2304112"/>
              <a:gd name="connsiteY2" fmla="*/ 5620463 h 5620463"/>
              <a:gd name="connsiteX3" fmla="*/ 0 w 2304112"/>
              <a:gd name="connsiteY3" fmla="*/ 5612087 h 5620463"/>
              <a:gd name="connsiteX4" fmla="*/ 1779727 w 2304112"/>
              <a:gd name="connsiteY4" fmla="*/ 0 h 5620463"/>
              <a:gd name="connsiteX0" fmla="*/ 1777128 w 2301513"/>
              <a:gd name="connsiteY0" fmla="*/ 0 h 5620463"/>
              <a:gd name="connsiteX1" fmla="*/ 2296316 w 2301513"/>
              <a:gd name="connsiteY1" fmla="*/ 0 h 5620463"/>
              <a:gd name="connsiteX2" fmla="*/ 2301513 w 2301513"/>
              <a:gd name="connsiteY2" fmla="*/ 5620463 h 5620463"/>
              <a:gd name="connsiteX3" fmla="*/ 0 w 2301513"/>
              <a:gd name="connsiteY3" fmla="*/ 5614686 h 5620463"/>
              <a:gd name="connsiteX4" fmla="*/ 1777128 w 2301513"/>
              <a:gd name="connsiteY4" fmla="*/ 0 h 562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1513" h="5620463">
                <a:moveTo>
                  <a:pt x="1777128" y="0"/>
                </a:moveTo>
                <a:lnTo>
                  <a:pt x="2296316" y="0"/>
                </a:lnTo>
                <a:cubicBezTo>
                  <a:pt x="2299781" y="1871755"/>
                  <a:pt x="2298048" y="3748708"/>
                  <a:pt x="2301513" y="5620463"/>
                </a:cubicBezTo>
                <a:lnTo>
                  <a:pt x="0" y="5614686"/>
                </a:lnTo>
                <a:lnTo>
                  <a:pt x="1777128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73448-A1B5-FB4E-BA82-D938A3E76CB7}"/>
              </a:ext>
            </a:extLst>
          </p:cNvPr>
          <p:cNvSpPr/>
          <p:nvPr userDrawn="1"/>
        </p:nvSpPr>
        <p:spPr>
          <a:xfrm>
            <a:off x="-2" y="0"/>
            <a:ext cx="5403851" cy="6868799"/>
          </a:xfrm>
          <a:custGeom>
            <a:avLst/>
            <a:gdLst>
              <a:gd name="connsiteX0" fmla="*/ 0 w 3216276"/>
              <a:gd name="connsiteY0" fmla="*/ 0 h 6865200"/>
              <a:gd name="connsiteX1" fmla="*/ 3216276 w 3216276"/>
              <a:gd name="connsiteY1" fmla="*/ 0 h 6865200"/>
              <a:gd name="connsiteX2" fmla="*/ 3216276 w 3216276"/>
              <a:gd name="connsiteY2" fmla="*/ 6865200 h 6865200"/>
              <a:gd name="connsiteX3" fmla="*/ 0 w 3216276"/>
              <a:gd name="connsiteY3" fmla="*/ 6865200 h 6865200"/>
              <a:gd name="connsiteX4" fmla="*/ 0 w 3216276"/>
              <a:gd name="connsiteY4" fmla="*/ 0 h 6865200"/>
              <a:gd name="connsiteX0" fmla="*/ 0 w 5403851"/>
              <a:gd name="connsiteY0" fmla="*/ 3175 h 6868375"/>
              <a:gd name="connsiteX1" fmla="*/ 5403851 w 5403851"/>
              <a:gd name="connsiteY1" fmla="*/ 0 h 6868375"/>
              <a:gd name="connsiteX2" fmla="*/ 3216276 w 5403851"/>
              <a:gd name="connsiteY2" fmla="*/ 6868375 h 6868375"/>
              <a:gd name="connsiteX3" fmla="*/ 0 w 5403851"/>
              <a:gd name="connsiteY3" fmla="*/ 6868375 h 6868375"/>
              <a:gd name="connsiteX4" fmla="*/ 0 w 5403851"/>
              <a:gd name="connsiteY4" fmla="*/ 3175 h 686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851" h="6868375">
                <a:moveTo>
                  <a:pt x="0" y="3175"/>
                </a:moveTo>
                <a:lnTo>
                  <a:pt x="5403851" y="0"/>
                </a:lnTo>
                <a:lnTo>
                  <a:pt x="3216276" y="6868375"/>
                </a:lnTo>
                <a:lnTo>
                  <a:pt x="0" y="6868375"/>
                </a:lnTo>
                <a:lnTo>
                  <a:pt x="0" y="3175"/>
                </a:ln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17000" t="26000" r="36" b="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3C8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481BA-3C56-7543-8B13-91BBF6764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8839"/>
            <a:ext cx="3777343" cy="16721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9722D1-4BC8-6044-8686-8C24C10A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62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521874-6828-7B45-BF83-B15DB788B3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0C5433-8B3C-5443-B3C0-9751502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3745" y="664145"/>
            <a:ext cx="4833256" cy="2369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C70B34-8DA1-E545-A827-2A4114D059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52939" y="3624547"/>
            <a:ext cx="4833256" cy="2369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200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01D5716-421F-4D4D-8CF4-67CFB288A0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3625" y="2055813"/>
            <a:ext cx="6368375" cy="3664050"/>
          </a:xfrm>
          <a:custGeom>
            <a:avLst/>
            <a:gdLst>
              <a:gd name="connsiteX0" fmla="*/ 0 w 6368375"/>
              <a:gd name="connsiteY0" fmla="*/ 0 h 3664050"/>
              <a:gd name="connsiteX1" fmla="*/ 6368375 w 6368375"/>
              <a:gd name="connsiteY1" fmla="*/ 0 h 3664050"/>
              <a:gd name="connsiteX2" fmla="*/ 6368375 w 6368375"/>
              <a:gd name="connsiteY2" fmla="*/ 1409406 h 3664050"/>
              <a:gd name="connsiteX3" fmla="*/ 5599483 w 6368375"/>
              <a:gd name="connsiteY3" fmla="*/ 3664050 h 3664050"/>
              <a:gd name="connsiteX4" fmla="*/ 0 w 6368375"/>
              <a:gd name="connsiteY4" fmla="*/ 3664050 h 36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8375" h="3664050">
                <a:moveTo>
                  <a:pt x="0" y="0"/>
                </a:moveTo>
                <a:lnTo>
                  <a:pt x="6368375" y="0"/>
                </a:lnTo>
                <a:lnTo>
                  <a:pt x="6368375" y="1409406"/>
                </a:lnTo>
                <a:lnTo>
                  <a:pt x="5599483" y="3664050"/>
                </a:lnTo>
                <a:lnTo>
                  <a:pt x="0" y="36640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61D4201-C49E-9D4E-A07E-F296994FCCC0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D2EAF6-50EC-AA45-AEC1-14710E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559342-04E6-4A43-A9F9-895E6555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2055813"/>
            <a:ext cx="4074080" cy="3664050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9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4AEFD-DB6E-A447-971A-B016A17C47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23626" y="2055813"/>
            <a:ext cx="3030443" cy="366405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B61D4201-C49E-9D4E-A07E-F296994FCCC0}"/>
              </a:ext>
            </a:extLst>
          </p:cNvPr>
          <p:cNvSpPr/>
          <p:nvPr userDrawn="1"/>
        </p:nvSpPr>
        <p:spPr>
          <a:xfrm>
            <a:off x="0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8D2EAF6-50EC-AA45-AEC1-14710E37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65125"/>
            <a:ext cx="99512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3E078C-D376-D844-AFF2-564FD9088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68993" y="2055813"/>
            <a:ext cx="3030443" cy="3664050"/>
          </a:xfrm>
          <a:custGeom>
            <a:avLst/>
            <a:gdLst>
              <a:gd name="connsiteX0" fmla="*/ 0 w 3030443"/>
              <a:gd name="connsiteY0" fmla="*/ 0 h 3664050"/>
              <a:gd name="connsiteX1" fmla="*/ 3030443 w 3030443"/>
              <a:gd name="connsiteY1" fmla="*/ 0 h 3664050"/>
              <a:gd name="connsiteX2" fmla="*/ 3030443 w 3030443"/>
              <a:gd name="connsiteY2" fmla="*/ 1387602 h 3664050"/>
              <a:gd name="connsiteX3" fmla="*/ 2254115 w 3030443"/>
              <a:gd name="connsiteY3" fmla="*/ 3664050 h 3664050"/>
              <a:gd name="connsiteX4" fmla="*/ 0 w 3030443"/>
              <a:gd name="connsiteY4" fmla="*/ 3664050 h 36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443" h="3664050">
                <a:moveTo>
                  <a:pt x="0" y="0"/>
                </a:moveTo>
                <a:lnTo>
                  <a:pt x="3030443" y="0"/>
                </a:lnTo>
                <a:lnTo>
                  <a:pt x="3030443" y="1387602"/>
                </a:lnTo>
                <a:lnTo>
                  <a:pt x="2254115" y="3664050"/>
                </a:lnTo>
                <a:lnTo>
                  <a:pt x="0" y="36640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2D042A-2C74-9F41-BB85-FE582AC80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2055813"/>
            <a:ext cx="4106110" cy="3664050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36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72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0800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0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IMAGES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24AEFD-DB6E-A447-971A-B016A17C47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6230" cy="306887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628376-1AD1-7446-BE4B-11E566628B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772" y="0"/>
            <a:ext cx="6006230" cy="3068877"/>
          </a:xfrm>
          <a:custGeom>
            <a:avLst/>
            <a:gdLst>
              <a:gd name="connsiteX0" fmla="*/ 0 w 6006230"/>
              <a:gd name="connsiteY0" fmla="*/ 0 h 3068877"/>
              <a:gd name="connsiteX1" fmla="*/ 6006230 w 6006230"/>
              <a:gd name="connsiteY1" fmla="*/ 0 h 3068877"/>
              <a:gd name="connsiteX2" fmla="*/ 6006230 w 6006230"/>
              <a:gd name="connsiteY2" fmla="*/ 1534103 h 3068877"/>
              <a:gd name="connsiteX3" fmla="*/ 5482832 w 6006230"/>
              <a:gd name="connsiteY3" fmla="*/ 3068877 h 3068877"/>
              <a:gd name="connsiteX4" fmla="*/ 0 w 6006230"/>
              <a:gd name="connsiteY4" fmla="*/ 3068877 h 306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230" h="3068877">
                <a:moveTo>
                  <a:pt x="0" y="0"/>
                </a:moveTo>
                <a:lnTo>
                  <a:pt x="6006230" y="0"/>
                </a:lnTo>
                <a:lnTo>
                  <a:pt x="6006230" y="1534103"/>
                </a:lnTo>
                <a:lnTo>
                  <a:pt x="5482832" y="3068877"/>
                </a:lnTo>
                <a:lnTo>
                  <a:pt x="0" y="3068877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B5773B-298E-AB4B-B6BB-5856600D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2" y="3429000"/>
            <a:ext cx="9951208" cy="5292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AF817-92D2-5147-95AC-3C3F501B7757}"/>
              </a:ext>
            </a:extLst>
          </p:cNvPr>
          <p:cNvSpPr txBox="1"/>
          <p:nvPr userDrawn="1"/>
        </p:nvSpPr>
        <p:spPr>
          <a:xfrm>
            <a:off x="11018539" y="6276612"/>
            <a:ext cx="57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BD6525-6A08-E04E-AEE7-940014C4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4171167"/>
            <a:ext cx="9951208" cy="187264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4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6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80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29" y="6378567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68E6C9-516B-E841-BF16-64708D01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ACC2-45AB-BE4D-B9B9-DC8162FD4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05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5" r:id="rId4"/>
    <p:sldLayoutId id="2147483659" r:id="rId5"/>
    <p:sldLayoutId id="2147483660" r:id="rId6"/>
    <p:sldLayoutId id="2147483676" r:id="rId7"/>
    <p:sldLayoutId id="2147483678" r:id="rId8"/>
    <p:sldLayoutId id="2147483677" r:id="rId9"/>
    <p:sldLayoutId id="2147483656" r:id="rId10"/>
    <p:sldLayoutId id="2147483671" r:id="rId11"/>
    <p:sldLayoutId id="2147483675" r:id="rId12"/>
    <p:sldLayoutId id="2147483657" r:id="rId13"/>
    <p:sldLayoutId id="2147483658" r:id="rId14"/>
    <p:sldLayoutId id="2147483663" r:id="rId15"/>
    <p:sldLayoutId id="2147483672" r:id="rId16"/>
    <p:sldLayoutId id="2147483673" r:id="rId17"/>
    <p:sldLayoutId id="2147483662" r:id="rId18"/>
    <p:sldLayoutId id="2147483679" r:id="rId19"/>
    <p:sldLayoutId id="2147483670" r:id="rId20"/>
    <p:sldLayoutId id="2147483668" r:id="rId21"/>
    <p:sldLayoutId id="2147483667" r:id="rId22"/>
    <p:sldLayoutId id="2147483665" r:id="rId23"/>
    <p:sldLayoutId id="2147483674" r:id="rId24"/>
    <p:sldLayoutId id="2147483666" r:id="rId25"/>
    <p:sldLayoutId id="2147483680" r:id="rId26"/>
    <p:sldLayoutId id="2147483681" r:id="rId27"/>
    <p:sldLayoutId id="2147483682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63B88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2pPr>
      <a:lvl3pPr marL="72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68E6C9-516B-E841-BF16-64708D01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ACC2-45AB-BE4D-B9B9-DC8162FD4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2626A-DEAF-7512-D4C9-D61251EAA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C3815518-D850-42BE-B8E7-9785C7CF18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8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63B88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2pPr>
      <a:lvl3pPr marL="72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pnas.org/content/101/21/8174.full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8/10/relationships/comments" Target="../comments/modernComment_425_D1FD2BB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8/10/relationships/comments" Target="../comments/modernComment_11A1_9079DAB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3.png"/><Relationship Id="rId2" Type="http://schemas.microsoft.com/office/2018/10/relationships/comments" Target="../comments/modernComment_1211_FD0F060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microsoft.com/office/2018/10/relationships/comments" Target="../comments/modernComment_145_C18787DE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ncbi.nlm.nih.gov/pubmed/26477807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dc.gov/ARDI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ncbi.nlm.nih.gov/pubmed/26477807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3_7429591E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microsoft.com/office/2018/10/relationships/comments" Target="../comments/modernComment_1215_27F68CB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microsoft.com/office/2018/10/relationships/comments" Target="../comments/modernComment_116C_C611BE6A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19F_91222E60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48C_9C36BAE0.xml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microsoft.com/office/2018/10/relationships/comments" Target="../comments/modernComment_14D_9FD1219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microsoft.com/office/2018/10/relationships/comments" Target="../comments/modernComment_1217_3156DF3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18B_9414C577.xml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suerthau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research.zarca.com/r/9fZS5t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as.samhsa.gov/2k2/MJ&amp;dependence/MJdependence.htm" TargetMode="External"/><Relationship Id="rId2" Type="http://schemas.openxmlformats.org/officeDocument/2006/relationships/hyperlink" Target="http://pubs.niaaa.nih.gov/publications/PSA/underagepg2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D565-2D70-4ABD-BD5D-4D67C2E30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ABCs of Effective Advocacy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345EE-E94F-B290-52F7-19DE0A1A3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Sue Thau, Public Policy Consultant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61EC3A-133A-75CB-4A8C-F2F591C6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" y="5823284"/>
            <a:ext cx="1004590" cy="8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162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985B3-EB90-A2E8-BC69-C17FB8778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 Is Cost Effective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0F523-23E4-D5E2-8C96-406E2741F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/>
              <a:t>Every dollar invested in prevention saves communities between $2 and $20.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/>
              <a:t>Investments in prevention programs would save states and local governments $1.3 billion, including $1.05 billion in educational costs within 2 years.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/>
              <a:t>Greater investment in prevention programs would reduce costs related to substance use by $33.5 billion and would preserve quality of life over a lifetime valued at $65 billion.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3A12E-87C4-C980-E32D-D2F72F6CD2CF}"/>
              </a:ext>
            </a:extLst>
          </p:cNvPr>
          <p:cNvSpPr txBox="1"/>
          <p:nvPr/>
        </p:nvSpPr>
        <p:spPr>
          <a:xfrm>
            <a:off x="1448410" y="5678768"/>
            <a:ext cx="9295180" cy="91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latin typeface="Source Sans Pro" panose="020B0503030403020204" pitchFamily="34" charset="0"/>
              </a:rPr>
              <a:t>Swisher, J.D., Scherer, J.M. Yin, </a:t>
            </a:r>
            <a:r>
              <a:rPr lang="en-US" sz="1067" dirty="0" err="1">
                <a:latin typeface="Source Sans Pro" panose="020B0503030403020204" pitchFamily="34" charset="0"/>
              </a:rPr>
              <a:t>R.K</a:t>
            </a:r>
            <a:r>
              <a:rPr lang="en-US" sz="1067" dirty="0">
                <a:latin typeface="Source Sans Pro" panose="020B0503030403020204" pitchFamily="34" charset="0"/>
              </a:rPr>
              <a:t>. (2004 October). Cost-benefit estimates in prevention research. The Journal of Primary Prevention, Vol. 25(2). pp. 137-148. </a:t>
            </a:r>
          </a:p>
          <a:p>
            <a:r>
              <a:rPr lang="en-US" sz="1067" dirty="0">
                <a:latin typeface="Source Sans Pro" panose="020B0503030403020204" pitchFamily="34" charset="0"/>
              </a:rPr>
              <a:t>Miller, T. and Hendrie, D. (2008). Substance abuse prevention dollars and cents: A cost-benefit analysis, DHHS Pub. No. (</a:t>
            </a:r>
            <a:r>
              <a:rPr lang="en-US" sz="1067" dirty="0" err="1">
                <a:latin typeface="Source Sans Pro" panose="020B0503030403020204" pitchFamily="34" charset="0"/>
              </a:rPr>
              <a:t>SMA</a:t>
            </a:r>
            <a:r>
              <a:rPr lang="en-US" sz="1067" dirty="0">
                <a:latin typeface="Source Sans Pro" panose="020B0503030403020204" pitchFamily="34" charset="0"/>
              </a:rPr>
              <a:t>) 07-4298. Rockville, MD: Center for Substance Abuse Prevention, Substance Abuse and Mental Health Services Administration. Available: http://store.samhsa.gov/shin/content/SMA07-4298/SMA07-4298.pdf </a:t>
            </a:r>
          </a:p>
          <a:p>
            <a:r>
              <a:rPr lang="en-US" sz="1067" dirty="0" err="1">
                <a:latin typeface="Source Sans Pro" panose="020B0503030403020204" pitchFamily="34" charset="0"/>
              </a:rPr>
              <a:t>Butterfoss</a:t>
            </a:r>
            <a:r>
              <a:rPr lang="en-US" sz="1067" dirty="0">
                <a:latin typeface="Source Sans Pro" panose="020B0503030403020204" pitchFamily="34" charset="0"/>
              </a:rPr>
              <a:t>, F.D</a:t>
            </a:r>
            <a:r>
              <a:rPr lang="en-US" sz="1067" i="1" dirty="0">
                <a:latin typeface="Source Sans Pro" panose="020B0503030403020204" pitchFamily="34" charset="0"/>
              </a:rPr>
              <a:t>. </a:t>
            </a:r>
            <a:r>
              <a:rPr lang="en-US" sz="1067" dirty="0">
                <a:latin typeface="Source Sans Pro" panose="020B0503030403020204" pitchFamily="34" charset="0"/>
              </a:rPr>
              <a:t>(2007). </a:t>
            </a:r>
            <a:r>
              <a:rPr lang="en-US" sz="1067" i="1" dirty="0">
                <a:latin typeface="Source Sans Pro" panose="020B0503030403020204" pitchFamily="34" charset="0"/>
              </a:rPr>
              <a:t>Coalitions and partnerships for community health</a:t>
            </a:r>
            <a:r>
              <a:rPr lang="en-US" sz="1067" dirty="0">
                <a:latin typeface="Source Sans Pro" panose="020B0503030403020204" pitchFamily="34" charset="0"/>
              </a:rPr>
              <a:t>. San Francisco, CA: Jossey-Bass. </a:t>
            </a:r>
            <a:endParaRPr lang="en-US" sz="1067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C01F4F7-9FED-2614-6928-942F6734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6" y="5745176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5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947" y="6312419"/>
            <a:ext cx="11417300" cy="18045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067" spc="-7" dirty="0">
                <a:latin typeface="Arial"/>
                <a:cs typeface="Arial"/>
              </a:rPr>
              <a:t>Gogtay,</a:t>
            </a:r>
            <a:r>
              <a:rPr sz="1067" spc="47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et</a:t>
            </a:r>
            <a:r>
              <a:rPr sz="1067" spc="27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al.</a:t>
            </a:r>
            <a:r>
              <a:rPr sz="1067" spc="27" dirty="0">
                <a:latin typeface="Arial"/>
                <a:cs typeface="Arial"/>
              </a:rPr>
              <a:t> </a:t>
            </a:r>
            <a:r>
              <a:rPr sz="1067" spc="-13" dirty="0">
                <a:latin typeface="Arial"/>
                <a:cs typeface="Arial"/>
              </a:rPr>
              <a:t>(2014).</a:t>
            </a:r>
            <a:r>
              <a:rPr sz="1067" spc="33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Dynamic</a:t>
            </a:r>
            <a:r>
              <a:rPr sz="1067" spc="27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mapping</a:t>
            </a:r>
            <a:r>
              <a:rPr sz="1067" spc="40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of</a:t>
            </a:r>
            <a:r>
              <a:rPr sz="1067" spc="20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human</a:t>
            </a:r>
            <a:r>
              <a:rPr sz="1067" spc="40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cortical</a:t>
            </a:r>
            <a:r>
              <a:rPr sz="1067" spc="20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development</a:t>
            </a:r>
            <a:r>
              <a:rPr sz="1067" spc="53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during</a:t>
            </a:r>
            <a:r>
              <a:rPr sz="1067" spc="33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childhood</a:t>
            </a:r>
            <a:r>
              <a:rPr sz="1067" spc="47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through</a:t>
            </a:r>
            <a:r>
              <a:rPr sz="1067" spc="60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early</a:t>
            </a:r>
            <a:r>
              <a:rPr sz="1067" spc="13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adulthood.</a:t>
            </a:r>
            <a:r>
              <a:rPr sz="1067" spc="47" dirty="0">
                <a:latin typeface="Arial"/>
                <a:cs typeface="Arial"/>
              </a:rPr>
              <a:t> </a:t>
            </a:r>
            <a:r>
              <a:rPr sz="1067" spc="-7" dirty="0">
                <a:latin typeface="Arial"/>
                <a:cs typeface="Arial"/>
              </a:rPr>
              <a:t>PNAS,</a:t>
            </a:r>
            <a:r>
              <a:rPr sz="1067" spc="33" dirty="0">
                <a:latin typeface="Arial"/>
                <a:cs typeface="Arial"/>
              </a:rPr>
              <a:t> </a:t>
            </a:r>
            <a:r>
              <a:rPr sz="1067" spc="-13" dirty="0">
                <a:latin typeface="Arial"/>
                <a:cs typeface="Arial"/>
              </a:rPr>
              <a:t>101(21),</a:t>
            </a:r>
            <a:r>
              <a:rPr sz="1067" spc="47" dirty="0">
                <a:latin typeface="Arial"/>
                <a:cs typeface="Arial"/>
              </a:rPr>
              <a:t> </a:t>
            </a:r>
            <a:r>
              <a:rPr sz="1067" dirty="0">
                <a:latin typeface="Arial"/>
                <a:cs typeface="Arial"/>
              </a:rPr>
              <a:t>8174-8179.</a:t>
            </a:r>
            <a:r>
              <a:rPr sz="1067" spc="47" dirty="0">
                <a:latin typeface="Arial"/>
                <a:cs typeface="Arial"/>
              </a:rPr>
              <a:t> </a:t>
            </a:r>
            <a:r>
              <a:rPr sz="1067" dirty="0">
                <a:latin typeface="Arial"/>
                <a:cs typeface="Arial"/>
                <a:hlinkClick r:id="rId2"/>
              </a:rPr>
              <a:t>https://www.pnas.org/content/101/21/8174.full</a:t>
            </a:r>
            <a:endParaRPr sz="1067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460877" y="809057"/>
            <a:ext cx="9950450" cy="132556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spc="-7" dirty="0"/>
              <a:t>Unique </a:t>
            </a:r>
            <a:r>
              <a:rPr sz="4000" spc="-13" dirty="0"/>
              <a:t>Vulnerability </a:t>
            </a:r>
            <a:r>
              <a:rPr sz="4000" spc="-7" dirty="0"/>
              <a:t>of </a:t>
            </a:r>
            <a:r>
              <a:rPr sz="4000" dirty="0"/>
              <a:t>the </a:t>
            </a:r>
            <a:r>
              <a:rPr sz="4000" spc="-13" dirty="0"/>
              <a:t>Developing</a:t>
            </a:r>
            <a:r>
              <a:rPr sz="4000" spc="-40" dirty="0"/>
              <a:t> </a:t>
            </a:r>
            <a:r>
              <a:rPr sz="4000" spc="-7" dirty="0"/>
              <a:t>Brain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5724146" y="1799924"/>
            <a:ext cx="6006978" cy="417212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5" name="object 5"/>
          <p:cNvSpPr/>
          <p:nvPr/>
        </p:nvSpPr>
        <p:spPr>
          <a:xfrm>
            <a:off x="3049" y="2134620"/>
            <a:ext cx="6093460" cy="3611880"/>
          </a:xfrm>
          <a:custGeom>
            <a:avLst/>
            <a:gdLst/>
            <a:ahLst/>
            <a:cxnLst/>
            <a:rect l="l" t="t" r="r" b="b"/>
            <a:pathLst>
              <a:path w="4570095" h="2708910">
                <a:moveTo>
                  <a:pt x="3215259" y="0"/>
                </a:moveTo>
                <a:lnTo>
                  <a:pt x="0" y="0"/>
                </a:lnTo>
                <a:lnTo>
                  <a:pt x="0" y="2708910"/>
                </a:lnTo>
                <a:lnTo>
                  <a:pt x="3215259" y="2708910"/>
                </a:lnTo>
                <a:lnTo>
                  <a:pt x="4569714" y="1354455"/>
                </a:lnTo>
                <a:lnTo>
                  <a:pt x="3215259" y="0"/>
                </a:lnTo>
                <a:close/>
              </a:path>
            </a:pathLst>
          </a:custGeom>
          <a:solidFill>
            <a:srgbClr val="2C56A7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6" name="object 6"/>
          <p:cNvSpPr txBox="1"/>
          <p:nvPr/>
        </p:nvSpPr>
        <p:spPr>
          <a:xfrm>
            <a:off x="640132" y="3085775"/>
            <a:ext cx="3915833" cy="1621810"/>
          </a:xfrm>
          <a:prstGeom prst="rect">
            <a:avLst/>
          </a:prstGeom>
        </p:spPr>
        <p:txBody>
          <a:bodyPr vert="horz" wrap="square" lIns="0" tIns="82125" rIns="0" bIns="0" rtlCol="0">
            <a:spAutoFit/>
          </a:bodyPr>
          <a:lstStyle/>
          <a:p>
            <a:pPr marL="16933" marR="6773" algn="ctr">
              <a:lnSpc>
                <a:spcPts val="4027"/>
              </a:lnSpc>
              <a:spcBef>
                <a:spcPts val="645"/>
              </a:spcBef>
            </a:pPr>
            <a:r>
              <a:rPr sz="3733" dirty="0">
                <a:solidFill>
                  <a:srgbClr val="FFFFFF"/>
                </a:solidFill>
                <a:latin typeface="Arial"/>
                <a:cs typeface="Arial"/>
              </a:rPr>
              <a:t>Rapid </a:t>
            </a:r>
            <a:r>
              <a:rPr sz="3733" spc="-7" dirty="0">
                <a:solidFill>
                  <a:srgbClr val="FFFFFF"/>
                </a:solidFill>
                <a:latin typeface="Arial"/>
                <a:cs typeface="Arial"/>
              </a:rPr>
              <a:t>Brain  </a:t>
            </a:r>
            <a:r>
              <a:rPr sz="3733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3733" spc="-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spc="-7" dirty="0">
                <a:solidFill>
                  <a:srgbClr val="FFFFFF"/>
                </a:solidFill>
                <a:latin typeface="Arial"/>
                <a:cs typeface="Arial"/>
              </a:rPr>
              <a:t>Until</a:t>
            </a:r>
            <a:endParaRPr sz="3733" dirty="0">
              <a:latin typeface="Arial"/>
              <a:cs typeface="Arial"/>
            </a:endParaRPr>
          </a:p>
          <a:p>
            <a:pPr marL="847" algn="ctr">
              <a:lnSpc>
                <a:spcPts val="3980"/>
              </a:lnSpc>
            </a:pPr>
            <a:r>
              <a:rPr sz="3733" dirty="0">
                <a:solidFill>
                  <a:srgbClr val="FFFFFF"/>
                </a:solidFill>
                <a:latin typeface="Arial"/>
                <a:cs typeface="Arial"/>
              </a:rPr>
              <a:t>~ </a:t>
            </a:r>
            <a:r>
              <a:rPr sz="3733" spc="-7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r>
              <a:rPr sz="3733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3733" dirty="0">
              <a:latin typeface="Arial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86FC4-F75C-FC21-DB79-35E0C4B4C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DEF6A3B-8D99-7118-5046-43AB498A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88" y="5529737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F9C0F33-23B0-32BB-EB41-512681E9E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01368" y="35147"/>
            <a:ext cx="9166321" cy="68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2CF88B-FEA7-B484-B7E2-419636DBA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B5A7D-A8E7-872A-C39C-B4BEE698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9" y="5737462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4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FE98A2-DAA9-9162-C956-852B123E199A}"/>
              </a:ext>
            </a:extLst>
          </p:cNvPr>
          <p:cNvSpPr txBox="1"/>
          <p:nvPr/>
        </p:nvSpPr>
        <p:spPr>
          <a:xfrm>
            <a:off x="1338944" y="1459230"/>
            <a:ext cx="176711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6B24EE-B361-D5C8-89D2-11272228FE95}"/>
              </a:ext>
            </a:extLst>
          </p:cNvPr>
          <p:cNvSpPr txBox="1">
            <a:spLocks noChangeArrowheads="1"/>
          </p:cNvSpPr>
          <p:nvPr/>
        </p:nvSpPr>
        <p:spPr>
          <a:xfrm>
            <a:off x="2053772" y="3558947"/>
            <a:ext cx="9818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en-US" sz="6600"/>
              <a:t>educe to One Page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60E476-E3BC-D41C-F65C-F77E4043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" y="5961921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20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5726" y="124153"/>
            <a:ext cx="5477936" cy="6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CA83F1-5316-8486-3D86-C6BE4E63C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91163-35DD-B0DC-8632-A0275421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002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14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6177" y="131775"/>
            <a:ext cx="8570466" cy="659445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62865-9E86-031C-D6B4-C161163A1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8B6A5-36CC-4DC7-D773-683B282E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1" y="5945650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7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F38E2-3693-715C-31A5-431BD7D4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from CA: North Coastal Prevention Coalition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8AAD69F-F1AA-4745-F18B-C46EC5527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430" y="2263442"/>
            <a:ext cx="7487421" cy="408103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A06BF91-8954-7E7B-7316-047804E2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" y="5954187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299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F9A03-B488-E788-979F-0FBFACC41E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404" y="642937"/>
            <a:ext cx="8016875" cy="554610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4D12957-4B9A-0C51-F414-A7CE4285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6" y="582477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99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/>
              <a:t>3 Questions to Consider</a:t>
            </a:r>
            <a:br>
              <a:rPr lang="en-US" sz="6000"/>
            </a:br>
            <a:r>
              <a:rPr lang="en-US" sz="6000"/>
              <a:t>for Your One-Pagers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784" y="2193925"/>
            <a:ext cx="10294108" cy="4351338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45000"/>
              </a:lnSpc>
              <a:buFont typeface="+mj-lt"/>
              <a:buAutoNum type="arabicPeriod"/>
            </a:pPr>
            <a:r>
              <a:rPr lang="en-US" sz="4400">
                <a:solidFill>
                  <a:schemeClr val="tx1"/>
                </a:solidFill>
                <a:latin typeface="Source Sans Pro" panose="020B0503030403020204" pitchFamily="34" charset="0"/>
              </a:rPr>
              <a:t>Is the data accurate?</a:t>
            </a:r>
          </a:p>
          <a:p>
            <a:pPr marL="914400" indent="-914400">
              <a:lnSpc>
                <a:spcPct val="145000"/>
              </a:lnSpc>
              <a:buFont typeface="+mj-lt"/>
              <a:buAutoNum type="arabicPeriod"/>
            </a:pPr>
            <a:r>
              <a:rPr lang="en-US" sz="4400">
                <a:solidFill>
                  <a:schemeClr val="tx1"/>
                </a:solidFill>
                <a:latin typeface="Source Sans Pro" panose="020B0503030403020204" pitchFamily="34" charset="0"/>
              </a:rPr>
              <a:t>Is the data accessible and understandable?</a:t>
            </a:r>
          </a:p>
          <a:p>
            <a:pPr marL="914400" indent="-914400">
              <a:lnSpc>
                <a:spcPct val="145000"/>
              </a:lnSpc>
              <a:buFont typeface="+mj-lt"/>
              <a:buAutoNum type="arabicPeriod"/>
            </a:pPr>
            <a:r>
              <a:rPr lang="en-US" sz="4400">
                <a:solidFill>
                  <a:schemeClr val="tx1"/>
                </a:solidFill>
                <a:latin typeface="Source Sans Pro" panose="020B0503030403020204" pitchFamily="34" charset="0"/>
              </a:rPr>
              <a:t>Is the data actionable?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28C916-D312-8581-5858-F8BD967B7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698" y="5586537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6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39F6B-BE0F-26FE-32AA-5A57837D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608C7-841A-6135-7FD5-D623AACFABC2}"/>
              </a:ext>
            </a:extLst>
          </p:cNvPr>
          <p:cNvSpPr txBox="1"/>
          <p:nvPr/>
        </p:nvSpPr>
        <p:spPr>
          <a:xfrm>
            <a:off x="1338944" y="1459230"/>
            <a:ext cx="176711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C5D5E3-B6BD-9313-7206-6567BDE33BA0}"/>
              </a:ext>
            </a:extLst>
          </p:cNvPr>
          <p:cNvSpPr txBox="1">
            <a:spLocks noChangeArrowheads="1"/>
          </p:cNvSpPr>
          <p:nvPr/>
        </p:nvSpPr>
        <p:spPr>
          <a:xfrm>
            <a:off x="71401" y="3263746"/>
            <a:ext cx="9818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en-US" sz="6600" err="1"/>
              <a:t>necdotes</a:t>
            </a:r>
            <a:endParaRPr lang="en-US" altLang="en-US" sz="66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B1C0EA-8879-6698-CA4A-CE893FBF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6" y="5798292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48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F5BDDA61-AA93-4F03-E993-66CA85A8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2736" y="-406402"/>
            <a:ext cx="13324114" cy="77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749" name="TextBox 3">
            <a:extLst>
              <a:ext uri="{FF2B5EF4-FFF2-40B4-BE49-F238E27FC236}">
                <a16:creationId xmlns:a16="http://schemas.microsoft.com/office/drawing/2014/main" id="{E98F1C9B-B8F7-BB5A-C8DB-B3A81AFE4FCA}"/>
              </a:ext>
            </a:extLst>
          </p:cNvPr>
          <p:cNvGraphicFramePr/>
          <p:nvPr/>
        </p:nvGraphicFramePr>
        <p:xfrm>
          <a:off x="3227604" y="1012120"/>
          <a:ext cx="5883434" cy="4955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0612E942-038D-A0C9-5356-9EA253A1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0" y="5967323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55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839AD2-4815-12D5-F867-D8F24B0C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263B88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39AB850-E1D0-52AF-21ED-738B6CA14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754" y="1348912"/>
            <a:ext cx="3354176" cy="1669143"/>
          </a:xfrm>
        </p:spPr>
        <p:txBody>
          <a:bodyPr>
            <a:noAutofit/>
          </a:bodyPr>
          <a:lstStyle/>
          <a:p>
            <a:r>
              <a:rPr lang="en-US" altLang="en-US" sz="5400">
                <a:solidFill>
                  <a:schemeClr val="bg1">
                    <a:lumMod val="95000"/>
                  </a:schemeClr>
                </a:solidFill>
              </a:rPr>
              <a:t>Anecdotes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5D929BD-E3CF-ADCA-84C2-7022ED32195B}"/>
              </a:ext>
            </a:extLst>
          </p:cNvPr>
          <p:cNvSpPr txBox="1">
            <a:spLocks/>
          </p:cNvSpPr>
          <p:nvPr/>
        </p:nvSpPr>
        <p:spPr>
          <a:xfrm>
            <a:off x="4330604" y="2506727"/>
            <a:ext cx="7231201" cy="28253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chemeClr val="tx1"/>
                </a:solidFill>
              </a:rPr>
              <a:t>Always put a face on the data through stories that make it relevant and relatable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C5B10-E70E-08BB-1FC3-741A0AAB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4" y="587529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0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78E0-4AB2-4483-A823-36C8CCF4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727" y="563428"/>
            <a:ext cx="9951208" cy="1325563"/>
          </a:xfrm>
        </p:spPr>
        <p:txBody>
          <a:bodyPr>
            <a:normAutofit/>
          </a:bodyPr>
          <a:lstStyle/>
          <a:p>
            <a:r>
              <a:rPr lang="en-US" sz="6000"/>
              <a:t>Anecdotes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1256C-1805-40F6-99C0-B30E46F86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2459421"/>
            <a:ext cx="9951208" cy="37175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They make data resonate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They make data human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They make people “get it”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3B080-CD0A-486E-2BB1-A65F03C10119}"/>
              </a:ext>
            </a:extLst>
          </p:cNvPr>
          <p:cNvSpPr/>
          <p:nvPr/>
        </p:nvSpPr>
        <p:spPr>
          <a:xfrm>
            <a:off x="2541224" y="5310130"/>
            <a:ext cx="6929610" cy="1105627"/>
          </a:xfrm>
          <a:prstGeom prst="rect">
            <a:avLst/>
          </a:pr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83F1C-CF95-FAB7-B569-88E2B14FA49B}"/>
              </a:ext>
            </a:extLst>
          </p:cNvPr>
          <p:cNvSpPr txBox="1"/>
          <p:nvPr/>
        </p:nvSpPr>
        <p:spPr>
          <a:xfrm>
            <a:off x="3259044" y="5601333"/>
            <a:ext cx="5918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But…they are necessary not sufficient!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471E1D-041C-A159-480C-648F6CC6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0" y="6025469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18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2001-8B1A-97DC-2FAC-69D95C37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dirty="0"/>
              <a:t>Identify and Engage Allies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F7C02-6C8A-F7AD-1466-BCDC4A3BE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22D98-ADEF-10BF-0C5B-C3F65416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1" y="592002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83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posing for a photo in front of a white house&#10;&#10;Description automatically generated">
            <a:extLst>
              <a:ext uri="{FF2B5EF4-FFF2-40B4-BE49-F238E27FC236}">
                <a16:creationId xmlns:a16="http://schemas.microsoft.com/office/drawing/2014/main" id="{8E76A5F5-F493-7BFC-5FED-308E59F3D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C3D207-A975-F153-8590-ED93F5F9C175}"/>
              </a:ext>
            </a:extLst>
          </p:cNvPr>
          <p:cNvSpPr/>
          <p:nvPr/>
        </p:nvSpPr>
        <p:spPr>
          <a:xfrm>
            <a:off x="1277257" y="4934857"/>
            <a:ext cx="9884229" cy="16836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263B88"/>
                </a:solidFill>
                <a:latin typeface="Source Sans Pro" panose="020B0503030403020204" pitchFamily="34" charset="0"/>
              </a:rPr>
              <a:t>Who Will You Recruit To Be In Your Advocacy Coalition?</a:t>
            </a:r>
            <a:endParaRPr lang="en-US" sz="4000" b="1" dirty="0">
              <a:solidFill>
                <a:srgbClr val="263B88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00D14-2022-B820-34C4-942E67A1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4" y="607741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01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6DCA9EAE-4DA7-F8A5-A87C-8CCE0DEC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66714" cy="6858000"/>
          </a:xfrm>
          <a:prstGeom prst="rect">
            <a:avLst/>
          </a:prstGeom>
        </p:spPr>
      </p:pic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8814" y="834031"/>
            <a:ext cx="6427015" cy="5566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6600" kern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 Are Your Potential Allies?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B72CB0-9713-5EA2-44A9-CFBA7FEC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" y="584882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1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7F1B9A-D7A3-80BC-F48C-AB218783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51F0C-AF53-458D-6DAA-B16E958B8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Parents</a:t>
            </a:r>
          </a:p>
          <a:p>
            <a:r>
              <a:rPr lang="en-US" sz="2000" dirty="0"/>
              <a:t>Parent groups</a:t>
            </a:r>
          </a:p>
          <a:p>
            <a:r>
              <a:rPr lang="en-US" sz="2000" dirty="0"/>
              <a:t>Faith community</a:t>
            </a:r>
          </a:p>
          <a:p>
            <a:r>
              <a:rPr lang="en-US" sz="2000" dirty="0"/>
              <a:t>Public health groups</a:t>
            </a:r>
          </a:p>
          <a:p>
            <a:r>
              <a:rPr lang="en-US" sz="2000" dirty="0"/>
              <a:t>Prevention and treatment groups</a:t>
            </a:r>
          </a:p>
          <a:p>
            <a:r>
              <a:rPr lang="en-US" sz="2000" dirty="0"/>
              <a:t>Law enforcement</a:t>
            </a:r>
          </a:p>
          <a:p>
            <a:r>
              <a:rPr lang="en-US" sz="2000" dirty="0"/>
              <a:t>Education groups</a:t>
            </a:r>
          </a:p>
          <a:p>
            <a:r>
              <a:rPr lang="en-US" sz="2000" dirty="0"/>
              <a:t>Pediatricians</a:t>
            </a:r>
          </a:p>
          <a:p>
            <a:r>
              <a:rPr lang="en-US" sz="2000" dirty="0"/>
              <a:t>Consumer safety groups</a:t>
            </a:r>
          </a:p>
          <a:p>
            <a:r>
              <a:rPr lang="en-US" sz="2000" dirty="0"/>
              <a:t>Youth serving organizations</a:t>
            </a:r>
          </a:p>
          <a:p>
            <a:r>
              <a:rPr lang="en-US" sz="2000" dirty="0"/>
              <a:t>Coaches</a:t>
            </a:r>
          </a:p>
          <a:p>
            <a:r>
              <a:rPr lang="en-US" sz="2000" dirty="0"/>
              <a:t>Researchers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CE9C1-96D1-B375-2D40-AF7E481CA1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B7C9EF-10AD-A97D-AAE8-29A45BD9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7" y="592002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5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DA6F2D36-1627-E419-739E-BDD74D4AEB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F8C12-4781-9A77-819F-F5177D06B3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5989638"/>
            <a:ext cx="2743200" cy="366712"/>
          </a:xfrm>
          <a:prstGeom prst="rect">
            <a:avLst/>
          </a:prstGeom>
        </p:spPr>
        <p:txBody>
          <a:bodyPr/>
          <a:lstStyle/>
          <a:p>
            <a:fld id="{9F544F5D-9A1A-4FED-BD2C-5B95EB5736E0}" type="slidenum">
              <a:rPr lang="en-US" smtClean="0">
                <a:latin typeface="Source Sans Pro" panose="020B0503030403020204" pitchFamily="34" charset="0"/>
                <a:ea typeface="Source Sans Pro" panose="020B0503030403020204" pitchFamily="34" charset="0"/>
              </a:rPr>
              <a:t>26</a:t>
            </a:fld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8C975A-EF69-46B0-1042-DB198CA9DAF4}"/>
              </a:ext>
            </a:extLst>
          </p:cNvPr>
          <p:cNvSpPr/>
          <p:nvPr/>
        </p:nvSpPr>
        <p:spPr>
          <a:xfrm>
            <a:off x="2438401" y="5510665"/>
            <a:ext cx="9550400" cy="11030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en-US" sz="4400" b="1">
                <a:solidFill>
                  <a:srgbClr val="263B88"/>
                </a:solidFill>
                <a:latin typeface="Source Sans Pro" panose="020B0503030403020204" pitchFamily="34" charset="0"/>
              </a:rPr>
              <a:t>How Will You Convince Them To Join?</a:t>
            </a:r>
            <a:endParaRPr lang="en-US" sz="4400" b="1">
              <a:solidFill>
                <a:srgbClr val="263B88"/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256857-F94A-8B7E-60D4-BC36370BC073}"/>
              </a:ext>
            </a:extLst>
          </p:cNvPr>
          <p:cNvSpPr/>
          <p:nvPr/>
        </p:nvSpPr>
        <p:spPr>
          <a:xfrm>
            <a:off x="246742" y="261259"/>
            <a:ext cx="10929258" cy="11030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4800" b="1" dirty="0">
                <a:solidFill>
                  <a:srgbClr val="263B88"/>
                </a:solidFill>
                <a:latin typeface="Source Sans Pro" panose="020B0503030403020204" pitchFamily="34" charset="0"/>
              </a:rPr>
              <a:t>What Is Their Shared Interest In This?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254844-40D6-41E2-6890-4B58A00F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2" y="583317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83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5400" dirty="0"/>
              <a:t>Connect the dots for them to understand your issue</a:t>
            </a:r>
          </a:p>
        </p:txBody>
      </p:sp>
      <p:sp>
        <p:nvSpPr>
          <p:cNvPr id="49155" name="AutoShape 4" descr="data:image/jpeg;base64,/9j/4AAQSkZJRgABAQAAAQABAAD/2wCEAAkGBhQSEBUQEhQWEhUWGREVFxcWGBQYGRoXFRUVGBUZGBcZHSggGSAjGhUZHy8gIycsLS8uFR8xNTIqNSYrLCkBCQoKBQUFDQUFDSkYEhgpKSkpKSkpKSkpKSkpKSkpKSkpKSkpKSkpKSkpKSkpKSkpKSkpKSkpKSkpKSkpKSkpKf/AABEIAPwAyAMBIgACEQEDEQH/xAAbAAEAAwEBAQEAAAAAAAAAAAAABAUGAwIHAf/EAEYQAAIBAwIDBQQHBQUGBwEAAAECAwAEERIhBQYxEyJBUWEHMnGBFCNCUpGhsTNicoLBFRYk0fElQ2NzksI0RFNUg6LwF//EABQBAQAAAAAAAAAAAAAAAAAAAAD/xAAUEQEAAAAAAAAAAAAAAAAAAAAA/9oADAMBAAIRAxEAPwD7jSlKBSlKBSlKBSo3EeIxwRtNKwRF3JP5AeZPkKzicTv7vvW0aWcJ92ScFpGHgyxDZR/FQaylZX+6Ny28nErgn/hhIx+AzXh+F8Qtu/DcC8UdYp1CsR+7IPH47UGtpVXwDmBLuMsoKOh0yRvs8b+IYfofH8QLSgUpSgUpWe45zMyy/RLSMT3JAJBOI4lP2pW8PRep+YyGhpWUXle8k70/EJFb7sCrGo9Aep+Jr9/uzex7w8Rdj92eNHB+J6j5UGqpWWh5pmt3WLiMSxBjpW4jJMJPgGzvGfj+QrUg0ClKUClKUClKUClKUClKUClKUGRvYvpnFRA+8NoiSlD0aaT3Cw8cLuPn51P4pxOaS4+hWpCMqq80xGrs1b3FVTsztgnfYDfeonCjp4xeKftxWrj4KCp/OvfCLpIrniLysECyQszMcAIYE07/AI0Hb+5ELbzSXE7feeeUfgqFVHyFRp45OHESiR5rTIWRJCXeEE4EiOdygJGVOcDcVz/vHdXhxYRCOLp9JnBAPrHH1b4nb4V7XkFZDqvLia7b7pYpH8o06fjQQOZuL29tdxX0U0ZYlYriNXUl4m6NpB3ZDg/D4VaP7SLAdJ9X8KSn/tqws+VLSIdy3iHroUn8Tk1ZxwqvugD4AD9KDMf/ANKs/vSn/wCGX/KvS+0qx8ZGX4xSj/trUV+EUGU4l7SLRYJJIZkkkVToTvAsx2UYIG2Tv6Zr84NJFY2JnLCeaQhpGQqzSzyHuopGc946R8z51orjhEMn7SGN/wCJEP6iqS79nVm51JGYHBBDwsyEEdCANgflQfsPLk047S7uJVY79lA5jjT93K95yPvE16fl64hGq1upGI/3Vye1jb01Ea0+IJ+FRza8QtN45BfxD7EmEmA/dkGzn+KrbgfMkV0DoJV02kicaZEPkyn9RtQeLC8jv7Z1kjxu8U0TblHX3lz+BDD0NQORLhhHNZyMWa1laIMepj6x5+W3wArrwEf47iGOmu2/6uwXV/So/J4zdcRk8DcBPnGgB/Wg1VKUoFKUoFKUoFKUoFKUoFKVTyc2W4194nRPHa7AnMr6e6v3satyOmls+6aCs5nb6LdwcRwezANvcYBOmNzlHIHgr9fiKg8M4IvEbhuITIVtyUEURz9b2WoJLKOh944Hl6e9P5ykM0kHDVOO3YvLg7iCLd/hqOFz6EVqIowqhVAAAAAHQAbACg/VUAYGwGwFROLcVS2iM0mdIwO6CxJY4UADxJOKmUIoMqecZzvHw65K+baEP/STmpnB+b0ml+jvFNbzYLBJUK5A6lW6GvN7zS3bPBa273Tx4EhDJGiEjOnW3VvQdKkcE5hE7tC8b288YBaKTGdJOAyMNnXIxkeNBcVXcb4/FaIHmJGo6VVQWZm8lUdasa4X10kUbSyEKiAuSfAAHJ/D9aDOjnljuLC9K+fZD9NVWXBOaIbosiB0kTBaOVGRwD0ODt+BquTme7Ze2Th7mI94ZljWUr5iLHXH2c5q84TxKO4iW4iOVceIwRgkFSPAg5GKCZWf5k5bMpFzbnsrqPdHGwcf+nJ95T036VoKUGH5e5jjgsZ7uY/XNNMZY+jduThYVU5PuqoHXbJ86vOTOFPBaKJf2sjPNL/HKckfIYHyqh4tw+G34xBcyKmicOupsAJOgBVt9ssoA+OT1rRR8Yc3zWwEbIqamKliyE6dGvIwC2WwoycIGJ7wAC4pSlApSlApSlApSlApSlArPNyBYnV9Qoy6PttpK6Pdx7oOgZA61oaUGJk9moPGxxn6Q+wH1OnxEXZbPq93G+nT1zvW2pSgUpXmRMgjJGQRkdRnxFBh+UbiVoI4omWN5mvp5ZGXWcpOEwFyBklhufBfXbvHetJfWErALIy8Rhk05wexIU4zvjWmQD0zUiD2b2qjdp3Pe3MzjdjljhCAMnc+ddrfkC3jlSWJpo2jOoYlcjc94EPnZvHzoNLWa9oR/wAFpPutLaq38JmTIrS1V8e5fS7RY5WkCA6iqNpDEdNW2Tg7jGN6Cum4zONdwCnYxzCDs9B1FRKsTP2mrZtRJAxjAA6nIcmDDXqD3Vu5tPplULAfMmvJ9nNnj3Zeuf203XOc+91zvmrHgPLaWnaCJ5GWQhisj6wG3ywJGcnbOSegoLalKUGS9ons/Xi0McTStCY31ghQwORggqSPkc7fOr7hvBIoVQKoLIiR9owUyMqKqjU+Mk4UfhU+lApSlApSlApSlApSlApSlArJR8/rKJDboswjmWEfWgM+UUgxoqsSWbWADgYjZiyjetbUG74HBKdUkMbkNryyqTq0hdWfPSoGfIAUGak9pkQ4yOD9jJrIH1uRp1GLtQNPXTp+15+GN62dcfoidp2uhdeNOvSNWnrjV1x6V2oFKVQc4cUkjjSCA4nuHEMZ+7nd5P5V/UUHji3OCpKba2ja7uB1RMBU/wCZIdl+H6VGWx4pNu9xDaA/Zij7Rh8WfbPwq64HwOO0hEUQ9WY+87eLMfEmqfj13NPeLw6GU247PtpZF9/Tq0hI/Ik9T/oQ8/3Suj14lcZ9EjA/CvX9hcQj3jvxL+7NCmD8WQ5r8X2a2f2hLI332lk1Z88ggflUeSKXhs0AWZ57aaRIDHKdTxs+dLI/UjbcH/QJCc2y27BOIQdipOBPES8JJ6avtR/OtQjggMCCCAQRuCD0INeZ4FdSjqGVgQQRkEHqCPGsty2TaXknDSSYivb2xJyQhOHjz44O49M+dBraUpQZbn7n+LhUMcssby9o+hQmB0GSSTsNvDx/Gu1pzvDLdQWsY3mh7fLEKQGRXjTQd2YoSxx7ukedXd7w+KZdE0aSrkNpkVXGR0OGBGR511MK5DYGRkA4GQDjOD4ZwPwoPdKUoFKUoFKUoFKUoFKUoFKUoON1dpGuqRggJRck47zsFQfEswAHmairx+3KSyCVNEOoytnZAudRPp3Tv07p8jXDmHltLsR6nkQxOsiFD9pWU5KnYnAIB6jUcdaj2fKEaxzQysZo5YxBpI04gUylUJByT9c/e28NgRkhM4BzLbX0XbWsqzICVJGQQR4FWAI+Yqo40f8Aa9iD00Xen+LQM/lVFxLk604VArWTSwXBYrEEYyNM7EYR0bZl6fD1Ox58y8QvUSCa4tsS27rKssJ1xkEASJIBvHkdTuNtqDdXnHY47iK1wzSS6iAozpRervvsudqjce5b7dknjka3uI8hJVAOx6q6nZl9KqU4Db8RP9oRzSq7rGEZG0tEU1aht/FuD8utdxY8Ui2S4t7keHbRsjfjHsaBjiy93/BSfvntlPxKjb8K6cN5Yladbq9mE8iZ7NEXTFGT1YDqzep/yxxN9xUf+WtW9RK4/Wv3tOLPtos4fUtK5/Lag0EnE4lmW3ZwJHDMqnqQvXHh8vQ1QcdH+1uH466bzP8AD2Y/rUK+5QuHKXNxegyQuki9xUiRVYGTYbnujqcetVdnznFLxCW6CSzlV7C3iiQsxXOXkbwXUenjjqKD6VUW24rDIjSRyxui6gzK6sqlRltTA4GB1zWMtrm64qZYWkFlChMcsSZNwcjcFiAEBGdx5HrXrl/2UxWVpcW0MruZnictIcD6lwyJ3MEA4ILDfvbdBQbiKUMoZSGUgEEEEEHoQR1Fe6gcD4eYLdImYMV1ZIzjvMWwCd2xnGptzjJ3JqfQKUpQKUpQKUpQKUpQKUpQKUpQKicU4nHbwvPKdKIMk/oB5knYD1qXWPjH9pXmo72lq2FHhNOOreqp4eZPjmgkct8Kkml/tG6GJHGIYz0hiPQfxsNyfXG3QailKDM3/LEkcrXVg6wyNvJE4JhlPmQN0b94f1NcxzwYe7e2s1ufF1XtYj6h0/TFaqlBmx7RuH/+4X5rJn8NNcX9ocL921inu28OzjYL82YDA9cVpWtUJyUUnzwK6AUGRHArq+Ia/IhgBBFrGc6sHI7WQdfgPyrU21mka6Y0VF8lAUfgK7UoMpzVYvBIOJ24y8Y0zoP97D4/zLjIPkPTFaSxvUmjWWM6kcBlPof/AN0rsR4VkeC/4C9axO0E+qW2PgrdZIv6j/M0GvpSlApSlApSlApSlApUHi3GEtkEkurTkAlVZserYGw2+ZIAySAfHDOPRXDyxxkloWKPkEbhnTb+aNx593PQgkLGlKUClK8u4AJJwACST4AdTQZ7nHiT6UsoDie5JQH7kY/ayH4L09Tt0q44Xw1LeFIIxhEAUf1J9Sck+pqg5QQ3EsvE3H7UmOAH7MCHY+mtgWPw9a1VApSlApSlApSlApSlAqj5w4Kbi2PZ7TRESwsOokTcAfHp8x5VeUoKzlvjIuraOcbFhhh91xs6/Ig/LFWdZLhP+E4nNa9IrkG4i8hINplHx974AVraBSlKBSvMkgVSx2ABJPoNzUThHGI7mPtYSSuSN1ZTkAHowB6EH50E2lKUEDjPBluY+ydnVTnUEIGpSCCrZBBBB69QQCCCM1juZ+ZrTgJWRkmlN0z7KUOlY3aRtzjOGuGIzknVjOAMfQKjXvDYpgBNEkoUhlEiK4DDoRqBwfWg7QyhlDDowBHhsRkbV7pSgVmeerljClnGcSXbiEEeEfWZvku381aasrZ/4ji8snVLSNYV/wCZL3pCPUL3aDS2lqscaxoMKiqqjyCjA/IV1pSgUpSgUpSgUpSgUpSgUpSgy3P8JSGK9Qd+1kST4xkhZF+YI/CtNDMGUOpyGAIPmCMj8q5cQsxLE8LdHV0PwYEf1qj9n14XsI0b34S8DfGJsD/66aDSUpSgxnNPtDt7e+h4VLHKzXIRS6YAUTs0ab5DdQckdPDJ2rRcD4IlrGY4ySCdRJCDfCrssaqi7KPdUb5JySSZE3DInkSZ4o2kTOh2RSy566WIyvyqTQKUpQKVm+aeLzwyRdh32Ib6ns2PabN0fG+G05AZSASx1YCmj4nznd2/Cnu0i+lSrIEB0tp0EAmTCqjMqklPdXBGN9Opg+gUqr5Y4pJc2cNxNEYJJEVmjOe6T8dxnqAd8GrSg8yOACTsACT8B1rM+zxC1o1w3vXMs85/mchfyX868e0174cPYcOTXKzKrDClhEwYOUDbE50j4Enwqy5NtJIuH20U6hJVijV1BBwwXfptnzxtnNBc0pSgUpSgUpSgUpSgUpSgUpSgVlOVfq77iFv4dpHOo/5yZb8wK1dfOOaLTicXG4J7GMPbyrDHcEhCMLIdeok5XCYII+G/Sg+j0pSgUrD+0Xne7sJbZLa0N0JmIcgOehXCLp91jkkFttuh3xN45x2eKWVNSRRg2+JezZuzV1uCS+ThiXiRfADtR47kNXSo/Dp2eGN3XQ7IjMu/dYqCy7+RJHypQSKUpQK4X6ExOFBYlXAAcxkkqcASDdCfvDcda70oMXwng18s1qzNiCN7nVGZDrCyfSCpkALK+kNEqqGIXB6/Z2lKUClKUClKUClKUClKUClKUClKUCvxlyMdPUV+0oMfZcIuFntQyzFY+2Ly9trzmSbQjK0gzlWVmbSxOEHhldhSlApSlApSlApSlApSlApWV5i5la3uNHaxonZyM2Y2do9MbsJSAwLqSunCjGcLnLrVPzV7R5rHh1vdiBblpXKkow0KMtp1GMuNZAAIUkag2CQBkPoVKyFqvFLiNJjLBaB1VhF2bO66gDpcvjvDODiuhk4rBuVt7xfELmKT5Z7tBq6VQ8H5xhnfsWDW846wzDS38vg3y39KvqBSlKBSlKBSleXcKCxIAAJJOwAHUk0HqlZWfnRpmMXD4TdEbGUnRCp/jPvfAfLNfg4LxGXeW9SD9yCJSB/M+9Bq6VgOaOX+LrautnfdrIdOAyRRvjPe0SdAfjjxq0suF33YWbSyA3UccwlJY9lraJwjOikdoQ2gEj97GM0GrpVPynYzw2wjuW1yB7g6tRcsrTSMpJIHgw2AAAwMDGBcUClKUClKUClKUClKUClUtxzhbJr1s66G0sDFNnYOxbGndAInOvpheu4zOPGYO3+jdtH25Grsta9ppxnOjOcY36UEylKUFdxvl+G7TRMgbHusNnU+at1H6VR2HFZrKVbW9btInOmC5Pn4RzeTeTeP441tROKcMjuIXglXUjjBH6EeRB3BoJdKzPKvEpEd+HXJzNCAY3P+9g6K/wAR7p/rvWmoFKUoOV1dLGjSOwVVBZmPQAdTWRhtJOKsJZtUVkDmOHJVpsdHkI3C+S/6npf/AO0bs2w/8JbsDOfCWYbrFnxVerevyNa5VwMDYUHO2tljUIihFUYCqAAB6AV1pSgUpUK343BI8kSTRO8X7RFdCyfxqDlfnQTaVUW3NdvI8SI5YyglMJJ0BcZbu90ExvjVj3TVvQKUpQKUpQKUpQKUpQZy75HikaR2lmLSEhjmPOgrKhj9zcaZWXUcvhVww0jEZ/ZtbHio4vqk7YY7modnqEfZBsYz7vhnGRWspQKUpQKj3952UZfQ8mMDSgyxyQPEgAb5JJAABJNSKhcY4SlzC0EhYK2nOk4yAQcHwIOMFTsRkHIJoMrzHxKO4CXFoS1zbRx3a90jMMgBaNj5shzp6jbpqGddw2/WeFJkOVdVYfAjOD6jp8qh2nLUEcpuEXErIY2k8WzpyzDoWOhcnHhWa9l/I11w0Trc3InV2QxqpchQurU2G90tqGQNu71PgG6qk5u4u1vbHst5pWWGEf8AEkOFPy3Pyq7rCc5cjXV3xOzvIboRQ25QtGS+crIWZkA7rFlIQ6sbL49KCXwXi8Nlb9h2U31LKJWKpkmTftW7/wBo9EP1neUBNxnYVQryZAMYM3dlacfWyftG1Zbc7nvHr0ztV9QKUpQKyfLfs2trK9nvomkMk+sEMwKqJHEjhcAHdlHUnpWspQUScnQiWOYF8oc/Y7xEksiZOnUNLTP7pGQcNqFXtKUClKUClKUClKUClKUClKUCszzl7QrXhhiFyX+uLBdC6sBdOpm3GANQ6ZPkDXLmfhE81wDChXEMyrKJSv1jxzIiFQwKKC4YsoLEiPp2e/rhfJsUltHHewJMYpJnjEoRyivIzKDp7o20gqvd7oHhQahWyMjoa/aV5dwASSAACSTsAB1JNB6pXzbgfC3XjT354nHLb3HaLFCJCSx2ATQe6Ah6Ebnbpk19JoFKUoFK+ee0M37Xdv8AQLyGCOLv3CtJGpUFhh5VO7Jp2x/nX0GOQMAykEEAgg5BB3BB8aCLxjisdtBJcykiOJWdiBk4HkPE+HzqByhzfBxK3+k2+rSGaMh10srKASCASOjKdietW11apIjRyKHRwVZWAIZSMEEHqCKzN9btYIIrGJI4hDeOI0iLEzIgaM7HfJ209W89qDV0qn5UvpJbYPMctqmXUOjKsjBGB0rqBUDvBVB6gCrigUpSgUpSgUpSgUpSgUpSgUpSgUpSgVznQlWCkAkEAkagCRsSuRkema6UoMnZ8kMskczz65FKmRwjqzlXL5/akKWLMrbEacKoQAVrKUoFKUoMzxLleWW4ebXEN4WhGhsq0clvI2vBGsubdQW6gIgHQ6rng3Duwt4oNWrs0Vc4wCQN8DJwPIZ2FTaUClKUClKUClKUClKUClKUH//Z"/>
          <p:cNvSpPr>
            <a:spLocks noChangeAspect="1" noChangeArrowheads="1"/>
          </p:cNvSpPr>
          <p:nvPr/>
        </p:nvSpPr>
        <p:spPr bwMode="auto">
          <a:xfrm>
            <a:off x="158750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77">
              <a:spcBef>
                <a:spcPct val="0"/>
              </a:spcBef>
              <a:buNone/>
            </a:pPr>
            <a:endParaRPr lang="en-US" altLang="en-US" sz="2400">
              <a:solidFill>
                <a:prstClr val="black"/>
              </a:solidFill>
            </a:endParaRP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985" y="2135188"/>
            <a:ext cx="3462585" cy="436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FAEF417-0046-069D-23AB-D001D896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4" y="5836793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12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8470-36EA-4B0A-5633-F75172E0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You Have Important Champions in the System Needed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D761-ED75-7B46-E77D-2718BBB36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2583543"/>
            <a:ext cx="10628086" cy="3593420"/>
          </a:xfrm>
        </p:spPr>
        <p:txBody>
          <a:bodyPr>
            <a:noAutofit/>
          </a:bodyPr>
          <a:lstStyle/>
          <a:p>
            <a:pPr marL="571500" indent="-5715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altLang="en-US" sz="4000"/>
              <a:t>Make The Change?</a:t>
            </a:r>
          </a:p>
          <a:p>
            <a:pPr marL="571500" indent="-5715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altLang="en-US" sz="4000"/>
              <a:t>Stop the Change? </a:t>
            </a:r>
          </a:p>
          <a:p>
            <a:pPr marL="571500" indent="-5715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altLang="en-US" sz="4000"/>
              <a:t>Mitigate the Impacts of the Change Once Its Passed?</a:t>
            </a:r>
            <a:endParaRPr lang="en-US" sz="40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99F14B-F46E-1D57-6C42-BC555753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" y="5923420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29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 Ex-Presidents Say They Will Take Coronavirus Vaccine On Camera :  Coronavirus Updates : NPR">
            <a:extLst>
              <a:ext uri="{FF2B5EF4-FFF2-40B4-BE49-F238E27FC236}">
                <a16:creationId xmlns:a16="http://schemas.microsoft.com/office/drawing/2014/main" id="{7CF68AA2-4C87-DA67-724E-D3AAD451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599" y="0"/>
            <a:ext cx="8153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2852711"/>
            <a:ext cx="4219575" cy="132556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altLang="en-US" sz="41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Who Will You Ask To Help You In Recruiting Your Champions?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16851-8557-A087-21C8-BE154312C89B}"/>
              </a:ext>
            </a:extLst>
          </p:cNvPr>
          <p:cNvSpPr txBox="1"/>
          <p:nvPr/>
        </p:nvSpPr>
        <p:spPr>
          <a:xfrm>
            <a:off x="10580914" y="6322423"/>
            <a:ext cx="17068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Photo Credit: NPR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1C5D1A-13B3-1EAF-4BE8-022833AF9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" y="593213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049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FB9E933-9980-49B7-8957-627F22C03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61936"/>
            <a:ext cx="10515600" cy="564857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8000">
                <a:solidFill>
                  <a:srgbClr val="263B88"/>
                </a:solidFill>
              </a:rPr>
              <a:t>Advocacy in Action: </a:t>
            </a:r>
            <a:r>
              <a:rPr lang="en-US" altLang="en-US" sz="8000"/>
              <a:t>The Power Analysis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8CB97-8FA0-FA04-224E-6458CC39D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" y="5755907"/>
            <a:ext cx="1083518" cy="9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81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5337" y="2895600"/>
            <a:ext cx="7383463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8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ENGAGE CHAMPIONS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1D819C-8FA9-BBA0-3E23-0CE7651680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AFC67-C3E5-5A7C-D82F-BE8E10702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" y="607742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93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FC6F0-F8C4-7933-4F01-48FE557B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/>
              <a:t>Set up meetings with your potential legislative champions to brief them on the general issue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30425-AA50-05A3-E169-BFB743578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D2296-D2D3-178E-7105-93960B84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8" y="592002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210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7028" y="2766218"/>
            <a:ext cx="4524149" cy="1325563"/>
          </a:xfrm>
          <a:noFill/>
          <a:ln/>
        </p:spPr>
        <p:txBody>
          <a:bodyPr>
            <a:noAutofit/>
          </a:bodyPr>
          <a:lstStyle/>
          <a:p>
            <a:r>
              <a:rPr lang="en-US" altLang="en-US" sz="4800"/>
              <a:t>Know And Fully </a:t>
            </a:r>
            <a:br>
              <a:rPr lang="en-US" altLang="en-US" sz="4800"/>
            </a:br>
            <a:r>
              <a:rPr lang="en-US" altLang="en-US" sz="4800"/>
              <a:t>Understand the</a:t>
            </a:r>
            <a:br>
              <a:rPr lang="en-US" altLang="en-US" sz="4800"/>
            </a:br>
            <a:r>
              <a:rPr lang="en-US" altLang="en-US" sz="4800"/>
              <a:t>Process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C6E229-4971-0D7E-E354-25ACF2B8D8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568" y="588961"/>
            <a:ext cx="6975890" cy="585424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4FA90DB-EED3-9A17-D512-F8CBECB5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" y="6052919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16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985130" y="2060156"/>
            <a:ext cx="10515600" cy="3129238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en-US" altLang="en-US" sz="5400" dirty="0"/>
              <a:t>Who Has The Power To Make The Change?</a:t>
            </a:r>
            <a:br>
              <a:rPr lang="en-US" altLang="en-US" sz="5400" dirty="0"/>
            </a:br>
            <a:br>
              <a:rPr lang="en-US" altLang="en-US" sz="5400" dirty="0"/>
            </a:br>
            <a:r>
              <a:rPr lang="en-US" altLang="en-US" sz="5400" dirty="0">
                <a:solidFill>
                  <a:srgbClr val="00AEEF"/>
                </a:solidFill>
              </a:rPr>
              <a:t>Stop the Change?</a:t>
            </a:r>
            <a:br>
              <a:rPr lang="en-US" altLang="en-US" sz="5400" dirty="0"/>
            </a:br>
            <a:br>
              <a:rPr lang="en-US" altLang="en-US" sz="5400" dirty="0"/>
            </a:br>
            <a:r>
              <a:rPr lang="en-US" altLang="en-US" sz="5400" dirty="0">
                <a:solidFill>
                  <a:srgbClr val="8BC540"/>
                </a:solidFill>
              </a:rPr>
              <a:t>Mitigate the Impacts of a Change?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686173-DC6E-8C3E-0DD3-ABF1D6EE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2" y="5865669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16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Autofit/>
          </a:bodyPr>
          <a:lstStyle/>
          <a:p>
            <a:r>
              <a:rPr lang="en-US" altLang="en-US" dirty="0"/>
              <a:t>In What System?</a:t>
            </a:r>
          </a:p>
        </p:txBody>
      </p:sp>
      <p:pic>
        <p:nvPicPr>
          <p:cNvPr id="1028" name="Picture 4" descr="United States Capitol (U.S. National Park Service)">
            <a:extLst>
              <a:ext uri="{FF2B5EF4-FFF2-40B4-BE49-F238E27FC236}">
                <a16:creationId xmlns:a16="http://schemas.microsoft.com/office/drawing/2014/main" id="{4A3460B3-B847-3D59-9A6E-6E8786BF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25" y="4348704"/>
            <a:ext cx="2904779" cy="18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y Hall - City of Pasadena">
            <a:extLst>
              <a:ext uri="{FF2B5EF4-FFF2-40B4-BE49-F238E27FC236}">
                <a16:creationId xmlns:a16="http://schemas.microsoft.com/office/drawing/2014/main" id="{3A65FB1E-8842-3CB5-224B-C40919C7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26" y="1822053"/>
            <a:ext cx="2911535" cy="22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ty Planning Commission - DCP">
            <a:extLst>
              <a:ext uri="{FF2B5EF4-FFF2-40B4-BE49-F238E27FC236}">
                <a16:creationId xmlns:a16="http://schemas.microsoft.com/office/drawing/2014/main" id="{C2BF24DC-CADD-497B-1F85-15F3F11F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067" y="4348703"/>
            <a:ext cx="3430191" cy="192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Goes Wrong When Some School Board Members Don't Understand District  Finances?">
            <a:extLst>
              <a:ext uri="{FF2B5EF4-FFF2-40B4-BE49-F238E27FC236}">
                <a16:creationId xmlns:a16="http://schemas.microsoft.com/office/drawing/2014/main" id="{C180A9E2-5007-A3E7-FA7C-0B026519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068" y="1822052"/>
            <a:ext cx="3430191" cy="22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4C8F13-79D1-D318-389A-EC8669C7D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9018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202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Autofit/>
          </a:bodyPr>
          <a:lstStyle/>
          <a:p>
            <a:r>
              <a:rPr lang="en-US" altLang="en-US" dirty="0"/>
              <a:t>What People In The System?</a:t>
            </a:r>
          </a:p>
        </p:txBody>
      </p:sp>
      <p:pic>
        <p:nvPicPr>
          <p:cNvPr id="2050" name="Picture 2" descr="Joe Biden - Wikipedia">
            <a:extLst>
              <a:ext uri="{FF2B5EF4-FFF2-40B4-BE49-F238E27FC236}">
                <a16:creationId xmlns:a16="http://schemas.microsoft.com/office/drawing/2014/main" id="{B362FEE0-715F-B056-473E-0A2CA723CB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20966" y="2614612"/>
            <a:ext cx="13049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n. Mitch McConnell">
            <a:extLst>
              <a:ext uri="{FF2B5EF4-FFF2-40B4-BE49-F238E27FC236}">
                <a16:creationId xmlns:a16="http://schemas.microsoft.com/office/drawing/2014/main" id="{593E3ECC-CFDA-114A-96AE-8FDE617D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79" y="18676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wn Council">
            <a:extLst>
              <a:ext uri="{FF2B5EF4-FFF2-40B4-BE49-F238E27FC236}">
                <a16:creationId xmlns:a16="http://schemas.microsoft.com/office/drawing/2014/main" id="{FDF83509-217B-29CE-3F1E-51AFAF6F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519" y="445371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or Quimby - Wikipedia">
            <a:extLst>
              <a:ext uri="{FF2B5EF4-FFF2-40B4-BE49-F238E27FC236}">
                <a16:creationId xmlns:a16="http://schemas.microsoft.com/office/drawing/2014/main" id="{81AF51A5-6DF9-6D89-4545-A894EAA3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172" y="4010800"/>
            <a:ext cx="1496192" cy="225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oning Board of Appeals - Long Beach, NY">
            <a:extLst>
              <a:ext uri="{FF2B5EF4-FFF2-40B4-BE49-F238E27FC236}">
                <a16:creationId xmlns:a16="http://schemas.microsoft.com/office/drawing/2014/main" id="{43E52FEB-79B3-9FE1-3006-780FE2F8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829" y="1834589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4988DE-8BD3-B579-7216-02B38E3B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1" y="5877064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848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1FCA-E40B-D2DC-9C79-B87E86A3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Relationships with Legislators and Their Staffs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B9473-EF7A-CAD9-8DBC-48D677B8B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2206171"/>
            <a:ext cx="9951208" cy="3970792"/>
          </a:xfrm>
        </p:spPr>
        <p:txBody>
          <a:bodyPr>
            <a:norm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Identify the relationships you have and ones you need.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Research who your legislators are – understand their priorities and positions they have taken on issues related to our field.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Learn which members sit on Committees that have jurisdiction over your issue.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See if anyone in your coalition has a preexisting relationship with a legislator.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2906F9-02F1-139D-08C0-87F40C0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7" y="578667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69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3932-6929-15F3-ABF8-8A86CAC5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Develop Relationships with Legislative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E7DB7-2D29-F7D4-CE56-725D768E3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Staff can serve as gatekeepers for legislators.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They will often know much more about your issue that the legislator will – and they will brief their bosses after you meet with them.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Exchange contact information.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Invite them to events.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Meet with them when they travel back to your state/district.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Be a resource – reach out when you have new data (and not just when you need something).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DA3887-E6A2-7F1D-14A4-687ABB15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4" y="578667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16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/>
              <a:t>DETERMINE THEIR TOP PRIORITIES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3264" y="2500829"/>
            <a:ext cx="3860867" cy="2465807"/>
          </a:xfrm>
        </p:spPr>
        <p:txBody>
          <a:bodyPr/>
          <a:lstStyle/>
          <a:p>
            <a:pPr marL="457189" indent="-457189">
              <a:defRPr/>
            </a:pPr>
            <a:r>
              <a:rPr lang="en-US" sz="4800" b="1" dirty="0">
                <a:solidFill>
                  <a:schemeClr val="bg1"/>
                </a:solidFill>
              </a:rPr>
              <a:t>Education</a:t>
            </a:r>
          </a:p>
          <a:p>
            <a:pPr marL="457189" indent="-457189">
              <a:defRPr/>
            </a:pPr>
            <a:endParaRPr lang="en-US" sz="3000" b="1" dirty="0">
              <a:solidFill>
                <a:schemeClr val="bg1"/>
              </a:solidFill>
            </a:endParaRPr>
          </a:p>
          <a:p>
            <a:pPr marL="457189" indent="-457189">
              <a:defRPr/>
            </a:pPr>
            <a:r>
              <a:rPr lang="en-US" sz="4800" b="1" dirty="0">
                <a:solidFill>
                  <a:schemeClr val="bg1"/>
                </a:solidFill>
              </a:rPr>
              <a:t>Public Safety</a:t>
            </a:r>
          </a:p>
          <a:p>
            <a:pPr eaLnBrk="1" hangingPunct="1">
              <a:defRPr/>
            </a:pPr>
            <a:endParaRPr lang="en-US" sz="33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sz="33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33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33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345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54716-252F-76B0-6026-FD1B807F834F}"/>
              </a:ext>
            </a:extLst>
          </p:cNvPr>
          <p:cNvSpPr txBox="1"/>
          <p:nvPr/>
        </p:nvSpPr>
        <p:spPr>
          <a:xfrm>
            <a:off x="7189956" y="2772423"/>
            <a:ext cx="4677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Health</a:t>
            </a:r>
          </a:p>
          <a:p>
            <a:endParaRPr lang="en-US" sz="3000" b="1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4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Economy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9821C-AFB6-6557-1594-46BF0578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0" y="5776777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84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7390" y="2506464"/>
            <a:ext cx="9957220" cy="235582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000"/>
              <a:t>Find out what major issues the decision makers you want to influence care about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47298C4-612C-3257-9E09-D1649C26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2" y="5846419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0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E1BF5E-7E8B-5785-102E-0B87C259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F6A64-B4DD-A9BA-4FB7-A82A26E3F682}"/>
              </a:ext>
            </a:extLst>
          </p:cNvPr>
          <p:cNvSpPr txBox="1"/>
          <p:nvPr/>
        </p:nvSpPr>
        <p:spPr>
          <a:xfrm>
            <a:off x="1338944" y="1459230"/>
            <a:ext cx="176711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A1910E-D397-52A8-C02F-EF17B172EF19}"/>
              </a:ext>
            </a:extLst>
          </p:cNvPr>
          <p:cNvSpPr txBox="1">
            <a:spLocks noChangeArrowheads="1"/>
          </p:cNvSpPr>
          <p:nvPr/>
        </p:nvSpPr>
        <p:spPr>
          <a:xfrm>
            <a:off x="1670957" y="3282943"/>
            <a:ext cx="9818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en-US" sz="6600"/>
              <a:t>ap Out Strategy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F8AE0B-5B99-CE93-3D8B-8FF4F3026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" y="6044665"/>
            <a:ext cx="745258" cy="63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689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C27E-91EB-4515-A052-26611054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/>
              <a:t>Specifically tailor data and messages to their priorities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E59BC-AA42-FB4E-3585-8DBBC094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6" y="5817543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60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B6F3-6D6F-4D67-8D4D-6CAF5A81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Ask Yourself: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4EB22-7D6A-44D8-9EB3-DB97A70A5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2060153"/>
            <a:ext cx="9951208" cy="411680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What would it take to make them care?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What would it take to make them ACT on caring</a:t>
            </a:r>
            <a:r>
              <a:rPr lang="en-US"/>
              <a:t>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30D7EE-66AE-CDB6-797A-031102D3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27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F97FEF-70A0-50D4-3A09-84A0F9C5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Fact:</a:t>
            </a:r>
          </a:p>
        </p:txBody>
      </p:sp>
      <p:sp>
        <p:nvSpPr>
          <p:cNvPr id="55298" name="Text Box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2400" indent="0">
              <a:buNone/>
            </a:pPr>
            <a:r>
              <a:rPr lang="en-US" altLang="en-US" sz="6000" dirty="0"/>
              <a:t>Underage drinking cost the United States $24.3 billion in 2010.</a:t>
            </a:r>
          </a:p>
        </p:txBody>
      </p:sp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227688" y="3852154"/>
            <a:ext cx="62293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600"/>
          </a:p>
        </p:txBody>
      </p:sp>
      <p:sp>
        <p:nvSpPr>
          <p:cNvPr id="2" name="Rectangle 1"/>
          <p:cNvSpPr/>
          <p:nvPr/>
        </p:nvSpPr>
        <p:spPr>
          <a:xfrm>
            <a:off x="1373716" y="5355664"/>
            <a:ext cx="4572000" cy="3462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Sacks JJ, Gonzales KR, </a:t>
            </a:r>
            <a:r>
              <a:rPr lang="en-US" sz="825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Bouchery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EE, </a:t>
            </a:r>
            <a:r>
              <a:rPr lang="en-US" sz="825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Tomedi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LE, Brewer RD. </a:t>
            </a:r>
            <a:r>
              <a:rPr lang="en-US" sz="825" u="sng" dirty="0">
                <a:solidFill>
                  <a:srgbClr val="07529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2010 National and State Costs of Excessive Alcohol Consumption.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r>
              <a:rPr lang="en-US" sz="825" i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 J </a:t>
            </a:r>
            <a:r>
              <a:rPr lang="en-US" sz="825" i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Prev</a:t>
            </a:r>
            <a:r>
              <a:rPr lang="en-US" sz="825" i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Med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2015; 49(5):e73–e79.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2B7AA0-BB72-756B-675D-AAC19492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86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FF9AE-AF1B-22C0-1616-81C04A38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Fact:</a:t>
            </a:r>
          </a:p>
        </p:txBody>
      </p:sp>
      <p:sp>
        <p:nvSpPr>
          <p:cNvPr id="55298" name="Text Box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3175" eaLnBrk="1" hangingPunct="1">
              <a:buFontTx/>
              <a:buNone/>
            </a:pPr>
            <a:endParaRPr lang="en-US" altLang="en-US" sz="6000" baseline="50000" dirty="0"/>
          </a:p>
          <a:p>
            <a:pPr indent="3175" eaLnBrk="1" hangingPunct="1">
              <a:buFontTx/>
              <a:buNone/>
            </a:pPr>
            <a:r>
              <a:rPr lang="en-US" altLang="en-US" sz="6000" baseline="50000" dirty="0"/>
              <a:t>Excessive drinking is responsible for more than 4,300 deaths among underage youth each year.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C1FA23-DB70-4447-910E-13D172577A3B}"/>
              </a:ext>
            </a:extLst>
          </p:cNvPr>
          <p:cNvSpPr/>
          <p:nvPr/>
        </p:nvSpPr>
        <p:spPr>
          <a:xfrm>
            <a:off x="1167385" y="5470274"/>
            <a:ext cx="5973097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83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Centers for Disease Control and Prevention (CDC). </a:t>
            </a:r>
            <a:r>
              <a:rPr lang="en-US" sz="830" u="sng" dirty="0">
                <a:solidFill>
                  <a:srgbClr val="07529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Alcohol-Related Disease Impact (ARDI)</a:t>
            </a:r>
            <a:r>
              <a:rPr lang="en-US" sz="83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Atlanta, GA: CDC</a:t>
            </a:r>
            <a:r>
              <a:rPr lang="en-US" sz="825" dirty="0">
                <a:solidFill>
                  <a:srgbClr val="000000"/>
                </a:solidFill>
                <a:latin typeface="Lato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7D62ABD-AA5F-3B10-194A-12EF28A1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45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F97FEF-70A0-50D4-3A09-84A0F9C5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Fact:</a:t>
            </a:r>
          </a:p>
        </p:txBody>
      </p:sp>
      <p:sp>
        <p:nvSpPr>
          <p:cNvPr id="55298" name="Text Box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2400" indent="0">
              <a:buNone/>
            </a:pPr>
            <a:r>
              <a:rPr lang="en-US" altLang="en-US" sz="6000" dirty="0"/>
              <a:t>Underage drinking cost the United States $24.3 billion in 2010.</a:t>
            </a:r>
          </a:p>
        </p:txBody>
      </p:sp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227688" y="3852154"/>
            <a:ext cx="62293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600"/>
          </a:p>
        </p:txBody>
      </p:sp>
      <p:sp>
        <p:nvSpPr>
          <p:cNvPr id="2" name="Rectangle 1"/>
          <p:cNvSpPr/>
          <p:nvPr/>
        </p:nvSpPr>
        <p:spPr>
          <a:xfrm>
            <a:off x="1373716" y="5355664"/>
            <a:ext cx="4572000" cy="3462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Sacks JJ, Gonzales KR, </a:t>
            </a:r>
            <a:r>
              <a:rPr lang="en-US" sz="825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Bouchery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EE, </a:t>
            </a:r>
            <a:r>
              <a:rPr lang="en-US" sz="825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Tomedi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LE, Brewer RD. </a:t>
            </a:r>
            <a:r>
              <a:rPr lang="en-US" sz="825" u="sng" dirty="0">
                <a:solidFill>
                  <a:srgbClr val="07529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2010 National and State Costs of Excessive Alcohol Consumption.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r>
              <a:rPr lang="en-US" sz="825" i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 J </a:t>
            </a:r>
            <a:r>
              <a:rPr lang="en-US" sz="825" i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Prev</a:t>
            </a:r>
            <a:r>
              <a:rPr lang="en-US" sz="825" i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Med</a:t>
            </a:r>
            <a:r>
              <a:rPr lang="en-US" sz="825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2015; 49(5):e73–e79.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EBCBE3-C3CE-AA41-32FA-080A1950F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31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sz="4000" b="1"/>
            </a:br>
            <a:br>
              <a:rPr lang="en-US" altLang="en-US" sz="4000" b="1"/>
            </a:br>
            <a:endParaRPr lang="en-US" altLang="en-US" sz="3500" b="1" baseline="3000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000" dirty="0"/>
          </a:p>
          <a:p>
            <a:r>
              <a:rPr lang="en-US" altLang="en-US" sz="2500" dirty="0"/>
              <a:t>Youth who use alcohol may remember 10% less of what they have learned than those who don’t drink.</a:t>
            </a:r>
            <a:r>
              <a:rPr lang="en-US" altLang="en-US" sz="2500" baseline="30000" dirty="0"/>
              <a:t>3</a:t>
            </a:r>
            <a:endParaRPr lang="en-US" altLang="en-US" sz="2500" dirty="0"/>
          </a:p>
          <a:p>
            <a:r>
              <a:rPr lang="en-US" altLang="en-US" sz="2500" dirty="0"/>
              <a:t>According to recent research, 16%-18% of teen drinkers have missed school or work because of alcohol use.</a:t>
            </a:r>
            <a:r>
              <a:rPr lang="en-US" altLang="en-US" sz="2500" baseline="30000" dirty="0"/>
              <a:t>4</a:t>
            </a:r>
            <a:endParaRPr lang="en-US" altLang="en-US" sz="2500" dirty="0"/>
          </a:p>
        </p:txBody>
      </p:sp>
      <p:sp>
        <p:nvSpPr>
          <p:cNvPr id="52228" name="Rectangle 2"/>
          <p:cNvSpPr txBox="1">
            <a:spLocks noChangeArrowheads="1"/>
          </p:cNvSpPr>
          <p:nvPr/>
        </p:nvSpPr>
        <p:spPr bwMode="auto">
          <a:xfrm>
            <a:off x="-1808035" y="199230"/>
            <a:ext cx="9531096" cy="15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263B88"/>
                </a:solidFill>
                <a:latin typeface="Source Sans Pro" panose="020B0503030403020204" pitchFamily="34" charset="77"/>
                <a:ea typeface="+mj-ea"/>
                <a:cs typeface="+mj-cs"/>
              </a:rPr>
              <a:t>Facts:</a:t>
            </a:r>
          </a:p>
        </p:txBody>
      </p:sp>
      <p:sp>
        <p:nvSpPr>
          <p:cNvPr id="52229" name="Rectangle 1"/>
          <p:cNvSpPr>
            <a:spLocks noChangeArrowheads="1"/>
          </p:cNvSpPr>
          <p:nvPr/>
        </p:nvSpPr>
        <p:spPr bwMode="auto">
          <a:xfrm>
            <a:off x="2286000" y="5049839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aseline="300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altLang="en-US" sz="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Brown, S.A., Tapert, S.F., Granholm, E., et al. (2000). Neurocognitive functioning of adolescents: Effects of protracted alcohol use. </a:t>
            </a:r>
            <a:r>
              <a:rPr lang="en-US" altLang="en-US" sz="800" i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Alcoholism: Clinical and experimental research</a:t>
            </a:r>
            <a:r>
              <a:rPr lang="en-US" altLang="en-US" sz="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(24)(2).</a:t>
            </a:r>
            <a:endParaRPr lang="en-US" altLang="en-US" sz="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230" name="Rectangle 2"/>
          <p:cNvSpPr>
            <a:spLocks noChangeArrowheads="1"/>
          </p:cNvSpPr>
          <p:nvPr/>
        </p:nvSpPr>
        <p:spPr bwMode="auto">
          <a:xfrm>
            <a:off x="2286000" y="56134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aseline="300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  <a:r>
              <a:rPr lang="en-US" altLang="en-US" sz="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Ellisckson, P.L., McGuigan, K.A., Adams, V., Bell, </a:t>
            </a:r>
            <a:r>
              <a:rPr lang="en-US" altLang="en-US" sz="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R.M</a:t>
            </a:r>
            <a:r>
              <a:rPr lang="en-US" altLang="en-US" sz="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., &amp; Hays, R.D. (1996). Teenagers and alcohol misuse in the United States: By any definition, it’s a big problem. </a:t>
            </a:r>
            <a:r>
              <a:rPr lang="en-US" altLang="en-US" sz="800" i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Addiction</a:t>
            </a:r>
            <a:r>
              <a:rPr lang="en-US" altLang="en-US" sz="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(91)(10), 1489-1503</a:t>
            </a:r>
            <a:endParaRPr lang="en-US" altLang="en-US" sz="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431E3-C74C-C45B-2EBB-9E154BB5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03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B9E5-F00C-4E96-3A8F-E9095D6A4D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882" y="406986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Outcomes from Comprehensive Community-Wide Drug Prevention Program: The Drug-Free Communities Program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E523B0-7EE4-2F94-A57B-B026ABCB281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543" y="2060625"/>
            <a:ext cx="7142162" cy="421481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3C210-2A35-78EE-53BF-2A19E11E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31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5400" dirty="0">
                <a:ea typeface="ＭＳ Ｐゴシック" charset="-128"/>
              </a:rPr>
              <a:t>“Social math” techniques</a:t>
            </a:r>
            <a:br>
              <a:rPr lang="en-US" altLang="en-US" sz="5400" dirty="0">
                <a:ea typeface="ＭＳ Ｐゴシック" charset="-128"/>
              </a:rPr>
            </a:br>
            <a:r>
              <a:rPr lang="en-US" altLang="en-US" dirty="0">
                <a:solidFill>
                  <a:srgbClr val="00AEEF"/>
                </a:solidFill>
                <a:ea typeface="ＭＳ Ｐゴシック" charset="-128"/>
              </a:rPr>
              <a:t>Example from Alcohol Control</a:t>
            </a:r>
            <a:endParaRPr lang="en-US" altLang="en-US" sz="5400" dirty="0">
              <a:solidFill>
                <a:srgbClr val="00AEEF"/>
              </a:solidFill>
              <a:ea typeface="ＭＳ Ｐゴシック" charset="-128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>
          <a:xfrm>
            <a:off x="1402592" y="2141537"/>
            <a:ext cx="9951208" cy="43513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ea typeface="ＭＳ Ｐゴシック" charset="-128"/>
              </a:rPr>
              <a:t>Break down numbers by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>
                <a:ea typeface="ＭＳ Ｐゴシック" charset="-128"/>
              </a:rPr>
              <a:t>4300 children under 16 start drinking every day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ea typeface="ＭＳ Ｐゴシック" charset="-128"/>
              </a:rPr>
              <a:t>Break down numbers by place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>
                <a:ea typeface="ＭＳ Ｐゴシック" charset="-128"/>
              </a:rPr>
              <a:t>This is the equivalent of 143 classrooms per day of new underage drinkers.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ea typeface="ＭＳ Ｐゴシック" charset="-128"/>
              </a:rPr>
              <a:t>Provide comparisons with familiar things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>
                <a:ea typeface="ＭＳ Ｐゴシック" charset="-128"/>
              </a:rPr>
              <a:t>Alcohol is cheaper than milk or orange juice</a:t>
            </a:r>
          </a:p>
          <a:p>
            <a:pPr lvl="1" eaLnBrk="1" hangingPunct="1">
              <a:lnSpc>
                <a:spcPct val="80000"/>
              </a:lnSpc>
            </a:pPr>
            <a:endParaRPr lang="en-US" altLang="ja-JP" sz="20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ea typeface="ＭＳ Ｐゴシック" charset="-128"/>
              </a:rPr>
              <a:t>Provide ironic comparisons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ea typeface="ＭＳ Ｐゴシック" charset="-128"/>
              </a:rPr>
              <a:t>There are more places to buy alcohol in our community than to buy school supplies.</a:t>
            </a:r>
          </a:p>
          <a:p>
            <a:pPr lvl="1">
              <a:lnSpc>
                <a:spcPct val="80000"/>
              </a:lnSpc>
            </a:pPr>
            <a:endParaRPr lang="en-US" altLang="en-US" sz="20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ea typeface="ＭＳ Ｐゴシック" charset="-128"/>
              </a:rPr>
              <a:t>Personalize the number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ea typeface="ＭＳ Ｐゴシック" charset="-128"/>
              </a:rPr>
              <a:t>The average TV-watching youth saw 366 alcohol ads on TV alone in 2009.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7345E-CD57-ED91-2D4B-98F810C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668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592E24-FFF7-91BA-B40C-EBEE6AA6DBE6}"/>
              </a:ext>
            </a:extLst>
          </p:cNvPr>
          <p:cNvSpPr/>
          <p:nvPr/>
        </p:nvSpPr>
        <p:spPr>
          <a:xfrm>
            <a:off x="0" y="711199"/>
            <a:ext cx="8418286" cy="2017486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63B88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Determine Who You Will Bring With You to Make Your Case and Why?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A537DD-F0C5-F199-66A4-756B9035F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197BD-ECFC-4803-B13A-3A1C47D9D1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6B494-7F99-87AC-1DCE-6DA37D56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69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67147E-AD7D-4EAE-18BA-20F010EE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to Bring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3456D-DA91-C601-C4C7-0BD216C65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Data/Issue experts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People with anecdotes who can put a face on the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Important allies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Constituents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0CB-0293-8DAF-9783-21BDE67817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414AE-0466-47B8-D32F-C898547F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829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peaking at a podium&#10;&#10;Description automatically generated with medium confidence">
            <a:extLst>
              <a:ext uri="{FF2B5EF4-FFF2-40B4-BE49-F238E27FC236}">
                <a16:creationId xmlns:a16="http://schemas.microsoft.com/office/drawing/2014/main" id="{D91ADCEB-7B36-BAC7-1F92-BCF704D94A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8542" y="662022"/>
            <a:ext cx="7675769" cy="2145846"/>
          </a:xfrm>
          <a:solidFill>
            <a:srgbClr val="FFFFFF">
              <a:alpha val="50196"/>
            </a:srgbClr>
          </a:solidFill>
          <a:ln/>
        </p:spPr>
        <p:txBody>
          <a:bodyPr>
            <a:noAutofit/>
          </a:bodyPr>
          <a:lstStyle/>
          <a:p>
            <a:r>
              <a:rPr lang="en-US" altLang="en-US" dirty="0"/>
              <a:t>What Do You Want To Change?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>
                <a:solidFill>
                  <a:srgbClr val="00AEEF"/>
                </a:solidFill>
              </a:rPr>
              <a:t>What Do You Want to Stop from Changing?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26F235-FFDA-DD8F-5114-72419334E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847" y="3541445"/>
            <a:ext cx="7499465" cy="2582978"/>
          </a:xfrm>
        </p:spPr>
        <p:txBody>
          <a:bodyPr>
            <a:normAutofit fontScale="92500" lnSpcReduction="10000"/>
          </a:bodyPr>
          <a:lstStyle/>
          <a:p>
            <a:pPr defTabSz="914377">
              <a:buFontTx/>
              <a:buChar char="•"/>
            </a:pPr>
            <a:r>
              <a:rPr lang="en-US" altLang="en-US" sz="4400">
                <a:solidFill>
                  <a:schemeClr val="tx1"/>
                </a:solidFill>
              </a:rPr>
              <a:t> Law</a:t>
            </a:r>
          </a:p>
          <a:p>
            <a:pPr defTabSz="914377">
              <a:buFontTx/>
              <a:buChar char="•"/>
            </a:pPr>
            <a:r>
              <a:rPr lang="en-US" altLang="en-US" sz="4400">
                <a:solidFill>
                  <a:schemeClr val="tx1"/>
                </a:solidFill>
              </a:rPr>
              <a:t> Regulation</a:t>
            </a:r>
          </a:p>
          <a:p>
            <a:pPr defTabSz="914377">
              <a:buFontTx/>
              <a:buChar char="•"/>
            </a:pPr>
            <a:r>
              <a:rPr lang="en-US" altLang="en-US" sz="4400">
                <a:solidFill>
                  <a:schemeClr val="tx1"/>
                </a:solidFill>
              </a:rPr>
              <a:t> Policy</a:t>
            </a:r>
          </a:p>
          <a:p>
            <a:pPr defTabSz="914377">
              <a:buFontTx/>
              <a:buChar char="•"/>
            </a:pPr>
            <a:r>
              <a:rPr lang="en-US" altLang="en-US" sz="4400">
                <a:solidFill>
                  <a:schemeClr val="tx1"/>
                </a:solidFill>
              </a:rPr>
              <a:t> Funding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76A60D-8E7E-D1C9-000C-6023BD0E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1" y="5747969"/>
            <a:ext cx="1049621" cy="8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516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CE33-560B-C84D-B001-0CBDC2CA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Before You Go: Do Your Homework!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BD5CD-F1F1-50DC-4924-EECC0CD82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Learn about legislators before you meet with them</a:t>
            </a:r>
          </a:p>
          <a:p>
            <a:r>
              <a:rPr lang="en-US"/>
              <a:t>Understand: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/>
              <a:t>Their personal history – e.g., a family member with a substance use disorder, membership in civic organizations, similar hobbies, children on same sports team, etc.)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/>
              <a:t>Their electoral history – are they facing an election soon?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/>
              <a:t>Their committee assignments and their leadership assignments – are they chair or ranking member of a committee?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/>
              <a:t>Their relationship and support for (or opposition to) substance use issues.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/>
              <a:t>Their other areas of interest.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64BBC-1568-03D8-D3D2-0F255A54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3428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8CB6-5A74-D3BD-7307-FE7B0936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Do’s and Don’ts of Meeting with Legislators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7A386D-3368-6132-CECE-0327E4E92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576" y="1825625"/>
            <a:ext cx="9671998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1F9413-076A-8DB4-6588-3EED75171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3512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D32B-49B2-2E3B-B47A-942F6CD3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Keep the Following in Mind: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1EF3A-E796-9701-F39A-5581173BF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3200"/>
              <a:t>Do the work for them – provide legislators with data, talking points, etc.</a:t>
            </a:r>
          </a:p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3200"/>
              <a:t>Ensure your written output is clear, concise and understandable – legislators will ignore what they cannot understand.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3E7FD-38A1-DD53-2BAB-BBA27A88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4541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D32B-49B2-2E3B-B47A-942F6CD3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Keep the Following in Mind: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1EF3A-E796-9701-F39A-5581173BF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Get good, powerful sponsors and co-sponsors</a:t>
            </a:r>
          </a:p>
          <a:p>
            <a:pPr marL="1200121" lvl="1" indent="-457189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Being on the right committee is important</a:t>
            </a:r>
          </a:p>
          <a:p>
            <a:pPr marL="1200121" lvl="1" indent="-457189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Be bipartisan – get both Republicans and Democrats</a:t>
            </a:r>
          </a:p>
          <a:p>
            <a:pPr marL="1200121" lvl="1" indent="-457189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Get as many co-sponsors as possible</a:t>
            </a:r>
          </a:p>
          <a:p>
            <a:pPr marL="1200121" lvl="1" indent="-457189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Work with your allies to increase support and gain additional co-sponsors in the legislature.</a:t>
            </a:r>
          </a:p>
          <a:p>
            <a:pPr marL="1200121" lvl="1" indent="-457189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If you have legislative champions, use them to gain additional support.</a:t>
            </a:r>
          </a:p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Get the bill introduced EARLY in the session – many good bills die because they are introduced to close to the end of the session.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4732B-EA1A-E095-7190-CB298557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936416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9CCB-21B9-7285-40F5-2EA4C85F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Other Tips and Tricks for Successful Legislative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9D9B-74E2-5027-309C-62798813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2" y="2049137"/>
            <a:ext cx="9951208" cy="4127826"/>
          </a:xfrm>
        </p:spPr>
        <p:txBody>
          <a:bodyPr>
            <a:noAutofit/>
          </a:bodyPr>
          <a:lstStyle/>
          <a:p>
            <a:pPr marL="609585" indent="-609585">
              <a:buAutoNum type="arabicPeriod"/>
            </a:pPr>
            <a:r>
              <a:rPr lang="en-US" sz="2400"/>
              <a:t>Designate one person to be the primary spokesperson</a:t>
            </a:r>
          </a:p>
          <a:p>
            <a:pPr marL="609585" indent="-609585">
              <a:buAutoNum type="arabicPeriod"/>
            </a:pPr>
            <a:r>
              <a:rPr lang="en-US" sz="2400"/>
              <a:t>Be brief with introductions</a:t>
            </a:r>
          </a:p>
          <a:p>
            <a:pPr marL="609585" indent="-609585">
              <a:buAutoNum type="arabicPeriod"/>
            </a:pPr>
            <a:r>
              <a:rPr lang="en-US" sz="2400"/>
              <a:t>Discuss the accomplishments of your coalition/program</a:t>
            </a:r>
          </a:p>
          <a:p>
            <a:pPr marL="609585" indent="-609585">
              <a:buAutoNum type="arabicPeriod"/>
            </a:pPr>
            <a:r>
              <a:rPr lang="en-US" sz="2400"/>
              <a:t>Ask how you can foster a continuing relationship with the legislator and their staff.</a:t>
            </a:r>
          </a:p>
          <a:p>
            <a:pPr marL="609585" indent="-609585">
              <a:buAutoNum type="arabicPeriod"/>
            </a:pPr>
            <a:r>
              <a:rPr lang="en-US" sz="2400"/>
              <a:t>Invite youth to participate in the meeting by talking about their experiences.</a:t>
            </a:r>
          </a:p>
          <a:p>
            <a:pPr marL="609585" indent="-609585">
              <a:buAutoNum type="arabicPeriod"/>
            </a:pPr>
            <a:r>
              <a:rPr lang="en-US" sz="2400"/>
              <a:t>Ask the legislator and their staff the best way to provide follow up materials to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B6280-C599-DA7F-C7CB-0C25209E2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6124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C08D79F-4A58-4A30-B134-D45E893CD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Is Timing a Factor? 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B346CB9C-2706-4B90-AECE-1E150FC17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2066926"/>
            <a:ext cx="967195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defTabSz="914377">
              <a:spcBef>
                <a:spcPct val="0"/>
              </a:spcBef>
            </a:pPr>
            <a:r>
              <a:rPr lang="en-US" altLang="en-US" sz="4800"/>
              <a:t>Yes - timing is critical!</a:t>
            </a:r>
          </a:p>
          <a:p>
            <a:pPr marL="457200" indent="-457200" defTabSz="914377">
              <a:spcBef>
                <a:spcPct val="0"/>
              </a:spcBef>
            </a:pPr>
            <a:endParaRPr lang="en-US" altLang="en-US" sz="4800"/>
          </a:p>
          <a:p>
            <a:pPr marL="457200" indent="-457200" defTabSz="914377">
              <a:spcBef>
                <a:spcPct val="0"/>
              </a:spcBef>
            </a:pPr>
            <a:r>
              <a:rPr lang="en-US" altLang="en-US" sz="4800"/>
              <a:t>The earlier you make the case in any process, the better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9C1A74-4281-9EB4-228F-4DECC225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5943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6DB4-8906-66C5-1DED-9F8E035E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77" y="2483241"/>
            <a:ext cx="10515600" cy="2741902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Most Importantly…</a:t>
            </a: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HAVE A CLEAR ASK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207A3-8283-AEAF-3DBA-579C668F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32480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23A833-8BD4-2CB2-3864-5E12F03C604F}"/>
              </a:ext>
            </a:extLst>
          </p:cNvPr>
          <p:cNvSpPr/>
          <p:nvPr/>
        </p:nvSpPr>
        <p:spPr>
          <a:xfrm>
            <a:off x="5370287" y="0"/>
            <a:ext cx="6821713" cy="4542971"/>
          </a:xfrm>
          <a:prstGeom prst="rect">
            <a:avLst/>
          </a:prstGeom>
          <a:gradFill flip="none" rotWithShape="1">
            <a:gsLst>
              <a:gs pos="56000">
                <a:srgbClr val="EDDED1"/>
              </a:gs>
              <a:gs pos="0">
                <a:srgbClr val="F5E7DE"/>
              </a:gs>
              <a:gs pos="100000">
                <a:srgbClr val="ECDED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1B2FC8B-5ACE-8537-F3BF-6C4D066758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72" y="1741714"/>
            <a:ext cx="7674428" cy="5116286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259" y="731520"/>
            <a:ext cx="4279786" cy="25795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7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 Will Your Opponents Be?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CE7BF-967C-411A-2203-0A33B709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0059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6000" dirty="0"/>
              <a:t>How Will Your Opponents</a:t>
            </a:r>
            <a:br>
              <a:rPr lang="en-US" altLang="en-US" sz="6000" dirty="0"/>
            </a:br>
            <a:r>
              <a:rPr lang="en-US" altLang="en-US" sz="6000" dirty="0"/>
              <a:t>Try To Defeat You?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8839" y="2450698"/>
            <a:ext cx="10194322" cy="341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31769" indent="-231769" defTabSz="914377">
              <a:lnSpc>
                <a:spcPct val="125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000000"/>
                </a:solidFill>
                <a:latin typeface="Source Sans Pro" panose="020B0503030403020204" pitchFamily="34" charset="0"/>
              </a:rPr>
              <a:t> Lay out the arguments your opponents will use to try to defeat you.</a:t>
            </a:r>
          </a:p>
          <a:p>
            <a:pPr marL="231769" indent="-231769" defTabSz="914377">
              <a:lnSpc>
                <a:spcPct val="125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000000"/>
                </a:solidFill>
                <a:latin typeface="Source Sans Pro" panose="020B0503030403020204" pitchFamily="34" charset="0"/>
              </a:rPr>
              <a:t> How will you counter each of your opponents arguments against your initiative?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010BAD-EEE4-AB86-A27D-C19FD660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1574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871B-AB61-4DE8-9780-5906438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936"/>
            <a:ext cx="10515600" cy="5561493"/>
          </a:xfrm>
        </p:spPr>
        <p:txBody>
          <a:bodyPr>
            <a:normAutofit/>
          </a:bodyPr>
          <a:lstStyle/>
          <a:p>
            <a:r>
              <a:rPr lang="en-US" sz="4800" dirty="0"/>
              <a:t>Go after support from those within the system who </a:t>
            </a:r>
            <a:r>
              <a:rPr lang="en-US" sz="4800" dirty="0">
                <a:solidFill>
                  <a:srgbClr val="00AEEF"/>
                </a:solidFill>
              </a:rPr>
              <a:t>already agree</a:t>
            </a:r>
            <a:r>
              <a:rPr lang="en-US" sz="4800" dirty="0"/>
              <a:t> with you or are </a:t>
            </a:r>
            <a:r>
              <a:rPr lang="en-US" sz="4800" dirty="0">
                <a:solidFill>
                  <a:srgbClr val="00AEEF"/>
                </a:solidFill>
              </a:rPr>
              <a:t>undecided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8BC540"/>
                </a:solidFill>
              </a:rPr>
              <a:t>FORGET ABOUT </a:t>
            </a:r>
            <a:r>
              <a:rPr lang="en-US" dirty="0"/>
              <a:t>meeting with hard opponents in the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CAACA-C1F3-ACB6-DAD8-99131BBD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3066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31371" y="3573462"/>
            <a:ext cx="9818914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600"/>
              <a:t>ACTS: The Data</a:t>
            </a:r>
          </a:p>
        </p:txBody>
      </p:sp>
      <p:sp>
        <p:nvSpPr>
          <p:cNvPr id="35843" name="AutoShape 2" descr="data:image/jpeg;base64,/9j/4AAQSkZJRgABAQAAAQABAAD/2wCEAAkGBxQSEhUUEhQWFRUXFhwYGBgYGBwVGBgXFBkXFxcVFxwYHCggGB0lHRUUITEiJSkrLi4uFx8zODMsNygtLiwBCgoKDg0OGxAQGywmICUsLCwsLCwsLCwsLCw0LCwsLCw0LCwsLCwsLCwsLCwsLCwsLCwsLCwsLCwsLCwsLCwsLP/AABEIAMIBAwMBIgACEQEDEQH/xAAcAAACAwEBAQEAAAAAAAAAAAAFBgAEBwMCAQj/xABSEAABAgMFAgcLBgsFCQEAAAABAgMABBEFBhIhMRNBByJRYXGBkRQjMkJSVJKhsdHSFYKissHTFiQzQ0RTYnJ0tPA0c5Oz4RdVZIOUo8Lj8WP/xAAaAQADAQEBAQAAAAAAAAAAAAAAAQIDBAUG/8QAMBEAAgIBAwMCBgECBwAAAAAAAAECEQMSITEEE1FBkRQiUmGB8KEjcQUVMkLR4fH/2gAMAwEAAhEDEQA/ANxiR8UaQiO31eBIwNmh/a98AD5EjPvw6f8A1bf0vfHtu/Dx/Nt/S98OhWP0SExm97p8RHr98X2bxLV4ifXBpYWMkSBTNpqPiiLImzyCChlyJFJU4RuEcVWkRuEFAE4kCTax8kR8FrnyR2mCgsLxIFi1D5I9cQ2oeQQUAUiQJNrHkEfDa58keuCgsLxIDfLJ8kdsfflg+SO0wUwsMRIEC1z5I7Y9i1DyCCgCkSBybRPII6JnCdwhAXYkVDNHkEclz5G4QAEIkBXbZI8UeuKjt5VDxE+uHpYrGWJCY7fBwaIR6/fFJ+/bw8Rv6Xvg0sLRoESMxc4RJjchnsV8UfEcIcyfEZ9FXxwUw1I0+JGbi/cz5DXoq+OG67VsKmEd8CQseFhrTmpUndSEOw1EiRIAPLuh6IxidcIUTzxs7mh6Ix21GaE9MVEmQFTa5UThYcIBIqCjcpSa5qrqkx7btZef4u7kaat9Pl88EriqSUuBQBO1WOgBxdB6z2wyzdkhDTixQVUVDooAK9kbRx7HK87TaSEhN8EJFSw76Te758FJe+yQAe5XyKgZFrfkPHhQlZPGpSFJqFKVRdRQIUSSKa4gCQMqaGsanZsi2UIAbBotBOmiSDv3ZRbw0rJXUSYPZ4QEjWTme1n7yPbXCi0cNJOZOIVGbOlK/rINXhsxtLK1toGLAqiQNTQ0pCTYCQhtBUnjYAKEZgADLthRwqSsmfVyg6oPq4SUH9Cme1n7yOC+EJPmcz2tfeR7bcQc1JAz1iwhls6JBiFjrkPi2+AYvhAT5pM9rX3keU39B0lJjta+8guZdHkjsgUu1JfaFsAEg0NBvjRYrF8XLweXeEBKRVUq+Otr7yPjXCElWSZV89bX3kfbZstT7eJlvHgzIFCab8tTC1JTgSoEAZRSwfcfxUvA2G+avM3+1r7yORvuRrJzHa195DVYEw0+2CEiu+CD1nNkeAOyMdFOmb91yVxEA38Hmj/a18ceRf0eav8Aa395DHPWMkaJFOiBL0kkDwRFds45dbOL0tbldq/Y80fPzmvvI7Jv6B+hzHa195E2aRSgEX2NmogFIBpEOBL6+a9CmOERI1k5nta+8jujhKQP0KZ9Jn7yLncaKniiKypVGXFGpg0Av8Sl4PP+05HmUz2s/eRxXwlIOklM+kz95FoSiPJEVxKJBPFEUsKH/mMvBQfv8kn+yTA62vvIpvXwB/RXx1tfHBXuRBSThFY+uSycI4o3RSx7C+Pl4F128ZP6M92t/HFJ211K/MO9rfxw6rlUU8ER5YlE4RxRFdncXx8vAiGdX+oc7UfFHVq0FDVh3tb+KHdqUTU8URBJpIJwjmiXiD4+XgB2VNJdbDiUlNSoUVSoKFFB0JGqTD5cM/lP63QhXbaqyf79/wDz3I0C5CaKcHR7BGEuD1YO9xuiRIkQWeV6GMytaXzMaavQwiWkzWKiJijckU2n9856nVw5zaittQBqKHf6svZCLYHgOp8qZcQf3S+sKGXKKjrh0awoUkJSEhSFBQSAK4KFJIHJmPnR1x4R5UnU2ZiqrbqkncqH67s/VIhAvJZeDv8AhG0OFalDU4qVFTnShIA3CnJHuypgVcKyQBUJIJGGg8IUORxE58wja7VEp18yNQtGexEIB/8Ag1gFa8vQhY0OsB7u2qp5lDizVSk0PPhyJ6yIO2k73k8sTKSjSRxz1a7YIcdI0MeEWkUmK7jnPA+aXlWsNUaxQYn7yJS2ok50oOcnIQDspwUFDmcz0mFW8bpNADv+wx9sefUlSekRUXG6Ont3Gz9A3dY2bSeWlYU+EC72AmaaHEUe+pHiqPj9B38/TDHYlrJUhIORoIN0StJSoBSVAhQOhB1BjFuUZWzXSpR2MquvbJYcGfFOsaww+FpCkmoIrGQ3msZUm+UZlCuM2rlTyHnGh6jvhluNbv5pZyOkVkjqVozxy0umOykBQ5oET0kBpmPZBtLQGm+B8yjZqxapOo+2Igy8uJZVvz5Fl+XwmOKdawenJXeM0mAr7eExTijzpwlCWmXJYYmOWLRSFDKBzZj6p0o0iKRm0XkopHPBrzx8l5sL5jyR2GcXGid0VNgdK5R6carTmMd99I+KNItJILPKk5R8QmgpHfIax7Ca9EVtYrKzLZzy3x8DR0plyxcbFd4j0E88JxsWoW7ny9WT/ETH8w7DtdZNHXR+79UQuXGZ/Fyf+ImP5h2Gi747+9836iY8+R9Rj/0oYokSJEFnleh6IVJtmsNa9D0QFU1DiJmZXcYxd0JrQ90vEHkKX1kHnzAh1s1o5KXhKgmgwgigNCrUmpNB2QnXfWEKmio0AmpjM6ZTDsMln2iD4JrQ8hBHSDQiOyO8TyMjrK78ge2LGUaNqwlpNMOuIhBqhKt2RCc6500EIF6bOfZxhoBSHeeikKICTQbwQAemsazMvhZIBzGvNXSFW2Hkqcw1FUitOdWQ+3sjbHGzJT0y2EmybbTLoCMzhFAKZ5b4Yhban0ZJKRzx5XIt1qUpr0R6wAaZREoJyZUnF71uclknXKLEiguIwLRiQK8YZKSQK5cxiu4coks7RlxSB3xJBBGoTy84h6RPgTLy4Q4AhRUk5g0oRXxTziOMjkpPSPbBC96sRac4vGHhAYaqGSgoaVHLvygbKOZg88DXzM647wRrkqeKkjmg7IWioHlHPC7ZDlUJ6IMhYSOf2Q2ebrlB/KFLYl255lTRICxmgnxV0yrzHQxlqHFNOFKqpWhVCN4I1EOdhJUFunOhVUHl5ftgVf8AskqHdTfhpFHQPGSNF9I0PN0RcIpbG/eUnUuR6unbIfbAJ4w1g280FDOMMuveIsOJNct/RG2WdPJdQFpNQRGGXG4O0deOT4ZWDODLdu90Dp2T1IhjKAYEWoCnwYrHLVszbJDHlhpl+GLkvkVDnj6+PZHhQorOPVojiE80XPE0eNPHKEqkDUv5mnLF+zp00orthRlJ2ruHnhxkGRhyiFBxHkVcl9pNSY9JRkqsVA4WzlnXdBKSszbGri8CTqkan3euG1pVsyUW3SKbD4qAMzTQZ746CTmFkhKMIKwmqsten3Q0NWUE0LIDZApiIxEjkOf2x3dsrE3gUtWKoVj0OIGoNNOrkjCWb0R3Q6GT3/f38C58hqDqAp8Jqk8Uc1M9R7I6S9gtl5YLqyUpTUDdiqRu5oYpSz8Ky4shS8OGoGEBINaAVOu8x2ZlQlxa96wnd5AI+2IeeXk6Y9EtrX/gl3Fl6SqgNBMzQz5pl4QcsMfjD/zfqJihchP4sv8Aipv+bfgjY/8AaX/m/UTGLdnoJUqD0SJEhDPK9D0RQCYvr0PRA9KoAM0sGWxLerp8oTP0XX1J+kK9UM93LvsvNlx0OFwuuIJDzqOK26tKBRCwAAOaBd0GgvuoHdOTBBGoImXaEQ03QRhYIJKqPv5mlT39zkAEaybUUcmOCeaViBdybW7tEISVulwoSmuqWgE7RajXCkb1H1kgE5O3Xs+Rl1vz6itROJxzaOIxrOiG0IWNNEjM0GZ1MMt37El5MKbZpjWS44SQXF1UeMd+EEkAaDprGWcJ1jPrtALm3SuXI/FhSiE0HHboPzmVanNQ00ISa5TaihrDDEnNqwZY0wZ6bCWGu52nFYGkrWt0gAKVjWVqJKiBoCAMuSpZrcudMSzCnStDyUZrCEqSpKN6xUnEBqRyVO6kU7rtgTspSlNrT/tuQ/29exEpOS0u8AG5hK6ObkLQpASFfsqx0ruNN1aVOUoNJEYscMsXJr1MjUqqRTfQA7uMaA5QUvTdd6y20Pl9CsToa4qVJNVJUqpqSCOJSnPF6+V3O4nklsUlnFjZ00aXUEs8wOZTzVTuFTPDyulntnkmUnsbdMVLLvGhY+nVSUkIUldWbtimzS2yw2SC6QQkqNMQQkZrIyrSgHLXKGFvgSAACp+ijoAwB2Au1MO94pg2XZC1MDjMMJSg68dWFGM11OJWI8pj8wPqW6suOrUtxSqqUokqJ5STnGbnKbbR0KEIRSN8curMSTdVFL7aRxloBStIGqlNmtQOVKieakdLKst2cxFtxtAQpNQoKVjSpIUFZEUBOIfMMdeBO3XZiVcaeWXFMLSErUaqLawSlKicyQUqz5KckfLqvplrUmJdOSCtTQHJxe6Gk8wSlbyR0iK7s916o55dNi1KVbM5sTwCHSRQslaVpG5TRIUBy5pNOWogpaNmvsMrecLSkoRicQAquAflMzkaJxHTOkCpyRUm2ywAdnM7OZJ3DZflB1llIP8Aew1y1uofnpqRIBDbLZP7W0xbQdSVs+lBLNKlRGPoYXLUvXYyB+6C3J1phg4W38S21kFSUJSkrUFU5KAfOENMmtdlTDUo68l7aoKxhBSUAKwitSa143owZ4O5dW0WldSZQKYqd6ysgnpwspPQ5GfW3Nrm7WmX0Zttr2KFbglniGnSsLPzo1WeTnS4KjFww6pcmruW2lIpWpO7fFcTiVVJMJyXDWpNcqVhete8CxVLaswaf1yx2Y8MJ7J0zn7vd52f8GiPFK/B1jzOy5CMx/rC1cZ1bx45OUaaqVCkYTnCyN4paZGsMbcXHKtvT/oxCfRs3id1YarBtAu0S3md53DlgTfyy17Qts60OXJXQ13RaugdilLYyoN2nVWKnS3RxzScB+syVTxgkYlg0KtwyrHXBs3AM60JruFCBT1+ox6u5QJcPlOqI5xkPsMfbQQC6FUzCdek5Dn8btji1tuie2lBS9QtL2kBkqteYE9eUEG3QpIUDUEV6oVpJyrjgpmMPWkjLozx+uLtnzhS2TWo45HRiUR1RjKHg7cHVNbS4DjLoUkKTmFAEdBzEeGppKjRJr1Gh5wSKHqiilysqnOlUIBI3Vwg+0xZmwApmmuMgdGBdfs9UZUdqyNpP+38i7cj+yq/ipv+bfi/Y/8AaX/m/UTAy5avxVX8VN/zb8ErFP4w/wDN+omEbB+JEiQAeV6HogJtYNr0MKUxMUEVFCYtXSng2ZmtSTNzAAGZJMw6YcrnOYpetCKvv5GlR39zWhIjJrCmlCZcpoX5qnSXlH2V7ItTVnPuOrLU5MMJBHEaecQnGrjKOFKqAnECeevLGzxOUdjz45ljzS1fu4totl5macn0uqXMCYWg4ycKm0qoWSPIw0HMQCMxG1yr8rbMgFCpbcGY8dp1PsWg9R5wc8An5bZpcSCVYXXczmSRQFRPKTWBlj2g80ijEw+xiPGDTq2wo6VISQCeeNcnT/JFrmjfHl5vg16xrPXLT8uw9+UQ7UKAolxBQ4EuJ5jQ1G4gjnPnhmQDNyQUKjZPVryYmoTLOS84oLcnJhakjiKU84VIxDMoViqgmgrTkgjJ2YtS0uPTDz5CSE7VxTmEE5hOMmlaDsjNxk5KUjHu44QlFDncS3UTbZs+c74oCrSlZ7VDZCgK/rGykGupABzIUY6cOaayDQO+aQD1odjOHJNe0XgKklBCkqSSlSTypIzB5xA490PZPzUw6lKqhDjq3E4hUA0USK5nPnhdr5k4mkOoThT5Nou7aLFr2cuWcV3zZbJ9AoFpVSgeSDuJAUk5iuRzBEZhM8DVoJcIbUw4iuS8ZRlyqSUkg8wr0mF19pQdxoUptYHFWhRQodCk5iPUxfa1GwEieeI0zIJ7SKwSxShbjwaRyRmvmNwuxZLFhSC1TLydS465oCqgCW2wczQAADUkk0FaBEsKeceMxPYSFuP7dCd9G1AoR6KQk9JjL56eemTjmXnXlDTaLK6V5KnLqjSrnWiCwAaDCM+gCHjxO25GHV5GopR8my7Jla0TeVUsqCV7tk7gcJ/7aT2xltx5smY7vV+fmlV/upg4EJ5gklk/MinMWK6uqUzU620Rh2QU+G8GmAJ0CaZYaUpBhplDLGzCHFJCcICW11J6k5dO6IjjrkWbqW9OlPnfYdbxTCLPlZ2aQKKVV0/tPFCGWx1lLY6zGW3cldjLIB1IqTvJO8xUm7LecIS/NTa0FWLZOuOlBwkEUDhoqhp6oJTTlAEjLKKxR07kdVlU6igZeC2Q2MI1MBrFkVPLqd5gZPud/ViNaHLohyuHNIUk18IeyOuORGUo9uFocLKlA0BTI8sH5e0ygUIrydPPzQFaURQxZl199RXwa05uU1r/AFlA56lucmPNkg6TLM9ZISConEtZzJ1zgG5ZWE8XKG2YUpRCEYcSgVVVUhKEkCtAQSSSN/LFBW8EZg4ekkA15tdIzWRvZjmq3RRs95TeQ0Jr176cnL0kxfDuJWLfSnVWsfJNHGKVAVpUEbxWhGe8Zdse3BRakjcEn0q+6FaJqVWe0sJUamtaUyJFQdxpqIIbIFOHQEUy5CKZQGE6QpWFBUEeEQRkaVoAfCNKV0136QYS/kmgKirMUpp5RJ0GY7YhmkKOiRROE5pIwkHeKUi7IpGRKlKIFBiIyB6AOQZ65QPVMDCVZ5EgimdQaUpvNfbHliZqaUKVAVoaaHoJBiHGzfHl0SA90HKS6/4qa/m34M2Cfxh75v1Ewr3Sf7yof8TM/wA09DLdw9+e+b9VMYtHrp2MkSJEiSjyvQwgTztBGgL0MZlaTmsVETFq7kulwPhQqO6HjvBB2zlCCMwYLSto2XLJwTi3kOY1GiTNFOEqOEgtcU5U5+XOBF2nihp9YFSHXSBynaroIY5plqhW4gLpkBSpKlGgSOkmOpx1RW55Pc0ZpNqwlZl17JmpfulptS2V41Yi4+muFSkuEpUoKriQrUZ0hGtSduyGHe58ntmvZcWa/KYTg8IU8KmuUaNdBNLMIwhGc3xQagfjExlXfH57RZVWUKA8UGvVGEYyk2r4PQeSMYp1ya1K3ZlvkPuvZnb9wqexhxwd8DRUFYcWHUaUpAWyl420K0NI0C7C2kWGyZgVZTJAuilathvjigzPFrlCm3e+7qRRKFAbqNvD2GFGdXZOfp+4lWwcuddiWmGluPIUpe2UmoccRkAmgohYG8wp8FliMzi3e6ElYDaVDjrRRRUpKjxFCtcI1jT7lT0o/LhyRBDJWrUKScYoFGis+SEDgMUCp6n6pP8AmLiU+Su2o6F+8Fi2/wAHpV9bExiS6imJP40umIBQzTUHIjfAqbnrsFKqVKsJw1TN+FTLUctIL3wmbvpnHhPV7p4u0p3R5CcP5Pi+Dh0hZt2cu4JZ7ubFt9kvZVE1TaYTg8Pi601ygT+7Na+yMuZBpQ7xDVdt8pNNxy7YGMpQ6nyFD1RekWH0rQOKE4k1IzqMQrrHYrSOKTt0fom+lvmQlHZkN7UtlPExYK41pR4VDTwuSM/HC/M/7uH/AFP/AKo0W9lqsyss4/MoK2kYcSQkLJxLCRxVEA5kRny+FKxhrKOf9K18UcKrwdsr9GK18eEJ2bLGOW2AaUpWTu0KsSQMNMCaaAwT4L7NVaTzzswD3O0kJCQpSCpxeYGJBBolIqR+2mFm/wBeKUn5hlcm0ptCG1BYLaW8SiqoICCcWVY2OxLJds6yShlsuTWzUvCKVVMO7qmgoklKf3W41bqGxksalO3uK3CPcKVEi5MySKONHGoha1420VS6njKPg5q+YRGVXbtBTa0lIJJNAkaqKjQJHOSQOuN14LLPmGJRUrNtrAScSS5TjB6pcRkTWisR/wCZzRl8vd4SNuS7C/yQm0FsneCoKZ6cygdIPJDxyqxZIKSW3JrAsZmXly/aLtAhIKwFqQ03uwjBRTpqQM61OiRWkBZK9liurCA2tsKNEuKbcaRXlxpNU9JpFvhgYLjMm2a7Nc2kL5D3twpB6x20gzKWUxTBs0YEppQgUof9KQoxclbZnknDC1BRRyt6XXKNuvNrWtJaLYxHEtoqrs1IXqpONSa4iSMjWgIgGbx2MVhBemcZUBQmdHGrxczlrvgfaUlOrSQmbmBJFAFFMAp2NN6ijFTDvrWGG37Kbbl64ElQR4VM6jfEpN+o5yhDfT/BavDLSEi2H5pbzaMQQFB6ZWcS86UQsnPD6oWReGTmJiXZsx5xTzrhS5te6VJDQbcUVEP5EjCCAM+omC3DOPxJr+Lb+q7CjZEyhkpdTs23EKCkqXRKSQCCknkUkqT1xWOEpJyTDNKEWouOzHC80xIWWhBmEPPreUrCmpcUtQpjVhxJbQM01oBqMo6XXtGRnSUsNvyzqE1wEqZVhrTEAlZQsAkZGtKiozik9wgWbMJCZxogoNeM33QlKtMSFtYiOmgMdU2TY9qAttuBwgYsAdXiSPKCHScOo3UjO/JtpXolRbfmS08WHlBasaHEryTVtYUlClAZYsbZBAoCSCAK0jyqf7+BUUSg15arUMP1DAmQulL2e6pkAHaoKkE+OlJAWlQ0xJqjMZHEMhSKk7RpVEDCK16eknMx1YlqR4/Ux05WlsdbqO97V/ETH8y9Dldj8q7836ohAue53qvK8+e192H66h767836ojmke1DhDPEiRIks+L0MZTaytY1ZehjJLWOvXFREwFYCu8Pc7q/W+ffDHbC8OyWfBQ8kq5AOMKnmBIhdukrJwEVG1c5/zioaNoFAhQBBFCDmD0x2wWx4WeX9Rnexr3yTMmtp6ZabdxTPEUaK7488pHalaT1iM7saXrKor5A9kXpqzGRio2kUXyc0c9vRNAAIfYcZavJ0Tza4RilwNLt6pNNiLllTLYf7hW3siePtC0pIRSmtcoyCSswVBPkiGR6SbUcSkgnljk9LJPNTkyjKGJp2bSz6kkaBwW3pkpSS2T8w20sPOKwqNDhJFDAXghtyXlQ4uZdSylSAEqXkFELWSAegiFpmTbJAUkHdBWYkmy1gwgpGULsPf7g+qS07cDPbbF3ZuYXMvTSC6sgqIeUkcVISMgKaJEV3ZC7oQoJmkHI5F4mpplqIyFyQS09Q5jdWGmybLaUakCh1ESsE65NsmeC3asF2vZBEs3NNAjJONPIcs+isWZSfCw2rSihi5qEGHtcolbWzoAmmnNGZFgtPra0orL7I3UXujkx5Nf4Nf4Vb5yL9mTDbE0044ot4UJNScLqCd24AnqjE2ZdSykkVJNAI+vyo2hxb9INWEoJdSV0oIjHhrk6cuW1aGK5dkMMvMvTikttpVtCpdcNW6FCKjQlZSehChDVfPhCdcfZZsiYbUMJU64EhxNSQEIGIZEUUT+8IoGWC0YTQoMV5mUSwAppAABGKmuHeR0RM8Tk7OaHVuMdPqELLvVabT7Spp5DjGLvqUtIScByKgUivFrioNcNI58J9oSc4WXJOZaXMoOEBJ4wKCXGl5jxVgj/mk7o7rQFhKk5jdzg7o4S1it4sezSFbuaE8VP5RR616WpBeyeEWz59jYWgUy7uQcQ5VCMaCDtG3BkghQqKkKBG+lYJGbs5PGctRLjZTQoU+yErTlkrZpCljIClcxkagmMrvlYGGaS9g724njb6OCtdDlUAHfvi7cOyZdc0Q80koKKAmnh4j9kKWFq9PB0rqISSk0N15b4fKRElZoWpCiNtMYSlIQDXA2FCprTM0AppWuR+2CoSQbpVYCkqNK5M1xqA1JOEUH7UEZSTRLk7JnilPiAVBTXI1O+uvNH2YllIQ2opxEFe0Cc6bY4lEDeAqnVERVGWbK5/j/kUeEu8cpNMtMsTDbjgmUKKEnjABLgJI6x2wtWNPOS0wHgnHsnTxBxSpBRgWmp38ZRHOBzw+Sl3WVKW7sgkkjDUUNB4xGoqSdeQQDdsnNZpSrqzpTxqA9gEa440nEyzdTclOg6/eay59LajNoaWmuHaFLSxipiSUvDCoHCncdAQY5y83ZUo73QqdYK0pIFFtZYtSEtDEo0y39EJ0pZDamkMrbBWnChVRSgSaFemYIBp0iCcvYki2tWNlIqQpGWow0KU01NUqy5xGXaZv8dC91ufHbxm07QbclkK2DKFoQpYKNopdC45TUJAQgAa9FY9WriUVhQAUg50zBBFUkV/rKD0rLolwySEtpCVJV5KVrKVZndooVOUcVSwcU4sZpUUpSdxwA1UOaqiK/sxti+XY4c+XuS10LFzj3kf3r3+e5GiXS/KO/N+qIzq7AwpUOR5/wDz3Y0S6B47vV9URzz5PbhwhqiRIkQWfF6GMitIZnrjXV6GMnm0VUekxURMXrBSQhdDQmYUnSuReII6xWDNpKWkJS3TGtWFJUCUpoCpSjTWgByyqaRWu5LYkqyrSbV9F9ZqeyDtpNYChZBwpJxUBNEqSRioNwOGOmPB4GaX9R/3Znip1xK3W3SCoKBxAUBBAzpuiuzOYq13GkFHpXavPuAHBxQgkEYqA1IB3VgSiSpi/eMdDm6X5N40dtoSac1Y5PqIplqaRzbWUr6vtju68Dh6Yyvkqjm8oppQVJ0EdGpxQCsWVNRr2R6dAxpO7OOD2eIjSo9UaN/v4DkoWrLl0ZCihmnnAixdqdqrAclAZxcVmtFN1T1RzmbJxOY2jgWB1GGkx6k1THWVcypmcozq8RSZtSk5jF7AKwQTPzqcSapSN6tTTmihZ9nlRrmQK5neTqYcV6snHDQ22zzaUnUYhkYoyztctCIa5mV4o6oB2rZ3GCk6wNpOzSE72Ybu7blFBtfUYbVOJIzpnGVSrvHzyIhpsS2tUuHfQGDXFmOXF6oYJF7YL2Sj3tWaDyHemDDTvGAofsgHMsh5mlecHeCDkRBFKiEpSTnkCYl5Ec8lYSnLPTMJU0acZPFOtFA8U82ZhAsx5TTqknJaFEEbwQYdVPFBCk7gf9PWBCvf6x0tOMzjYzdUgLI1KlUSa8oKT2iJ13ZeH6X6mtXfnw80lW/fF6fconKM9ue6pLjYNcOM/UWK/wBcsNlsrDjgbJOFKcRAJFSSQAaGtMjGLVSNXk+RlqVf3GKk2gFUVLOJ46ak4HCkE5nDRKgCTrTFSvNFOUnO9JJJJNTUmuqjyxS5OaUm40wouRSRWOTbeExTs20ypxxNSQCkDkzSDl2xYfxbRFPBorF08XD/AOUVuTKvQKM5iOim6wOStS14EqKAEhSiACTiJCQMQIHgqJ6otyDpUkhRqpKlIJ0rhORpuqCDGbe5a4M/sFNAv+ImP5h2H+53hudX1RGe3cWS0FHUuvE9JfdJMaDczw3Or2COeR78OBsiRIkSWfF6GMwCKroBU1MaevQwisqZaJClgLrxtezSKixNAFi7rrallmcebC1qXhCGVAFaiogFTZNKkx1+SJrz9/8Awpf7qDhtBn9YOw+6PnygzX8oPX7otS+5k8MHu4r2Qurus6okqnXyTke9sfdxzFwa6zj/AKDPwQemLySjasK30pNK0IVoehPMY8i+Ej5yn0V/DD1PyCxQX+1ewEHBok6zj/oM/BH08FjZ/S5j0Wvgg8m+ch5yjsX8Mevw2kPOUeiv4Ym2V24+EAFcF6Kf2x/0Gvgjz/s0SBTux+n7jPwQwKvvZ/nSOxfwxyVfmz/Okdi/hg1S8h24eEAUcGqU6Tj4+Y18EdE8HtDUTr9f3Gfggsb82f5yjsX8Mefw6kPOUdi/hilJ+RPHDwgWvg6xazr/APhs/BHQcHmVO7X6f3bPwRfF+5DzlHYv4Y7sXzk11wvhVNaIWfYmDU/IduHhewLPBzXIzz/+Gz8EcJjg5bTTHPvgk0FUNVPMOLDD+F8pveHoOfDHN+9Eoofl6c4QuuetKohan5H24eF7C4rgkYUqvdjxVpklrppkOePf+yNrzx/P9hv3QdTeORGj1M0k8VzMoASK8XkSnsiz+GEp+u+gv4YLfkeiPgDNcHRQMKZ98Dk2bJ9qY6G4i/8AeD/+Ex8EFF3ykwKl8ADUlCwB9GOP4eWf5032K+GJt+Se1j+lexSNx3P94P8A+Ex8EfJq4zjiEtrtB9SEkEAtMZFOaT4FcqRe/Duz/Om+xXwx9F+rP86b7FfDBb8h2cf0r2RSauU6kgptF8Ef/kxz7sFPGMe1XXmAoq+UX8RASTsZfQEkDwOVR7YufhxZ/nTf0vhj5+Gkgf0pv6XwwWw7OP6V7IHou7MorhtF8VOI95YzJ3+BzCKK7pvUA7veoNBsmR/4wbVe+R86b9fujmb2yPnLf0vdDTYu1j+leyAstdmYaJKJ94Emp70ycwAN6eQCOzllzhIJtB2oBA7wxvpXxOYQQN6ZHzlH0vhjyq88l5y36/dDt+Q7UPpXsDm7LnEqKhaDtSAD3ljRNaeJ+0Y9s2bOCtLRdGIlR7yxmTqfA5oNJn2TosU6/dH1ucaBzdFKDLCdc6mtN+WXNC1fcO1D6V7AKWskyzaG8RWBXjkAElSlLNQMhmow43L8Jzq9gig5OS6gQVih5j7oI3PAxu4TVOVDy5CJZqhqiRIkSMkVHLMaUalAJi3EgAo/JLPkCJ8ks+QIvRIAM/vdwfomXdogEHCE5GgoK0y6zAE8G7Lf9oU4AdClQGe+tUmNeiha9mpfRhV1Q0woy43BkTo6/wCkj4IpTdy7PQKl6YPMlTaj2YIZp+77jNQU7VB6zSAExd+XcORU2rkOnYr7DFpk0ZJOTAS4tKa4QtQTUZ4QSATz0pFczBjUZm5FfBKFjny94gRM3Jpq0ofu5+ysACJtzHzbQ2OXUSN6h0p/+RwN2xuUD6oVALW1ghZV4HpeoaKQCakKTiz0gkbu03V6DEFg/s+z3wUB1b4QJobmT8xXxxZRwlzY8Rj0VfHFD5F/YPZHw2QPIPowUOwmeE+a8hj0VfHHNzhLmz4rI+ar44HiyB5B9ExPkb9g9kFBZLQvrMvIU2st4Vihogg0POVGF/aww/INfFMfBd48nrHvgoQv7WPu2hh/BvnA6/cI6ouunevsEAC1t49Ca6Ib2Lng6JcV1H7IKS9w1H82lPOoj/WHQjhdC7MtNsJWuYcQ4cVUpQCkUUQKKORqADDGng4lvOXfRR7o5S90UNgbR/DzJy7CT9kX0NpAwsbRZO8lR9vugsNyo/wfSqUqImHVEAkDiagaHix4l+DNS0hQKqEco90Mti3UdWQXCQnWn+kaHLMhCQkaARDZSQDu9YCW2glxIKoJ/JLPkCL0SEMo/JLPkCLEvKoR4CQI7RIAJEiRIAJEiRIAJEiRIAJEiRIAPhFYozdkNOeEgRfiQAKc1c1JNW1qT0Ej+tIpOXcmUnirChzj3Q8xIAM8dkplGrQV0Ej3xTdY8uWPog/ZGn0jyWwdwh2xUZSWGN7JT82n1YhlpXyaelGoLkmzqkdkcVWSyfEHZD1MKM2EjLHQ0+dT2x8VZ0t5f0h7o0ZVhMHxBHP8HWPIEGoKM9+TZfy/pJ90TuCW8qvWPsEaGLvseQI9CwWPIEGoKM2MnK8lfS+yJ3LK/qyepR9saaLGZHiCOgs5ryB2QrCjMkNsjwZevzB9sXWkOeJLker2CNFTKoGiR2R0CByCCwoQG7Om16JSkdFfbHdF1ZhfhukCugOH2aw9RIVjFWTuS0k1Vxjvg7KWU034KBF2JABAIkSJABIkSJABIkSJABIkSJABIkSJABIkSJABIkSJABIkSJABIkSJABIkSJABIkSJABIkSJABIkSJABIkSJABIkSJABIkSJABIkSJABIkSJABIkSJABIkSJABIkSJAB//2Q=="/>
          <p:cNvSpPr>
            <a:spLocks noChangeAspect="1" noChangeArrowheads="1"/>
          </p:cNvSpPr>
          <p:nvPr/>
        </p:nvSpPr>
        <p:spPr bwMode="auto">
          <a:xfrm>
            <a:off x="2714625" y="-288131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77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5F8E4-A11E-C41D-B4E6-AEA777C72346}"/>
              </a:ext>
            </a:extLst>
          </p:cNvPr>
          <p:cNvSpPr txBox="1"/>
          <p:nvPr/>
        </p:nvSpPr>
        <p:spPr>
          <a:xfrm>
            <a:off x="1338944" y="1459230"/>
            <a:ext cx="176711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5000" b="1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</a:t>
            </a:r>
            <a:endParaRPr lang="en-US" sz="25000" b="1">
              <a:solidFill>
                <a:srgbClr val="00B0F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E55D86-30A0-2DE4-6E96-6B160DA4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4" y="5948413"/>
            <a:ext cx="858011" cy="7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26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211167-4884-32B0-9A03-8253B507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422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/>
              <a:t>Participating in Advocacy Efforts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CCC710-43DF-A849-231C-5D9F4A92FF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0305" y="2975429"/>
            <a:ext cx="9950450" cy="3513422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Anyone can engage in advocacy, no matter how much experience or time they have!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C827BF-AA01-8F46-A299-187E0F32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8488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83F3B1-405D-48F5-AF21-2AC01B4AB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2137410"/>
            <a:ext cx="11338560" cy="4070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D5018-9C4B-281A-6767-612ED651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572" y="649722"/>
            <a:ext cx="9951208" cy="1325563"/>
          </a:xfrm>
        </p:spPr>
        <p:txBody>
          <a:bodyPr/>
          <a:lstStyle/>
          <a:p>
            <a:r>
              <a:rPr lang="en-US"/>
              <a:t>Participating in Advocacy Efforts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CABA3-588A-8A48-2424-2C4C9F0D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00929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at a podium&#10;&#10;Description automatically generated with medium confidence">
            <a:extLst>
              <a:ext uri="{FF2B5EF4-FFF2-40B4-BE49-F238E27FC236}">
                <a16:creationId xmlns:a16="http://schemas.microsoft.com/office/drawing/2014/main" id="{1FF3D6F4-EEE2-D70A-DC5A-F64D0A7D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6857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DFB8AF-E11E-3262-B30B-8FE7B8F77437}"/>
              </a:ext>
            </a:extLst>
          </p:cNvPr>
          <p:cNvSpPr/>
          <p:nvPr/>
        </p:nvSpPr>
        <p:spPr>
          <a:xfrm>
            <a:off x="6328230" y="4412342"/>
            <a:ext cx="5863770" cy="211908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3600" b="1">
                <a:latin typeface="Source Sans Pro" panose="020B0503030403020204" pitchFamily="34" charset="0"/>
                <a:ea typeface="Source Sans Pro" panose="020B0503030403020204" pitchFamily="34" charset="0"/>
              </a:rPr>
              <a:t>Ensure you testify at any hearings on the issue.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85549-96D6-1C2F-ACE6-214C6C80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8763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itting, computer&#10;&#10;Description automatically generated">
            <a:extLst>
              <a:ext uri="{FF2B5EF4-FFF2-40B4-BE49-F238E27FC236}">
                <a16:creationId xmlns:a16="http://schemas.microsoft.com/office/drawing/2014/main" id="{4C683304-945C-50C1-56F8-A0C9AF695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825"/>
            <a:ext cx="7848600" cy="1489024"/>
          </a:xfrm>
          <a:solidFill>
            <a:schemeClr val="tx1">
              <a:alpha val="94000"/>
            </a:schemeClr>
          </a:solidFill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altLang="en-US" sz="3600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The Media and Social Media To Help You Make Your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13BC3-91DB-A6B3-8113-1C7FFC99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82966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CA9D-BFFA-C071-8A21-E4CF1C82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Constituent Letters and Sign-On Letters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5E422-7B5C-FA7D-139F-8CCE3A3C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Letters are a great way to communicate with your legislators. Keep in mind: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endParaRPr lang="en-US" sz="2800"/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 sz="2800"/>
              <a:t>Keep it short.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 sz="2800"/>
              <a:t>Refer to a specific issue.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 sz="2800"/>
              <a:t>Make a specific ask.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 sz="2800"/>
              <a:t>Personalize with your story or local context.</a:t>
            </a:r>
          </a:p>
          <a:p>
            <a:pPr marL="1200121" lvl="1" indent="-457189">
              <a:buFont typeface="Arial" panose="020B0604020202020204" pitchFamily="34" charset="0"/>
              <a:buChar char="•"/>
            </a:pPr>
            <a:r>
              <a:rPr lang="en-US" sz="2800"/>
              <a:t>Thank the legislator.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9BE6A-9B0D-4396-8C8E-830414C12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8711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F32B-CCDF-9A14-8A72-7277FF23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1C098-A2C9-9CDF-AB58-DFFF7C4E1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Phone calls are more difficult to ignore than emails.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You will not speak to the legislator directly. If possible, ask to speak the staffer that handles health or drug issues.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Have talking points that explain why the issue is important to you and make a clear ask.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/>
              <a:t>Take notes and follow up in 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2B518-C405-47E9-B029-306D275F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0870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2CF2B44-3DCC-4A88-8F58-47D0B37044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7263"/>
            <a:ext cx="6594475" cy="1625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en-US" sz="60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Can You Win?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FA2E07F-D264-6BC7-C101-D7F6470A5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6938" y="0"/>
            <a:ext cx="12418938" cy="7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0E0B6-94ED-EED2-E235-A22D461530BE}"/>
              </a:ext>
            </a:extLst>
          </p:cNvPr>
          <p:cNvSpPr/>
          <p:nvPr/>
        </p:nvSpPr>
        <p:spPr>
          <a:xfrm>
            <a:off x="-226938" y="177461"/>
            <a:ext cx="8512629" cy="133202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>
                <a:latin typeface="Source Sans Pro" panose="020B0503030403020204" pitchFamily="34" charset="0"/>
              </a:rPr>
              <a:t>  Can You Win?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60864-3198-D20B-7D4A-E0860C5D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776818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9CEFB73-F045-456B-9F7F-B5E83AD1A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Can You Afford To Lose?</a:t>
            </a:r>
          </a:p>
        </p:txBody>
      </p:sp>
      <p:pic>
        <p:nvPicPr>
          <p:cNvPr id="37891" name="Picture 3" descr="empty pockets">
            <a:extLst>
              <a:ext uri="{FF2B5EF4-FFF2-40B4-BE49-F238E27FC236}">
                <a16:creationId xmlns:a16="http://schemas.microsoft.com/office/drawing/2014/main" id="{602AAC93-FE21-4D48-9890-7820E9444A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A580EA-CAF3-139E-50EE-A62F08C4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9094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2B2D861-76B5-4039-B24A-64E133008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6345" y="4107544"/>
            <a:ext cx="6136816" cy="14812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6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Can You Afford Not To Try?</a:t>
            </a:r>
          </a:p>
        </p:txBody>
      </p:sp>
      <p:pic>
        <p:nvPicPr>
          <p:cNvPr id="38915" name="Picture 3" descr="couch potato">
            <a:extLst>
              <a:ext uri="{FF2B5EF4-FFF2-40B4-BE49-F238E27FC236}">
                <a16:creationId xmlns:a16="http://schemas.microsoft.com/office/drawing/2014/main" id="{D231F5E2-3581-4EFB-9FA3-1765383F2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CBA6A-4728-3F02-8ADB-B9E008ED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65320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B4DC6C-DA82-B2CB-27F4-FCA27F8D8181}"/>
              </a:ext>
            </a:extLst>
          </p:cNvPr>
          <p:cNvSpPr txBox="1"/>
          <p:nvPr/>
        </p:nvSpPr>
        <p:spPr>
          <a:xfrm>
            <a:off x="1338944" y="1459230"/>
            <a:ext cx="176711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D26AEEC-D270-4A54-753A-72673278928A}"/>
              </a:ext>
            </a:extLst>
          </p:cNvPr>
          <p:cNvSpPr txBox="1">
            <a:spLocks noChangeArrowheads="1"/>
          </p:cNvSpPr>
          <p:nvPr/>
        </p:nvSpPr>
        <p:spPr>
          <a:xfrm>
            <a:off x="1817915" y="3516084"/>
            <a:ext cx="9818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en-US" sz="8000"/>
              <a:t>valuate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8B86AA-DA5E-EA20-54FE-E401E043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614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872C1-ACAB-9310-31DA-870C6406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1475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dirty="0"/>
              <a:t>Gather Data and Analysis to Make Your Case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15F88A-18AA-5345-A27E-D16A7B499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9197BD-ECFC-4803-B13A-3A1C47D9D10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CE6A24-9267-4272-6615-E1E261960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" y="5996539"/>
            <a:ext cx="801634" cy="6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788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D372E3-D35C-BD41-C5ED-BC5FC7C25D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rgbClr val="263B88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3553C-1C86-476E-9A74-B2B834D4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2" y="789869"/>
            <a:ext cx="3116826" cy="296511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3F5F0"/>
                </a:solidFill>
              </a:rPr>
              <a:t>Evaluate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3832-07BB-4DC4-9DF7-9B7016690E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29756" y="1051143"/>
            <a:ext cx="7329715" cy="540768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4300" b="1">
                <a:solidFill>
                  <a:schemeClr val="tx1"/>
                </a:solidFill>
                <a:latin typeface="Source Sans Pro" panose="020B0503030403020204" pitchFamily="34" charset="0"/>
              </a:rPr>
              <a:t>Did your meetings go well?</a:t>
            </a:r>
            <a:br>
              <a:rPr lang="en-US" sz="4300">
                <a:solidFill>
                  <a:schemeClr val="tx1"/>
                </a:solidFill>
                <a:latin typeface="Source Sans Pro" panose="020B0503030403020204" pitchFamily="34" charset="0"/>
              </a:rPr>
            </a:br>
            <a:r>
              <a:rPr lang="en-US" sz="4300">
                <a:solidFill>
                  <a:schemeClr val="tx1"/>
                </a:solidFill>
                <a:latin typeface="Source Sans Pro" panose="020B0503030403020204" pitchFamily="34" charset="0"/>
              </a:rPr>
              <a:t>	Why or why not?</a:t>
            </a:r>
          </a:p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4300" b="1">
                <a:solidFill>
                  <a:schemeClr val="tx1"/>
                </a:solidFill>
                <a:latin typeface="Source Sans Pro" panose="020B0503030403020204" pitchFamily="34" charset="0"/>
              </a:rPr>
              <a:t>Did you get the responses you wanted/needed?</a:t>
            </a:r>
            <a:br>
              <a:rPr lang="en-US" sz="4300">
                <a:solidFill>
                  <a:schemeClr val="tx1"/>
                </a:solidFill>
                <a:latin typeface="Source Sans Pro" panose="020B0503030403020204" pitchFamily="34" charset="0"/>
              </a:rPr>
            </a:br>
            <a:r>
              <a:rPr lang="en-US" sz="4300">
                <a:solidFill>
                  <a:schemeClr val="tx1"/>
                </a:solidFill>
                <a:latin typeface="Source Sans Pro" panose="020B0503030403020204" pitchFamily="34" charset="0"/>
              </a:rPr>
              <a:t>	Why or why not?</a:t>
            </a:r>
          </a:p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sz="4300" b="1">
                <a:solidFill>
                  <a:schemeClr val="tx1"/>
                </a:solidFill>
                <a:latin typeface="Source Sans Pro" panose="020B0503030403020204" pitchFamily="34" charset="0"/>
              </a:rPr>
              <a:t>What else do you need to do moving forward?</a:t>
            </a:r>
          </a:p>
          <a:p>
            <a:pPr marL="457189" indent="-457189"/>
            <a:endParaRPr lang="en-US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48243-8FD9-E570-C935-55DF694E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4" y="59137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1233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553C-1C86-476E-9A74-B2B834D4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/>
              <a:t>Evaluate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3832-07BB-4DC4-9DF7-9B7016690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Source Sans Pro" panose="020B0503030403020204" pitchFamily="34" charset="0"/>
              </a:rPr>
              <a:t>Did you achieve your objectives?</a:t>
            </a:r>
          </a:p>
          <a:p>
            <a:pPr marL="359991" lvl="1">
              <a:lnSpc>
                <a:spcPct val="145000"/>
              </a:lnSpc>
            </a:pPr>
            <a:r>
              <a:rPr lang="en-US">
                <a:solidFill>
                  <a:schemeClr val="tx1"/>
                </a:solidFill>
                <a:latin typeface="Source Sans Pro" panose="020B0503030403020204" pitchFamily="34" charset="0"/>
              </a:rPr>
              <a:t>	If so, how? Why? What worked?</a:t>
            </a:r>
          </a:p>
          <a:p>
            <a:pPr marL="359991" lvl="1">
              <a:lnSpc>
                <a:spcPct val="145000"/>
              </a:lnSpc>
            </a:pPr>
            <a:r>
              <a:rPr lang="en-US">
                <a:solidFill>
                  <a:schemeClr val="tx1"/>
                </a:solidFill>
                <a:latin typeface="Source Sans Pro" panose="020B0503030403020204" pitchFamily="34" charset="0"/>
              </a:rPr>
              <a:t>	If not, why not? How close did you come to achieving your goals?</a:t>
            </a:r>
          </a:p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Source Sans Pro" panose="020B0503030403020204" pitchFamily="34" charset="0"/>
              </a:rPr>
              <a:t>If you did not, should you try again?</a:t>
            </a:r>
          </a:p>
          <a:p>
            <a:pPr>
              <a:lnSpc>
                <a:spcPct val="145000"/>
              </a:lnSpc>
            </a:pPr>
            <a:r>
              <a:rPr lang="en-US" sz="2400">
                <a:solidFill>
                  <a:schemeClr val="tx1"/>
                </a:solidFill>
                <a:latin typeface="Source Sans Pro" panose="020B0503030403020204" pitchFamily="34" charset="0"/>
              </a:rPr>
              <a:t>	If so, when?</a:t>
            </a:r>
          </a:p>
          <a:p>
            <a:pPr>
              <a:lnSpc>
                <a:spcPct val="145000"/>
              </a:lnSpc>
            </a:pPr>
            <a:r>
              <a:rPr lang="en-US" sz="2400">
                <a:solidFill>
                  <a:schemeClr val="tx1"/>
                </a:solidFill>
                <a:latin typeface="Source Sans Pro" panose="020B0503030403020204" pitchFamily="34" charset="0"/>
              </a:rPr>
              <a:t>	What would you do differently?</a:t>
            </a:r>
          </a:p>
          <a:p>
            <a:pPr marL="457200" indent="-457200">
              <a:lnSpc>
                <a:spcPct val="145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Source Sans Pro" panose="020B0503030403020204" pitchFamily="34" charset="0"/>
              </a:rPr>
              <a:t>What else do you need to do moving forward?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8122B-E13B-EF5A-5788-E406E38C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4" y="60661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89239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Evaluation to protect your wins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Maryland tax increase</a:t>
            </a:r>
          </a:p>
          <a:p>
            <a:pPr marL="7029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3% sales tax added in 2011 </a:t>
            </a:r>
            <a:r>
              <a:rPr lang="mr-IN" sz="3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–</a:t>
            </a:r>
            <a:r>
              <a:rPr lang="en-US" sz="3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first increase in beer and wine taxes since 1972, in spirits taxes since 1955</a:t>
            </a:r>
          </a:p>
          <a:p>
            <a:pPr marL="7029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/>
                </a:solidFill>
              </a:rPr>
              <a:t>Three studies funded, conducted and published:</a:t>
            </a:r>
          </a:p>
          <a:p>
            <a:pPr marL="1062900" lvl="2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Effects on STDs</a:t>
            </a:r>
          </a:p>
          <a:p>
            <a:pPr marL="1062900" lvl="2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Effects on consumption</a:t>
            </a:r>
          </a:p>
          <a:p>
            <a:pPr marL="1062900" lvl="2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Effects on alcohol-impaired driving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FBC71-606C-08B1-AFE3-E3B0626A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4" y="60661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90435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E5B2AA-8695-C0C6-B25C-9A7529DBE8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2114" y="4614299"/>
            <a:ext cx="9952038" cy="1325562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en-US" sz="5400">
                <a:solidFill>
                  <a:schemeClr val="bg1"/>
                </a:solidFill>
              </a:rPr>
              <a:t>Any Questions?</a:t>
            </a:r>
            <a:br>
              <a:rPr lang="en-US" sz="5400">
                <a:solidFill>
                  <a:schemeClr val="bg1"/>
                </a:solidFill>
              </a:rPr>
            </a:br>
            <a:r>
              <a:rPr lang="en-US" sz="5400">
                <a:solidFill>
                  <a:srgbClr val="C4B9BA"/>
                </a:solidFill>
              </a:rPr>
              <a:t>What Keeps You Up At Night?</a:t>
            </a:r>
          </a:p>
        </p:txBody>
      </p:sp>
      <p:pic>
        <p:nvPicPr>
          <p:cNvPr id="5" name="Picture 4" descr="A close up of the moon&#10;&#10;Description automatically generated">
            <a:extLst>
              <a:ext uri="{FF2B5EF4-FFF2-40B4-BE49-F238E27FC236}">
                <a16:creationId xmlns:a16="http://schemas.microsoft.com/office/drawing/2014/main" id="{F9D75764-0819-665F-AACD-DF519831B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2" y="110170"/>
            <a:ext cx="3761362" cy="3833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CD3686-FCBF-CF2A-5656-D7EAC97A8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4" y="60661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32983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33E3-B33D-074C-B703-EF8F5146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Stay Connected!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3B1098-E0A3-4E7B-AB77-DAA237B048C8}"/>
              </a:ext>
            </a:extLst>
          </p:cNvPr>
          <p:cNvGrpSpPr/>
          <p:nvPr/>
        </p:nvGrpSpPr>
        <p:grpSpPr>
          <a:xfrm>
            <a:off x="9144000" y="5918012"/>
            <a:ext cx="2558534" cy="666509"/>
            <a:chOff x="2543175" y="703263"/>
            <a:chExt cx="1133475" cy="295275"/>
          </a:xfrm>
        </p:grpSpPr>
        <p:sp>
          <p:nvSpPr>
            <p:cNvPr id="42" name="Freeform 3966">
              <a:extLst>
                <a:ext uri="{FF2B5EF4-FFF2-40B4-BE49-F238E27FC236}">
                  <a16:creationId xmlns:a16="http://schemas.microsoft.com/office/drawing/2014/main" id="{EDAFE906-D674-452A-BD0B-AF1D03759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175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2" y="65"/>
                </a:cxn>
                <a:cxn ang="0">
                  <a:pos x="54" y="105"/>
                </a:cxn>
                <a:cxn ang="0">
                  <a:pos x="68" y="65"/>
                </a:cxn>
                <a:cxn ang="0">
                  <a:pos x="111" y="65"/>
                </a:cxn>
                <a:cxn ang="0">
                  <a:pos x="76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2" y="65"/>
                  </a:lnTo>
                  <a:lnTo>
                    <a:pt x="54" y="105"/>
                  </a:lnTo>
                  <a:lnTo>
                    <a:pt x="68" y="65"/>
                  </a:lnTo>
                  <a:lnTo>
                    <a:pt x="111" y="65"/>
                  </a:lnTo>
                  <a:lnTo>
                    <a:pt x="76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967">
              <a:extLst>
                <a:ext uri="{FF2B5EF4-FFF2-40B4-BE49-F238E27FC236}">
                  <a16:creationId xmlns:a16="http://schemas.microsoft.com/office/drawing/2014/main" id="{2C64A84A-7DDF-42F7-815F-133C9C3F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703263"/>
              <a:ext cx="187325" cy="16668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9" y="40"/>
                </a:cxn>
                <a:cxn ang="0">
                  <a:pos x="90" y="40"/>
                </a:cxn>
                <a:cxn ang="0">
                  <a:pos x="57" y="65"/>
                </a:cxn>
                <a:cxn ang="0">
                  <a:pos x="69" y="105"/>
                </a:cxn>
                <a:cxn ang="0">
                  <a:pos x="35" y="80"/>
                </a:cxn>
                <a:cxn ang="0">
                  <a:pos x="0" y="105"/>
                </a:cxn>
                <a:cxn ang="0">
                  <a:pos x="88" y="105"/>
                </a:cxn>
                <a:cxn ang="0">
                  <a:pos x="118" y="0"/>
                </a:cxn>
                <a:cxn ang="0">
                  <a:pos x="36" y="0"/>
                </a:cxn>
              </a:cxnLst>
              <a:rect l="0" t="0" r="r" b="b"/>
              <a:pathLst>
                <a:path w="118" h="105">
                  <a:moveTo>
                    <a:pt x="36" y="0"/>
                  </a:moveTo>
                  <a:lnTo>
                    <a:pt x="49" y="40"/>
                  </a:lnTo>
                  <a:lnTo>
                    <a:pt x="90" y="40"/>
                  </a:lnTo>
                  <a:lnTo>
                    <a:pt x="57" y="65"/>
                  </a:lnTo>
                  <a:lnTo>
                    <a:pt x="69" y="105"/>
                  </a:lnTo>
                  <a:lnTo>
                    <a:pt x="35" y="80"/>
                  </a:lnTo>
                  <a:lnTo>
                    <a:pt x="0" y="105"/>
                  </a:lnTo>
                  <a:lnTo>
                    <a:pt x="88" y="105"/>
                  </a:lnTo>
                  <a:lnTo>
                    <a:pt x="118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968">
              <a:extLst>
                <a:ext uri="{FF2B5EF4-FFF2-40B4-BE49-F238E27FC236}">
                  <a16:creationId xmlns:a16="http://schemas.microsoft.com/office/drawing/2014/main" id="{ED5A287A-8AC2-4A7A-B92A-609C25C00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4363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8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5" y="67"/>
                </a:cxn>
                <a:cxn ang="0">
                  <a:pos x="60" y="63"/>
                </a:cxn>
                <a:cxn ang="0">
                  <a:pos x="66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0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3" y="6"/>
                    <a:pt x="12" y="5"/>
                    <a:pt x="10" y="4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3"/>
                    <a:pt x="3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3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4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2" y="38"/>
                    <a:pt x="83" y="41"/>
                  </a:cubicBezTo>
                  <a:cubicBezTo>
                    <a:pt x="83" y="43"/>
                    <a:pt x="82" y="44"/>
                    <a:pt x="82" y="45"/>
                  </a:cubicBezTo>
                  <a:cubicBezTo>
                    <a:pt x="82" y="48"/>
                    <a:pt x="81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8" y="59"/>
                  </a:cubicBezTo>
                  <a:cubicBezTo>
                    <a:pt x="78" y="60"/>
                    <a:pt x="76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1" y="75"/>
                    <a:pt x="49" y="76"/>
                    <a:pt x="46" y="76"/>
                  </a:cubicBezTo>
                  <a:cubicBezTo>
                    <a:pt x="44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39" y="77"/>
                    <a:pt x="37" y="77"/>
                    <a:pt x="35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4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5" y="67"/>
                  </a:cubicBezTo>
                  <a:cubicBezTo>
                    <a:pt x="56" y="67"/>
                    <a:pt x="56" y="67"/>
                    <a:pt x="57" y="66"/>
                  </a:cubicBezTo>
                  <a:cubicBezTo>
                    <a:pt x="58" y="65"/>
                    <a:pt x="59" y="64"/>
                    <a:pt x="60" y="63"/>
                  </a:cubicBezTo>
                  <a:cubicBezTo>
                    <a:pt x="62" y="61"/>
                    <a:pt x="63" y="59"/>
                    <a:pt x="64" y="57"/>
                  </a:cubicBezTo>
                  <a:cubicBezTo>
                    <a:pt x="65" y="56"/>
                    <a:pt x="66" y="54"/>
                    <a:pt x="66" y="52"/>
                  </a:cubicBezTo>
                  <a:cubicBezTo>
                    <a:pt x="67" y="50"/>
                    <a:pt x="67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59" y="12"/>
                    <a:pt x="58" y="10"/>
                  </a:cubicBezTo>
                  <a:cubicBezTo>
                    <a:pt x="56" y="10"/>
                    <a:pt x="55" y="9"/>
                    <a:pt x="54" y="8"/>
                  </a:cubicBezTo>
                  <a:cubicBezTo>
                    <a:pt x="53" y="7"/>
                    <a:pt x="52" y="7"/>
                    <a:pt x="50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1" y="5"/>
                    <a:pt x="40" y="5"/>
                  </a:cubicBezTo>
                  <a:cubicBezTo>
                    <a:pt x="36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7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969">
              <a:extLst>
                <a:ext uri="{FF2B5EF4-FFF2-40B4-BE49-F238E27FC236}">
                  <a16:creationId xmlns:a16="http://schemas.microsoft.com/office/drawing/2014/main" id="{A9E3AACE-0FE7-450F-9147-E48DB5E4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5200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8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7" y="77"/>
                </a:cxn>
                <a:cxn ang="0">
                  <a:pos x="1" y="77"/>
                </a:cxn>
                <a:cxn ang="0">
                  <a:pos x="0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5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1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8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8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7" y="33"/>
                </a:cxn>
                <a:cxn ang="0">
                  <a:pos x="44" y="26"/>
                </a:cxn>
                <a:cxn ang="0">
                  <a:pos x="40" y="18"/>
                </a:cxn>
                <a:cxn ang="0">
                  <a:pos x="38" y="14"/>
                </a:cxn>
                <a:cxn ang="0">
                  <a:pos x="37" y="15"/>
                </a:cxn>
                <a:cxn ang="0">
                  <a:pos x="33" y="23"/>
                </a:cxn>
                <a:cxn ang="0">
                  <a:pos x="29" y="33"/>
                </a:cxn>
                <a:cxn ang="0">
                  <a:pos x="23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7" y="51"/>
                    <a:pt x="22" y="51"/>
                  </a:cubicBezTo>
                  <a:cubicBezTo>
                    <a:pt x="21" y="51"/>
                    <a:pt x="20" y="51"/>
                    <a:pt x="20" y="53"/>
                  </a:cubicBezTo>
                  <a:cubicBezTo>
                    <a:pt x="19" y="54"/>
                    <a:pt x="19" y="55"/>
                    <a:pt x="18" y="56"/>
                  </a:cubicBezTo>
                  <a:cubicBezTo>
                    <a:pt x="18" y="57"/>
                    <a:pt x="18" y="58"/>
                    <a:pt x="17" y="58"/>
                  </a:cubicBezTo>
                  <a:cubicBezTo>
                    <a:pt x="16" y="60"/>
                    <a:pt x="16" y="62"/>
                    <a:pt x="15" y="64"/>
                  </a:cubicBezTo>
                  <a:cubicBezTo>
                    <a:pt x="14" y="66"/>
                    <a:pt x="13" y="68"/>
                    <a:pt x="12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7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" y="74"/>
                    <a:pt x="1" y="73"/>
                    <a:pt x="2" y="72"/>
                  </a:cubicBezTo>
                  <a:cubicBezTo>
                    <a:pt x="2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6" y="62"/>
                    <a:pt x="7" y="61"/>
                    <a:pt x="8" y="59"/>
                  </a:cubicBezTo>
                  <a:cubicBezTo>
                    <a:pt x="9" y="57"/>
                    <a:pt x="9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2" y="49"/>
                  </a:cubicBezTo>
                  <a:cubicBezTo>
                    <a:pt x="13" y="47"/>
                    <a:pt x="14" y="46"/>
                    <a:pt x="15" y="44"/>
                  </a:cubicBezTo>
                  <a:cubicBezTo>
                    <a:pt x="15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2" y="28"/>
                    <a:pt x="23" y="27"/>
                    <a:pt x="23" y="26"/>
                  </a:cubicBezTo>
                  <a:cubicBezTo>
                    <a:pt x="24" y="25"/>
                    <a:pt x="25" y="23"/>
                    <a:pt x="25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29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6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6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0" y="11"/>
                  </a:cubicBezTo>
                  <a:cubicBezTo>
                    <a:pt x="51" y="11"/>
                    <a:pt x="51" y="12"/>
                    <a:pt x="51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5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3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7" y="46"/>
                    <a:pt x="68" y="48"/>
                  </a:cubicBezTo>
                  <a:cubicBezTo>
                    <a:pt x="69" y="50"/>
                    <a:pt x="70" y="51"/>
                    <a:pt x="70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3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7" y="67"/>
                    <a:pt x="78" y="69"/>
                    <a:pt x="79" y="70"/>
                  </a:cubicBezTo>
                  <a:cubicBezTo>
                    <a:pt x="79" y="71"/>
                    <a:pt x="80" y="72"/>
                    <a:pt x="80" y="73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3" y="68"/>
                    <a:pt x="63" y="66"/>
                    <a:pt x="62" y="65"/>
                  </a:cubicBezTo>
                  <a:cubicBezTo>
                    <a:pt x="61" y="63"/>
                    <a:pt x="60" y="61"/>
                    <a:pt x="60" y="60"/>
                  </a:cubicBezTo>
                  <a:cubicBezTo>
                    <a:pt x="59" y="59"/>
                    <a:pt x="59" y="58"/>
                    <a:pt x="58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3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8" y="35"/>
                    <a:pt x="48" y="34"/>
                    <a:pt x="47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3" y="24"/>
                    <a:pt x="43" y="23"/>
                  </a:cubicBezTo>
                  <a:cubicBezTo>
                    <a:pt x="42" y="21"/>
                    <a:pt x="41" y="19"/>
                    <a:pt x="40" y="18"/>
                  </a:cubicBezTo>
                  <a:cubicBezTo>
                    <a:pt x="40" y="16"/>
                    <a:pt x="39" y="15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5" y="19"/>
                    <a:pt x="34" y="21"/>
                    <a:pt x="33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6" y="38"/>
                  </a:cubicBezTo>
                  <a:cubicBezTo>
                    <a:pt x="25" y="40"/>
                    <a:pt x="24" y="43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970">
              <a:extLst>
                <a:ext uri="{FF2B5EF4-FFF2-40B4-BE49-F238E27FC236}">
                  <a16:creationId xmlns:a16="http://schemas.microsoft.com/office/drawing/2014/main" id="{20A090ED-5DD6-446C-BDB8-3DA618395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4025" y="706438"/>
              <a:ext cx="171450" cy="16192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7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5" y="52"/>
                </a:cxn>
                <a:cxn ang="0">
                  <a:pos x="54" y="51"/>
                </a:cxn>
                <a:cxn ang="0">
                  <a:pos x="21" y="51"/>
                </a:cxn>
                <a:cxn ang="0">
                  <a:pos x="17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1" y="27"/>
                </a:cxn>
                <a:cxn ang="0">
                  <a:pos x="27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1" h="77">
                  <a:moveTo>
                    <a:pt x="33" y="0"/>
                  </a:moveTo>
                  <a:cubicBezTo>
                    <a:pt x="36" y="0"/>
                    <a:pt x="40" y="0"/>
                    <a:pt x="43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1" y="13"/>
                    <a:pt x="52" y="14"/>
                    <a:pt x="52" y="15"/>
                  </a:cubicBezTo>
                  <a:cubicBezTo>
                    <a:pt x="52" y="16"/>
                    <a:pt x="53" y="16"/>
                    <a:pt x="53" y="17"/>
                  </a:cubicBezTo>
                  <a:cubicBezTo>
                    <a:pt x="54" y="18"/>
                    <a:pt x="55" y="20"/>
                    <a:pt x="55" y="21"/>
                  </a:cubicBezTo>
                  <a:cubicBezTo>
                    <a:pt x="56" y="22"/>
                    <a:pt x="56" y="23"/>
                    <a:pt x="57" y="24"/>
                  </a:cubicBezTo>
                  <a:cubicBezTo>
                    <a:pt x="57" y="25"/>
                    <a:pt x="57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2" y="36"/>
                    <a:pt x="64" y="39"/>
                    <a:pt x="65" y="42"/>
                  </a:cubicBezTo>
                  <a:cubicBezTo>
                    <a:pt x="66" y="43"/>
                    <a:pt x="67" y="45"/>
                    <a:pt x="67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69" y="51"/>
                    <a:pt x="70" y="51"/>
                  </a:cubicBezTo>
                  <a:cubicBezTo>
                    <a:pt x="70" y="53"/>
                    <a:pt x="71" y="55"/>
                    <a:pt x="72" y="56"/>
                  </a:cubicBezTo>
                  <a:cubicBezTo>
                    <a:pt x="72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8" y="70"/>
                    <a:pt x="79" y="70"/>
                    <a:pt x="79" y="71"/>
                  </a:cubicBezTo>
                  <a:cubicBezTo>
                    <a:pt x="80" y="72"/>
                    <a:pt x="80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4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0" y="62"/>
                    <a:pt x="60" y="60"/>
                  </a:cubicBezTo>
                  <a:cubicBezTo>
                    <a:pt x="59" y="60"/>
                    <a:pt x="59" y="59"/>
                    <a:pt x="59" y="58"/>
                  </a:cubicBezTo>
                  <a:cubicBezTo>
                    <a:pt x="58" y="57"/>
                    <a:pt x="57" y="55"/>
                    <a:pt x="56" y="53"/>
                  </a:cubicBezTo>
                  <a:cubicBezTo>
                    <a:pt x="56" y="53"/>
                    <a:pt x="56" y="52"/>
                    <a:pt x="55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5" y="62"/>
                    <a:pt x="15" y="64"/>
                    <a:pt x="14" y="66"/>
                  </a:cubicBezTo>
                  <a:cubicBezTo>
                    <a:pt x="13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9" y="76"/>
                    <a:pt x="9" y="77"/>
                    <a:pt x="8" y="77"/>
                  </a:cubicBezTo>
                  <a:cubicBezTo>
                    <a:pt x="6" y="77"/>
                    <a:pt x="4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1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4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8" y="58"/>
                    <a:pt x="9" y="57"/>
                  </a:cubicBezTo>
                  <a:cubicBezTo>
                    <a:pt x="10" y="55"/>
                    <a:pt x="10" y="53"/>
                    <a:pt x="11" y="52"/>
                  </a:cubicBezTo>
                  <a:cubicBezTo>
                    <a:pt x="12" y="51"/>
                    <a:pt x="12" y="50"/>
                    <a:pt x="12" y="49"/>
                  </a:cubicBezTo>
                  <a:cubicBezTo>
                    <a:pt x="13" y="48"/>
                    <a:pt x="13" y="47"/>
                    <a:pt x="14" y="46"/>
                  </a:cubicBezTo>
                  <a:cubicBezTo>
                    <a:pt x="14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0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3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29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6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1" y="46"/>
                  </a:cubicBezTo>
                  <a:cubicBezTo>
                    <a:pt x="52" y="46"/>
                    <a:pt x="52" y="46"/>
                    <a:pt x="53" y="46"/>
                  </a:cubicBezTo>
                  <a:cubicBezTo>
                    <a:pt x="53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5" y="28"/>
                    <a:pt x="45" y="27"/>
                  </a:cubicBezTo>
                  <a:cubicBezTo>
                    <a:pt x="44" y="26"/>
                    <a:pt x="44" y="25"/>
                    <a:pt x="43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5" y="19"/>
                    <a:pt x="34" y="20"/>
                    <a:pt x="34" y="22"/>
                  </a:cubicBezTo>
                  <a:cubicBezTo>
                    <a:pt x="33" y="24"/>
                    <a:pt x="32" y="26"/>
                    <a:pt x="31" y="27"/>
                  </a:cubicBezTo>
                  <a:cubicBezTo>
                    <a:pt x="30" y="30"/>
                    <a:pt x="29" y="32"/>
                    <a:pt x="28" y="34"/>
                  </a:cubicBezTo>
                  <a:cubicBezTo>
                    <a:pt x="28" y="34"/>
                    <a:pt x="28" y="35"/>
                    <a:pt x="27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4" y="42"/>
                    <a:pt x="24" y="44"/>
                    <a:pt x="23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971">
              <a:extLst>
                <a:ext uri="{FF2B5EF4-FFF2-40B4-BE49-F238E27FC236}">
                  <a16:creationId xmlns:a16="http://schemas.microsoft.com/office/drawing/2014/main" id="{25F5CF96-5CC8-48F6-88F0-8C3415CC5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275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6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5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3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6" y="51"/>
                </a:cxn>
                <a:cxn ang="0">
                  <a:pos x="20" y="59"/>
                </a:cxn>
                <a:cxn ang="0">
                  <a:pos x="29" y="69"/>
                </a:cxn>
                <a:cxn ang="0">
                  <a:pos x="38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0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8" y="77"/>
                    <a:pt x="26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7" y="63"/>
                    <a:pt x="6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3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1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0" y="28"/>
                    <a:pt x="1" y="26"/>
                    <a:pt x="2" y="23"/>
                  </a:cubicBezTo>
                  <a:cubicBezTo>
                    <a:pt x="2" y="22"/>
                    <a:pt x="2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7" y="11"/>
                    <a:pt x="9" y="10"/>
                    <a:pt x="10" y="8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7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4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1" y="1"/>
                    <a:pt x="54" y="2"/>
                  </a:cubicBezTo>
                  <a:cubicBezTo>
                    <a:pt x="56" y="2"/>
                    <a:pt x="57" y="3"/>
                    <a:pt x="59" y="4"/>
                  </a:cubicBezTo>
                  <a:cubicBezTo>
                    <a:pt x="59" y="4"/>
                    <a:pt x="60" y="5"/>
                    <a:pt x="60" y="5"/>
                  </a:cubicBezTo>
                  <a:cubicBezTo>
                    <a:pt x="62" y="6"/>
                    <a:pt x="63" y="7"/>
                    <a:pt x="65" y="9"/>
                  </a:cubicBezTo>
                  <a:cubicBezTo>
                    <a:pt x="66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3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1" y="6"/>
                    <a:pt x="30" y="6"/>
                    <a:pt x="28" y="7"/>
                  </a:cubicBezTo>
                  <a:cubicBezTo>
                    <a:pt x="27" y="7"/>
                    <a:pt x="26" y="8"/>
                    <a:pt x="26" y="8"/>
                  </a:cubicBezTo>
                  <a:cubicBezTo>
                    <a:pt x="25" y="8"/>
                    <a:pt x="24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6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4" y="32"/>
                  </a:cubicBezTo>
                  <a:cubicBezTo>
                    <a:pt x="14" y="32"/>
                    <a:pt x="14" y="33"/>
                    <a:pt x="14" y="34"/>
                  </a:cubicBezTo>
                  <a:cubicBezTo>
                    <a:pt x="14" y="37"/>
                    <a:pt x="15" y="41"/>
                    <a:pt x="15" y="44"/>
                  </a:cubicBezTo>
                  <a:cubicBezTo>
                    <a:pt x="15" y="46"/>
                    <a:pt x="16" y="48"/>
                    <a:pt x="16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8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29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8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4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972">
              <a:extLst>
                <a:ext uri="{FF2B5EF4-FFF2-40B4-BE49-F238E27FC236}">
                  <a16:creationId xmlns:a16="http://schemas.microsoft.com/office/drawing/2014/main" id="{1332A75A-756C-4142-B022-E8A4F2D49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5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4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8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6" y="51"/>
                </a:cxn>
                <a:cxn ang="0">
                  <a:pos x="19" y="58"/>
                </a:cxn>
                <a:cxn ang="0">
                  <a:pos x="25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7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3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1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8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39" y="0"/>
                    <a:pt x="42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3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7" y="14"/>
                    <a:pt x="67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2" y="17"/>
                    <a:pt x="59" y="17"/>
                    <a:pt x="55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3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4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0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8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5" y="23"/>
                    <a:pt x="15" y="24"/>
                    <a:pt x="15" y="26"/>
                  </a:cubicBezTo>
                  <a:cubicBezTo>
                    <a:pt x="14" y="27"/>
                    <a:pt x="14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4" y="43"/>
                    <a:pt x="15" y="45"/>
                  </a:cubicBezTo>
                  <a:cubicBezTo>
                    <a:pt x="15" y="48"/>
                    <a:pt x="16" y="49"/>
                    <a:pt x="16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8" y="57"/>
                    <a:pt x="19" y="58"/>
                  </a:cubicBezTo>
                  <a:cubicBezTo>
                    <a:pt x="20" y="59"/>
                    <a:pt x="20" y="60"/>
                    <a:pt x="21" y="61"/>
                  </a:cubicBezTo>
                  <a:cubicBezTo>
                    <a:pt x="22" y="63"/>
                    <a:pt x="24" y="65"/>
                    <a:pt x="25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1" y="73"/>
                    <a:pt x="54" y="73"/>
                  </a:cubicBezTo>
                  <a:cubicBezTo>
                    <a:pt x="55" y="73"/>
                    <a:pt x="56" y="73"/>
                    <a:pt x="57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4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5" y="78"/>
                    <a:pt x="53" y="78"/>
                  </a:cubicBezTo>
                  <a:cubicBezTo>
                    <a:pt x="52" y="79"/>
                    <a:pt x="51" y="79"/>
                    <a:pt x="49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1" y="78"/>
                    <a:pt x="29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0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7" y="63"/>
                    <a:pt x="6" y="61"/>
                    <a:pt x="5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1" y="51"/>
                    <a:pt x="1" y="49"/>
                    <a:pt x="1" y="48"/>
                  </a:cubicBezTo>
                  <a:cubicBezTo>
                    <a:pt x="1" y="47"/>
                    <a:pt x="0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0" y="27"/>
                    <a:pt x="1" y="24"/>
                    <a:pt x="1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1" y="2"/>
                    <a:pt x="23" y="1"/>
                  </a:cubicBezTo>
                  <a:cubicBezTo>
                    <a:pt x="25" y="1"/>
                    <a:pt x="27" y="0"/>
                    <a:pt x="28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973">
              <a:extLst>
                <a:ext uri="{FF2B5EF4-FFF2-40B4-BE49-F238E27FC236}">
                  <a16:creationId xmlns:a16="http://schemas.microsoft.com/office/drawing/2014/main" id="{2F2B1B39-BDA1-4CCC-B874-C78555E229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8900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8" y="26"/>
                </a:cxn>
                <a:cxn ang="0">
                  <a:pos x="420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0" y="24"/>
                </a:cxn>
                <a:cxn ang="0">
                  <a:pos x="346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3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8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8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1" y="14"/>
                </a:cxn>
                <a:cxn ang="0">
                  <a:pos x="159" y="10"/>
                </a:cxn>
                <a:cxn ang="0">
                  <a:pos x="137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2" y="23"/>
                </a:cxn>
                <a:cxn ang="0">
                  <a:pos x="84" y="0"/>
                </a:cxn>
                <a:cxn ang="0">
                  <a:pos x="65" y="11"/>
                </a:cxn>
                <a:cxn ang="0">
                  <a:pos x="71" y="1"/>
                </a:cxn>
                <a:cxn ang="0">
                  <a:pos x="69" y="24"/>
                </a:cxn>
                <a:cxn ang="0">
                  <a:pos x="55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3" y="7"/>
                </a:cxn>
                <a:cxn ang="0">
                  <a:pos x="23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2" y="25"/>
                    <a:pt x="482" y="25"/>
                    <a:pt x="482" y="25"/>
                  </a:cubicBezTo>
                  <a:cubicBezTo>
                    <a:pt x="484" y="26"/>
                    <a:pt x="485" y="26"/>
                    <a:pt x="486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2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1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7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0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5" y="9"/>
                  </a:cubicBezTo>
                  <a:cubicBezTo>
                    <a:pt x="485" y="9"/>
                    <a:pt x="484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89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6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2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0" y="12"/>
                    <a:pt x="471" y="12"/>
                  </a:cubicBezTo>
                  <a:cubicBezTo>
                    <a:pt x="471" y="11"/>
                    <a:pt x="471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3" y="9"/>
                    <a:pt x="474" y="9"/>
                    <a:pt x="474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6" y="10"/>
                    <a:pt x="476" y="11"/>
                  </a:cubicBezTo>
                  <a:cubicBezTo>
                    <a:pt x="476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69" y="16"/>
                    <a:pt x="470" y="14"/>
                    <a:pt x="470" y="13"/>
                  </a:cubicBezTo>
                  <a:moveTo>
                    <a:pt x="470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69" y="21"/>
                    <a:pt x="469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0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6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79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79" y="10"/>
                  </a:cubicBezTo>
                  <a:cubicBezTo>
                    <a:pt x="479" y="8"/>
                    <a:pt x="477" y="7"/>
                    <a:pt x="475" y="7"/>
                  </a:cubicBezTo>
                  <a:cubicBezTo>
                    <a:pt x="473" y="7"/>
                    <a:pt x="472" y="8"/>
                    <a:pt x="470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6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69" y="25"/>
                  </a:cubicBezTo>
                  <a:cubicBezTo>
                    <a:pt x="470" y="26"/>
                    <a:pt x="471" y="26"/>
                    <a:pt x="472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7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4" y="24"/>
                    <a:pt x="473" y="24"/>
                  </a:cubicBezTo>
                  <a:cubicBezTo>
                    <a:pt x="472" y="24"/>
                    <a:pt x="471" y="23"/>
                    <a:pt x="470" y="23"/>
                  </a:cubicBezTo>
                  <a:moveTo>
                    <a:pt x="460" y="26"/>
                  </a:moveTo>
                  <a:cubicBezTo>
                    <a:pt x="461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0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2" y="8"/>
                    <a:pt x="462" y="8"/>
                    <a:pt x="462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59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3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59" y="1"/>
                    <a:pt x="459" y="2"/>
                  </a:cubicBezTo>
                  <a:cubicBezTo>
                    <a:pt x="459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2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2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2" y="23"/>
                    <a:pt x="452" y="23"/>
                    <a:pt x="451" y="23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50" y="24"/>
                    <a:pt x="450" y="24"/>
                    <a:pt x="449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8" y="23"/>
                    <a:pt x="448" y="23"/>
                    <a:pt x="448" y="23"/>
                  </a:cubicBezTo>
                  <a:cubicBezTo>
                    <a:pt x="448" y="23"/>
                    <a:pt x="448" y="22"/>
                    <a:pt x="448" y="22"/>
                  </a:cubicBezTo>
                  <a:cubicBezTo>
                    <a:pt x="448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7"/>
                    <a:pt x="454" y="7"/>
                    <a:pt x="454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5" y="21"/>
                    <a:pt x="445" y="21"/>
                    <a:pt x="445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39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5" y="22"/>
                    <a:pt x="435" y="23"/>
                    <a:pt x="435" y="24"/>
                  </a:cubicBezTo>
                  <a:cubicBezTo>
                    <a:pt x="435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8" y="26"/>
                  </a:moveTo>
                  <a:cubicBezTo>
                    <a:pt x="430" y="25"/>
                    <a:pt x="430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8" y="23"/>
                    <a:pt x="429" y="21"/>
                    <a:pt x="429" y="18"/>
                  </a:cubicBezTo>
                  <a:cubicBezTo>
                    <a:pt x="429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8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5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0" y="8"/>
                    <a:pt x="420" y="8"/>
                    <a:pt x="420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1" y="12"/>
                    <a:pt x="422" y="11"/>
                  </a:cubicBezTo>
                  <a:cubicBezTo>
                    <a:pt x="423" y="10"/>
                    <a:pt x="423" y="10"/>
                    <a:pt x="424" y="10"/>
                  </a:cubicBezTo>
                  <a:cubicBezTo>
                    <a:pt x="424" y="10"/>
                    <a:pt x="425" y="10"/>
                    <a:pt x="425" y="10"/>
                  </a:cubicBezTo>
                  <a:cubicBezTo>
                    <a:pt x="426" y="10"/>
                    <a:pt x="426" y="10"/>
                    <a:pt x="426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6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5" y="22"/>
                    <a:pt x="425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8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6" y="26"/>
                    <a:pt x="407" y="26"/>
                    <a:pt x="408" y="26"/>
                  </a:cubicBezTo>
                  <a:cubicBezTo>
                    <a:pt x="408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1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5" y="22"/>
                    <a:pt x="405" y="23"/>
                    <a:pt x="404" y="23"/>
                  </a:cubicBezTo>
                  <a:cubicBezTo>
                    <a:pt x="404" y="23"/>
                    <a:pt x="403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0" y="7"/>
                    <a:pt x="400" y="7"/>
                    <a:pt x="400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6" y="9"/>
                    <a:pt x="396" y="9"/>
                    <a:pt x="396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7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0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89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6" y="7"/>
                    <a:pt x="386" y="7"/>
                  </a:cubicBezTo>
                  <a:cubicBezTo>
                    <a:pt x="384" y="8"/>
                    <a:pt x="383" y="9"/>
                    <a:pt x="381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8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4" y="8"/>
                    <a:pt x="373" y="9"/>
                    <a:pt x="371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8" y="10"/>
                    <a:pt x="368" y="10"/>
                    <a:pt x="368" y="10"/>
                  </a:cubicBezTo>
                  <a:cubicBezTo>
                    <a:pt x="366" y="26"/>
                    <a:pt x="366" y="26"/>
                    <a:pt x="366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6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7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8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2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4"/>
                    <a:pt x="360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1" y="14"/>
                    <a:pt x="361" y="13"/>
                    <a:pt x="361" y="12"/>
                  </a:cubicBezTo>
                  <a:cubicBezTo>
                    <a:pt x="361" y="10"/>
                    <a:pt x="361" y="9"/>
                    <a:pt x="360" y="8"/>
                  </a:cubicBezTo>
                  <a:cubicBezTo>
                    <a:pt x="360" y="8"/>
                    <a:pt x="360" y="8"/>
                    <a:pt x="359" y="7"/>
                  </a:cubicBezTo>
                  <a:cubicBezTo>
                    <a:pt x="359" y="7"/>
                    <a:pt x="358" y="7"/>
                    <a:pt x="358" y="7"/>
                  </a:cubicBezTo>
                  <a:cubicBezTo>
                    <a:pt x="357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0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6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1" y="7"/>
                    <a:pt x="341" y="7"/>
                    <a:pt x="341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1" y="14"/>
                    <a:pt x="341" y="14"/>
                    <a:pt x="341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8" y="11"/>
                    <a:pt x="348" y="11"/>
                    <a:pt x="348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8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1" y="16"/>
                    <a:pt x="352" y="15"/>
                    <a:pt x="352" y="14"/>
                  </a:cubicBezTo>
                  <a:cubicBezTo>
                    <a:pt x="352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6" y="10"/>
                    <a:pt x="357" y="10"/>
                  </a:cubicBezTo>
                  <a:cubicBezTo>
                    <a:pt x="357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8" y="11"/>
                    <a:pt x="358" y="12"/>
                    <a:pt x="358" y="13"/>
                  </a:cubicBezTo>
                  <a:cubicBezTo>
                    <a:pt x="358" y="13"/>
                    <a:pt x="358" y="15"/>
                    <a:pt x="358" y="17"/>
                  </a:cubicBezTo>
                  <a:cubicBezTo>
                    <a:pt x="357" y="20"/>
                    <a:pt x="357" y="20"/>
                    <a:pt x="357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2" y="12"/>
                  </a:cubicBezTo>
                  <a:cubicBezTo>
                    <a:pt x="323" y="12"/>
                    <a:pt x="323" y="11"/>
                    <a:pt x="323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6" y="9"/>
                  </a:cubicBezTo>
                  <a:cubicBezTo>
                    <a:pt x="327" y="9"/>
                    <a:pt x="327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8" y="21"/>
                    <a:pt x="328" y="22"/>
                    <a:pt x="328" y="22"/>
                  </a:cubicBezTo>
                  <a:cubicBezTo>
                    <a:pt x="327" y="23"/>
                    <a:pt x="327" y="23"/>
                    <a:pt x="326" y="23"/>
                  </a:cubicBezTo>
                  <a:cubicBezTo>
                    <a:pt x="326" y="24"/>
                    <a:pt x="325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8" y="25"/>
                    <a:pt x="330" y="24"/>
                    <a:pt x="331" y="22"/>
                  </a:cubicBezTo>
                  <a:cubicBezTo>
                    <a:pt x="332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0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4" y="8"/>
                  </a:cubicBezTo>
                  <a:cubicBezTo>
                    <a:pt x="323" y="8"/>
                    <a:pt x="322" y="9"/>
                    <a:pt x="320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2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3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7" y="24"/>
                  </a:cubicBezTo>
                  <a:cubicBezTo>
                    <a:pt x="306" y="24"/>
                    <a:pt x="304" y="23"/>
                    <a:pt x="303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5" y="5"/>
                  </a:cubicBezTo>
                  <a:cubicBezTo>
                    <a:pt x="306" y="5"/>
                    <a:pt x="307" y="4"/>
                    <a:pt x="307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0" y="3"/>
                    <a:pt x="311" y="3"/>
                    <a:pt x="312" y="3"/>
                  </a:cubicBezTo>
                  <a:cubicBezTo>
                    <a:pt x="312" y="3"/>
                    <a:pt x="313" y="3"/>
                    <a:pt x="313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4" y="1"/>
                    <a:pt x="312" y="1"/>
                    <a:pt x="310" y="1"/>
                  </a:cubicBezTo>
                  <a:cubicBezTo>
                    <a:pt x="308" y="1"/>
                    <a:pt x="306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0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0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4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09" y="26"/>
                  </a:cubicBezTo>
                  <a:cubicBezTo>
                    <a:pt x="310" y="25"/>
                    <a:pt x="311" y="25"/>
                    <a:pt x="311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79" y="12"/>
                  </a:cubicBezTo>
                  <a:cubicBezTo>
                    <a:pt x="280" y="11"/>
                    <a:pt x="280" y="11"/>
                    <a:pt x="280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2" y="15"/>
                  </a:cubicBezTo>
                  <a:cubicBezTo>
                    <a:pt x="281" y="16"/>
                    <a:pt x="279" y="16"/>
                    <a:pt x="278" y="17"/>
                  </a:cubicBezTo>
                  <a:cubicBezTo>
                    <a:pt x="278" y="16"/>
                    <a:pt x="278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8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0" y="18"/>
                    <a:pt x="282" y="17"/>
                  </a:cubicBezTo>
                  <a:cubicBezTo>
                    <a:pt x="283" y="17"/>
                    <a:pt x="283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7" y="14"/>
                    <a:pt x="288" y="13"/>
                  </a:cubicBezTo>
                  <a:cubicBezTo>
                    <a:pt x="288" y="13"/>
                    <a:pt x="288" y="12"/>
                    <a:pt x="288" y="11"/>
                  </a:cubicBezTo>
                  <a:cubicBezTo>
                    <a:pt x="288" y="11"/>
                    <a:pt x="288" y="10"/>
                    <a:pt x="288" y="10"/>
                  </a:cubicBezTo>
                  <a:cubicBezTo>
                    <a:pt x="287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8" y="9"/>
                    <a:pt x="278" y="10"/>
                    <a:pt x="277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5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5" y="23"/>
                    <a:pt x="276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7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0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2" y="13"/>
                    <a:pt x="263" y="12"/>
                    <a:pt x="263" y="12"/>
                  </a:cubicBezTo>
                  <a:cubicBezTo>
                    <a:pt x="263" y="11"/>
                    <a:pt x="263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8" y="10"/>
                    <a:pt x="269" y="10"/>
                    <a:pt x="269" y="11"/>
                  </a:cubicBezTo>
                  <a:cubicBezTo>
                    <a:pt x="269" y="12"/>
                    <a:pt x="268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4" y="16"/>
                    <a:pt x="263" y="16"/>
                    <a:pt x="261" y="17"/>
                  </a:cubicBezTo>
                  <a:cubicBezTo>
                    <a:pt x="261" y="16"/>
                    <a:pt x="262" y="14"/>
                    <a:pt x="262" y="13"/>
                  </a:cubicBezTo>
                  <a:moveTo>
                    <a:pt x="262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1" y="21"/>
                  </a:cubicBezTo>
                  <a:cubicBezTo>
                    <a:pt x="261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2" y="18"/>
                    <a:pt x="264" y="18"/>
                    <a:pt x="265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8" y="16"/>
                    <a:pt x="269" y="16"/>
                    <a:pt x="270" y="15"/>
                  </a:cubicBezTo>
                  <a:cubicBezTo>
                    <a:pt x="270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1" y="10"/>
                  </a:cubicBezTo>
                  <a:cubicBezTo>
                    <a:pt x="271" y="8"/>
                    <a:pt x="269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1" y="10"/>
                    <a:pt x="261" y="11"/>
                  </a:cubicBezTo>
                  <a:cubicBezTo>
                    <a:pt x="260" y="11"/>
                    <a:pt x="260" y="12"/>
                    <a:pt x="259" y="13"/>
                  </a:cubicBezTo>
                  <a:cubicBezTo>
                    <a:pt x="259" y="14"/>
                    <a:pt x="259" y="15"/>
                    <a:pt x="258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8" y="21"/>
                  </a:cubicBezTo>
                  <a:cubicBezTo>
                    <a:pt x="259" y="23"/>
                    <a:pt x="260" y="24"/>
                    <a:pt x="261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8" y="25"/>
                  </a:cubicBezTo>
                  <a:cubicBezTo>
                    <a:pt x="269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2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1" y="12"/>
                    <a:pt x="252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6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2" y="8"/>
                    <a:pt x="251" y="10"/>
                    <a:pt x="250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5" y="26"/>
                    <a:pt x="235" y="26"/>
                    <a:pt x="235" y="26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5" y="24"/>
                    <a:pt x="194" y="24"/>
                  </a:cubicBezTo>
                  <a:cubicBezTo>
                    <a:pt x="193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4" y="11"/>
                  </a:cubicBezTo>
                  <a:cubicBezTo>
                    <a:pt x="195" y="10"/>
                    <a:pt x="195" y="10"/>
                    <a:pt x="196" y="10"/>
                  </a:cubicBezTo>
                  <a:cubicBezTo>
                    <a:pt x="197" y="9"/>
                    <a:pt x="197" y="9"/>
                    <a:pt x="198" y="9"/>
                  </a:cubicBezTo>
                  <a:cubicBezTo>
                    <a:pt x="199" y="9"/>
                    <a:pt x="200" y="9"/>
                    <a:pt x="200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8" y="17"/>
                    <a:pt x="188" y="19"/>
                  </a:cubicBezTo>
                  <a:cubicBezTo>
                    <a:pt x="188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3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6" y="25"/>
                    <a:pt x="197" y="24"/>
                    <a:pt x="198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7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2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199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0" y="26"/>
                    <a:pt x="181" y="26"/>
                    <a:pt x="182" y="26"/>
                  </a:cubicBezTo>
                  <a:cubicBezTo>
                    <a:pt x="182" y="26"/>
                    <a:pt x="183" y="25"/>
                    <a:pt x="184" y="25"/>
                  </a:cubicBezTo>
                  <a:cubicBezTo>
                    <a:pt x="185" y="24"/>
                    <a:pt x="185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3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7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4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1" y="25"/>
                    <a:pt x="173" y="26"/>
                    <a:pt x="175" y="26"/>
                  </a:cubicBezTo>
                  <a:cubicBezTo>
                    <a:pt x="177" y="26"/>
                    <a:pt x="178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1" y="14"/>
                    <a:pt x="161" y="14"/>
                    <a:pt x="161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5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8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2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8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7" y="22"/>
                    <a:pt x="117" y="22"/>
                    <a:pt x="117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1" y="22"/>
                    <a:pt x="111" y="20"/>
                    <a:pt x="111" y="19"/>
                  </a:cubicBezTo>
                  <a:cubicBezTo>
                    <a:pt x="111" y="17"/>
                    <a:pt x="111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3" y="11"/>
                    <a:pt x="114" y="11"/>
                  </a:cubicBezTo>
                  <a:cubicBezTo>
                    <a:pt x="114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1" y="26"/>
                    <a:pt x="112" y="26"/>
                    <a:pt x="113" y="26"/>
                  </a:cubicBezTo>
                  <a:cubicBezTo>
                    <a:pt x="113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3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10" y="34"/>
                    <a:pt x="112" y="34"/>
                  </a:cubicBezTo>
                  <a:cubicBezTo>
                    <a:pt x="114" y="34"/>
                    <a:pt x="115" y="33"/>
                    <a:pt x="117" y="32"/>
                  </a:cubicBezTo>
                  <a:cubicBezTo>
                    <a:pt x="119" y="31"/>
                    <a:pt x="120" y="29"/>
                    <a:pt x="120" y="2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0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2" y="9"/>
                    <a:pt x="110" y="11"/>
                    <a:pt x="109" y="14"/>
                  </a:cubicBezTo>
                  <a:moveTo>
                    <a:pt x="102" y="26"/>
                  </a:moveTo>
                  <a:cubicBezTo>
                    <a:pt x="103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2" y="23"/>
                    <a:pt x="102" y="21"/>
                    <a:pt x="103" y="18"/>
                  </a:cubicBezTo>
                  <a:cubicBezTo>
                    <a:pt x="103" y="17"/>
                    <a:pt x="103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1" y="7"/>
                    <a:pt x="101" y="7"/>
                    <a:pt x="100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5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4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0" y="15"/>
                  </a:cubicBezTo>
                  <a:cubicBezTo>
                    <a:pt x="100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1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4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2" y="24"/>
                    <a:pt x="82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5" y="0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3" y="0"/>
                    <a:pt x="83" y="0"/>
                    <a:pt x="82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6" y="24"/>
                    <a:pt x="65" y="24"/>
                  </a:cubicBezTo>
                  <a:cubicBezTo>
                    <a:pt x="64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5" y="11"/>
                  </a:cubicBezTo>
                  <a:cubicBezTo>
                    <a:pt x="66" y="10"/>
                    <a:pt x="66" y="10"/>
                    <a:pt x="67" y="10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70" y="9"/>
                    <a:pt x="71" y="9"/>
                    <a:pt x="71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4" y="25"/>
                    <a:pt x="75" y="24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4" y="24"/>
                    <a:pt x="73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8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59" y="17"/>
                    <a:pt x="59" y="19"/>
                  </a:cubicBezTo>
                  <a:cubicBezTo>
                    <a:pt x="59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4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7" y="25"/>
                    <a:pt x="69" y="24"/>
                    <a:pt x="69" y="23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5"/>
                    <a:pt x="70" y="26"/>
                    <a:pt x="71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1" y="26"/>
                    <a:pt x="52" y="26"/>
                    <a:pt x="53" y="26"/>
                  </a:cubicBezTo>
                  <a:cubicBezTo>
                    <a:pt x="53" y="26"/>
                    <a:pt x="54" y="25"/>
                    <a:pt x="55" y="25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5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4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3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7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3" y="1"/>
                    <a:pt x="43" y="2"/>
                  </a:cubicBezTo>
                  <a:cubicBezTo>
                    <a:pt x="43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6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6" y="24"/>
                    <a:pt x="37" y="24"/>
                    <a:pt x="37" y="2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4" y="24"/>
                    <a:pt x="34" y="24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9" y="14"/>
                    <a:pt x="10" y="14"/>
                  </a:cubicBezTo>
                  <a:cubicBezTo>
                    <a:pt x="11" y="14"/>
                    <a:pt x="13" y="14"/>
                    <a:pt x="13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2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1" y="3"/>
                  </a:cubicBezTo>
                  <a:cubicBezTo>
                    <a:pt x="11" y="3"/>
                    <a:pt x="12" y="3"/>
                    <a:pt x="12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4" y="10"/>
                    <a:pt x="13" y="11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6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7" y="15"/>
                    <a:pt x="17" y="14"/>
                  </a:cubicBezTo>
                  <a:cubicBezTo>
                    <a:pt x="16" y="13"/>
                    <a:pt x="15" y="13"/>
                    <a:pt x="13" y="13"/>
                  </a:cubicBezTo>
                  <a:cubicBezTo>
                    <a:pt x="16" y="12"/>
                    <a:pt x="18" y="10"/>
                    <a:pt x="18" y="6"/>
                  </a:cubicBezTo>
                  <a:cubicBezTo>
                    <a:pt x="18" y="5"/>
                    <a:pt x="17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0" y="26"/>
                    <a:pt x="13" y="25"/>
                    <a:pt x="15" y="2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ubtitle 3">
            <a:extLst>
              <a:ext uri="{FF2B5EF4-FFF2-40B4-BE49-F238E27FC236}">
                <a16:creationId xmlns:a16="http://schemas.microsoft.com/office/drawing/2014/main" id="{2451AC53-382B-075F-74B7-B870085F6489}"/>
              </a:ext>
            </a:extLst>
          </p:cNvPr>
          <p:cNvSpPr txBox="1">
            <a:spLocks/>
          </p:cNvSpPr>
          <p:nvPr/>
        </p:nvSpPr>
        <p:spPr>
          <a:xfrm>
            <a:off x="3082096" y="2515056"/>
            <a:ext cx="6084179" cy="26753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72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Sue Thau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Public Policy Consultant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suerthau@gmail.com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 dirty="0">
                <a:solidFill>
                  <a:srgbClr val="00B0F0"/>
                </a:solidFill>
              </a:rPr>
              <a:t>publicpolicy@cadca.org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E95CE-5F36-4186-0B65-70D2A1BE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4" y="60661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590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27B2-ECB2-D355-7027-167B15EC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30"/>
            <a:ext cx="10515600" cy="1325563"/>
          </a:xfrm>
        </p:spPr>
        <p:txBody>
          <a:bodyPr/>
          <a:lstStyle/>
          <a:p>
            <a:r>
              <a:rPr lang="en-US" dirty="0"/>
              <a:t>Please Evaluate This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A6609-C094-789B-5683-99BC77224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231" y="6307743"/>
            <a:ext cx="10515600" cy="4351338"/>
          </a:xfrm>
        </p:spPr>
        <p:txBody>
          <a:bodyPr/>
          <a:lstStyle/>
          <a:p>
            <a:r>
              <a:rPr lang="en-US" dirty="0">
                <a:effectLst/>
                <a:hlinkClick r:id="rId2" tooltip="https://research.zarca.com/r/9fzs5t"/>
              </a:rPr>
              <a:t>https://research.zarca.com/r/9fZS5t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F9B9A-2CAA-4302-6A11-C7A345FC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4" y="606619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822547-2644-EDAA-96C3-99F906BBD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13" y="1095246"/>
            <a:ext cx="4398044" cy="52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3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4192" y="1660525"/>
            <a:ext cx="9951208" cy="1325563"/>
          </a:xfrm>
          <a:noFill/>
          <a:ln/>
        </p:spPr>
        <p:txBody>
          <a:bodyPr>
            <a:noAutofit/>
          </a:bodyPr>
          <a:lstStyle/>
          <a:p>
            <a:r>
              <a:rPr lang="en-US" altLang="en-US" dirty="0"/>
              <a:t>Why Is The Change Needed?</a:t>
            </a:r>
            <a:br>
              <a:rPr lang="en-US" altLang="en-US" dirty="0"/>
            </a:br>
            <a:br>
              <a:rPr lang="en-US" altLang="en-US" dirty="0">
                <a:solidFill>
                  <a:srgbClr val="00AEEF"/>
                </a:solidFill>
              </a:rPr>
            </a:br>
            <a:r>
              <a:rPr lang="en-US" altLang="en-US" dirty="0">
                <a:solidFill>
                  <a:srgbClr val="00AEEF"/>
                </a:solidFill>
              </a:rPr>
              <a:t>Why Would a Change be Detrimental?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1673-1AAB-C9A2-AF0E-4CA15D64F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192" y="2776353"/>
            <a:ext cx="9951208" cy="3426143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Document: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Extent of Problem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Facts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Figures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Anecdotes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1823E5-8D37-0EAF-2A00-9B9E4D93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" y="5919538"/>
            <a:ext cx="948213" cy="80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9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600" spc="-7" dirty="0"/>
              <a:t>Age of Initiation is Key: </a:t>
            </a:r>
            <a:r>
              <a:rPr sz="3600" spc="-7" dirty="0"/>
              <a:t>Substance Use Disorders are Pediatric-Onset</a:t>
            </a:r>
            <a:r>
              <a:rPr sz="3600" spc="-47" dirty="0"/>
              <a:t> </a:t>
            </a:r>
            <a:r>
              <a:rPr sz="3600" spc="-7" dirty="0"/>
              <a:t>Diseases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342626-1FC2-F4CA-06BB-72F4DD59F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250325" y="2246367"/>
            <a:ext cx="10219819" cy="4791077"/>
          </a:xfrm>
          <a:prstGeom prst="rect">
            <a:avLst/>
          </a:prstGeom>
        </p:spPr>
        <p:txBody>
          <a:bodyPr vert="horz" wrap="square" lIns="0" tIns="71967" rIns="0" bIns="0" rtlCol="0">
            <a:spAutoFit/>
          </a:bodyPr>
          <a:lstStyle/>
          <a:p>
            <a:pPr marL="359824" marR="6773" indent="-343738">
              <a:lnSpc>
                <a:spcPts val="2452"/>
              </a:lnSpc>
              <a:spcBef>
                <a:spcPts val="567"/>
              </a:spcBef>
              <a:buChar char="•"/>
              <a:tabLst>
                <a:tab pos="359824" algn="l"/>
                <a:tab pos="360671" algn="l"/>
              </a:tabLst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9 out of 10 </a:t>
            </a: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adults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(90%) </a:t>
            </a: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with  substance use disorders initiated their  use before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age</a:t>
            </a:r>
            <a:r>
              <a:rPr lang="en-US" sz="2000" spc="-33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18</a:t>
            </a:r>
          </a:p>
          <a:p>
            <a:pPr>
              <a:spcBef>
                <a:spcPts val="47"/>
              </a:spcBef>
              <a:buFont typeface="Arial"/>
              <a:buChar char="•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pPr marL="359824" marR="58419" indent="-343738">
              <a:lnSpc>
                <a:spcPts val="2452"/>
              </a:lnSpc>
              <a:buChar char="•"/>
              <a:tabLst>
                <a:tab pos="359824" algn="l"/>
                <a:tab pos="360671" algn="l"/>
              </a:tabLst>
            </a:pP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The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earlier and </a:t>
            </a: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heavier the use, the 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more </a:t>
            </a: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likely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 person will </a:t>
            </a: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develop</a:t>
            </a:r>
            <a:r>
              <a:rPr lang="en-US" sz="2000" spc="-1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  <a:r>
              <a:rPr lang="en-US" sz="2000" spc="-7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later 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problems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Of youth who began drinking before age 15, </a:t>
            </a:r>
            <a:r>
              <a:rPr lang="en-US" sz="2000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40% were classified as dependent</a:t>
            </a: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later in life. </a:t>
            </a:r>
            <a:endParaRPr lang="en-US" sz="20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Children who first smoke marijuana under the age of 14 are </a:t>
            </a:r>
            <a:r>
              <a:rPr lang="en-US" sz="2000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more than five times as likely</a:t>
            </a: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to have a substance use disorder as an adult.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6933">
              <a:spcBef>
                <a:spcPts val="133"/>
              </a:spcBef>
            </a:pPr>
            <a:r>
              <a:rPr lang="en-US" sz="800" spc="-7" dirty="0">
                <a:cs typeface="Arial"/>
              </a:rPr>
              <a:t>National</a:t>
            </a:r>
            <a:r>
              <a:rPr lang="en-US" sz="800" spc="2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Center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on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Addiction</a:t>
            </a:r>
            <a:r>
              <a:rPr lang="en-US" sz="800" spc="2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and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Substance</a:t>
            </a:r>
            <a:r>
              <a:rPr lang="en-US" sz="800" spc="13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Abuse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at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Columbia</a:t>
            </a:r>
            <a:r>
              <a:rPr lang="en-US" sz="800" spc="2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University.</a:t>
            </a:r>
            <a:r>
              <a:rPr lang="en-US" sz="800" spc="4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(2011).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Adolescent</a:t>
            </a:r>
            <a:r>
              <a:rPr lang="en-US" sz="800" spc="2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Substance</a:t>
            </a:r>
            <a:r>
              <a:rPr lang="en-US" sz="800" spc="2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Use: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America’s</a:t>
            </a:r>
            <a:r>
              <a:rPr lang="en-US" sz="800" spc="13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#1</a:t>
            </a:r>
            <a:r>
              <a:rPr lang="en-US" sz="80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Public</a:t>
            </a:r>
            <a:r>
              <a:rPr lang="en-US" sz="800" spc="20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Health</a:t>
            </a:r>
            <a:r>
              <a:rPr lang="en-US" sz="800" spc="13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Problem.</a:t>
            </a:r>
            <a:r>
              <a:rPr lang="en-US" sz="800" spc="13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New</a:t>
            </a:r>
            <a:r>
              <a:rPr lang="en-US" sz="800" spc="13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York,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NY:</a:t>
            </a:r>
            <a:r>
              <a:rPr lang="en-US" sz="800" spc="7" dirty="0">
                <a:cs typeface="Arial"/>
              </a:rPr>
              <a:t> </a:t>
            </a:r>
            <a:r>
              <a:rPr lang="en-US" sz="800" spc="-7" dirty="0">
                <a:cs typeface="Arial"/>
              </a:rPr>
              <a:t>Author.</a:t>
            </a:r>
          </a:p>
          <a:p>
            <a:pPr marL="16933">
              <a:spcBef>
                <a:spcPts val="133"/>
              </a:spcBef>
            </a:pPr>
            <a:endParaRPr lang="en-US" sz="800" spc="-7" dirty="0">
              <a:cs typeface="Arial"/>
            </a:endParaRPr>
          </a:p>
          <a:p>
            <a:pPr algn="l"/>
            <a:r>
              <a:rPr lang="en-US" sz="800" b="0" i="0" dirty="0">
                <a:solidFill>
                  <a:srgbClr val="474747"/>
                </a:solidFill>
                <a:effectLst/>
              </a:rPr>
              <a:t>Substance Abuse and Mental Health Services Administration. </a:t>
            </a:r>
            <a:r>
              <a:rPr lang="en-US" sz="800" b="0" i="1" dirty="0">
                <a:solidFill>
                  <a:srgbClr val="474747"/>
                </a:solidFill>
                <a:effectLst/>
              </a:rPr>
              <a:t>Results from the 2012 National Survey on Drug Use and Health: Summary of National Findings</a:t>
            </a:r>
            <a:r>
              <a:rPr lang="en-US" sz="800" b="0" i="0" dirty="0">
                <a:solidFill>
                  <a:srgbClr val="474747"/>
                </a:solidFill>
                <a:effectLst/>
              </a:rPr>
              <a:t>. </a:t>
            </a:r>
            <a:r>
              <a:rPr lang="en-US" sz="800" b="0" i="0" dirty="0" err="1">
                <a:solidFill>
                  <a:srgbClr val="474747"/>
                </a:solidFill>
                <a:effectLst/>
              </a:rPr>
              <a:t>NSDUH</a:t>
            </a:r>
            <a:r>
              <a:rPr lang="en-US" sz="800" b="0" i="0" dirty="0">
                <a:solidFill>
                  <a:srgbClr val="474747"/>
                </a:solidFill>
                <a:effectLst/>
              </a:rPr>
              <a:t> Series H-46, HHS Publication No. (</a:t>
            </a:r>
            <a:r>
              <a:rPr lang="en-US" sz="800" b="0" i="0" dirty="0" err="1">
                <a:solidFill>
                  <a:srgbClr val="474747"/>
                </a:solidFill>
                <a:effectLst/>
              </a:rPr>
              <a:t>SMA</a:t>
            </a:r>
            <a:r>
              <a:rPr lang="en-US" sz="800" b="0" i="0" dirty="0">
                <a:solidFill>
                  <a:srgbClr val="474747"/>
                </a:solidFill>
                <a:effectLst/>
              </a:rPr>
              <a:t>) 13-4795. Rockville, MD: Substance Abuse and Mental Health Services Administration, 2013.</a:t>
            </a:r>
          </a:p>
          <a:p>
            <a:pPr algn="l"/>
            <a:r>
              <a:rPr lang="en-US" sz="800" b="0" i="0" dirty="0">
                <a:solidFill>
                  <a:srgbClr val="474747"/>
                </a:solidFill>
                <a:effectLst/>
              </a:rPr>
              <a:t>McCabe, S.E.; West, B.T.; Morales, M.; Cranford, J.A.; and Boyd, C.J. Does early onset of non-medical use of prescription drugs predict subsequent prescription drug abuse and dependence? Results from a national study. </a:t>
            </a:r>
            <a:r>
              <a:rPr lang="en-US" sz="800" b="0" i="1" dirty="0">
                <a:solidFill>
                  <a:srgbClr val="474747"/>
                </a:solidFill>
                <a:effectLst/>
              </a:rPr>
              <a:t>Addiction</a:t>
            </a:r>
            <a:r>
              <a:rPr lang="en-US" sz="800" b="0" i="0" dirty="0">
                <a:solidFill>
                  <a:srgbClr val="474747"/>
                </a:solidFill>
                <a:effectLst/>
              </a:rPr>
              <a:t> 102(12):1920–1930, 2007.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National Institute on Alcohol Abuse and Alcoholism. (2006). </a:t>
            </a:r>
            <a:r>
              <a:rPr lang="en-US" sz="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Underage Drinking A Growing Healthcare Concern.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Available</a:t>
            </a:r>
            <a:r>
              <a:rPr lang="fr-F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fr-FR" sz="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http://pubs.niaaa.nih.gov/publications/PSA/underagepg2.htm</a:t>
            </a:r>
            <a:r>
              <a:rPr lang="fr-FR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Grant, B.F.</a:t>
            </a:r>
            <a:r>
              <a:rPr lang="en-US" sz="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Dawson, D.A. Age at onset of alcohol use and its association with DSM-IV alcohol abuse and dependence: Results from the National Longitudinal Alcohol Epidemiologic Survey. </a:t>
            </a:r>
            <a:r>
              <a:rPr lang="en-US" sz="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 Sub Abuse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9:103-110, 1997.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National Household Survey on Drug Abuse (</a:t>
            </a:r>
            <a:r>
              <a:rPr lang="en-US" sz="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NHSDA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report.  August 23, 2002.  Available: </a:t>
            </a:r>
            <a:r>
              <a:rPr lang="en-US" sz="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http://oas.samhsa.gov/2k2/MJ&amp;dependence/MJdependence.htm</a:t>
            </a:r>
            <a:r>
              <a:rPr lang="en-U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L="16086" marR="22859" algn="just">
              <a:lnSpc>
                <a:spcPts val="2452"/>
              </a:lnSpc>
              <a:tabLst>
                <a:tab pos="360671" algn="l"/>
              </a:tabLst>
            </a:pPr>
            <a:endParaRPr sz="1400" dirty="0">
              <a:latin typeface="Arial"/>
              <a:cs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BD0F01-6261-3C2C-83BF-46A8C39D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6077425"/>
            <a:ext cx="914388" cy="7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ab16fb9-e759-4e81-8441-caf28a14be9a">
      <UserInfo>
        <DisplayName>Natalie Kulick</DisplayName>
        <AccountId>54</AccountId>
        <AccountType/>
      </UserInfo>
    </SharedWithUsers>
    <MediaLengthInSeconds xmlns="613eafc6-f82c-4d6b-9dc0-52ca0a9d85b5" xsi:nil="true"/>
    <TaxCatchAll xmlns="cab16fb9-e759-4e81-8441-caf28a14be9a" xsi:nil="true"/>
    <lcf76f155ced4ddcb4097134ff3c332f xmlns="613eafc6-f82c-4d6b-9dc0-52ca0a9d85b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A0B1565133034398DDAA97212B83D2" ma:contentTypeVersion="14" ma:contentTypeDescription="Create a new document." ma:contentTypeScope="" ma:versionID="c6d0a1af5b2041d65cdc1d8acdfa93b1">
  <xsd:schema xmlns:xsd="http://www.w3.org/2001/XMLSchema" xmlns:xs="http://www.w3.org/2001/XMLSchema" xmlns:p="http://schemas.microsoft.com/office/2006/metadata/properties" xmlns:ns2="cab16fb9-e759-4e81-8441-caf28a14be9a" xmlns:ns3="613eafc6-f82c-4d6b-9dc0-52ca0a9d85b5" targetNamespace="http://schemas.microsoft.com/office/2006/metadata/properties" ma:root="true" ma:fieldsID="7f870e1ce49517d501463b7980b7d638" ns2:_="" ns3:_="">
    <xsd:import namespace="cab16fb9-e759-4e81-8441-caf28a14be9a"/>
    <xsd:import namespace="613eafc6-f82c-4d6b-9dc0-52ca0a9d85b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16fb9-e759-4e81-8441-caf28a14be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a85bb13-9c06-40a6-853d-0848d5d83572}" ma:internalName="TaxCatchAll" ma:showField="CatchAllData" ma:web="cab16fb9-e759-4e81-8441-caf28a14be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eafc6-f82c-4d6b-9dc0-52ca0a9d8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2ab8051-8cab-41c9-8784-85292bf6b4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1B4999-97C3-4409-8551-0570F5A1DE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68731F-0830-4E36-AC1B-9E7A2F98EF4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85841022-a77a-4df5-9722-32c69245d079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75cfee41-10e3-4ddf-a854-b105e49d22c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F5D87F-5539-4E96-9DF4-387AD20BAA49}"/>
</file>

<file path=docProps/app.xml><?xml version="1.0" encoding="utf-8"?>
<Properties xmlns="http://schemas.openxmlformats.org/officeDocument/2006/extended-properties" xmlns:vt="http://schemas.openxmlformats.org/officeDocument/2006/docPropsVTypes">
  <TotalTime>9404</TotalTime>
  <Words>2472</Words>
  <Application>Microsoft Office PowerPoint</Application>
  <PresentationFormat>Widescreen</PresentationFormat>
  <Paragraphs>275</Paragraphs>
  <Slides>75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BLANK</vt:lpstr>
      <vt:lpstr>1_BLANK</vt:lpstr>
      <vt:lpstr>ABCs of Effective Advocacy</vt:lpstr>
      <vt:lpstr>PowerPoint Presentation</vt:lpstr>
      <vt:lpstr>Advocacy in Action: The Power Analysis</vt:lpstr>
      <vt:lpstr>PowerPoint Presentation</vt:lpstr>
      <vt:lpstr>What Do You Want To Change?  What Do You Want to Stop from Changing?</vt:lpstr>
      <vt:lpstr>ACTS: The Data</vt:lpstr>
      <vt:lpstr>Gather Data and Analysis to Make Your Case</vt:lpstr>
      <vt:lpstr>Why Is The Change Needed?  Why Would a Change be Detrimental?   </vt:lpstr>
      <vt:lpstr>Age of Initiation is Key: Substance Use Disorders are Pediatric-Onset Diseases</vt:lpstr>
      <vt:lpstr>Prevention Is Cost Effective</vt:lpstr>
      <vt:lpstr>Unique Vulnerability of the Developing Brain</vt:lpstr>
      <vt:lpstr>PowerPoint Presentation</vt:lpstr>
      <vt:lpstr>PowerPoint Presentation</vt:lpstr>
      <vt:lpstr>PowerPoint Presentation</vt:lpstr>
      <vt:lpstr>PowerPoint Presentation</vt:lpstr>
      <vt:lpstr>Example from CA: North Coastal Prevention Coalition</vt:lpstr>
      <vt:lpstr>PowerPoint Presentation</vt:lpstr>
      <vt:lpstr>3 Questions to Consider for Your One-Pagers</vt:lpstr>
      <vt:lpstr>PowerPoint Presentation</vt:lpstr>
      <vt:lpstr>Anecdotes</vt:lpstr>
      <vt:lpstr>Anecdotes Matter</vt:lpstr>
      <vt:lpstr>Identify and Engage Allies</vt:lpstr>
      <vt:lpstr>PowerPoint Presentation</vt:lpstr>
      <vt:lpstr>Who Are Your Potential Allies?</vt:lpstr>
      <vt:lpstr>PowerPoint Presentation</vt:lpstr>
      <vt:lpstr>PowerPoint Presentation</vt:lpstr>
      <vt:lpstr>Connect the dots for them to understand your issue</vt:lpstr>
      <vt:lpstr>Do You Have Important Champions in the System Needed To:</vt:lpstr>
      <vt:lpstr>Who Will You Ask To Help You In Recruiting Your Champions?</vt:lpstr>
      <vt:lpstr>ENGAGE CHAMPIONS</vt:lpstr>
      <vt:lpstr>Set up meetings with your potential legislative champions to brief them on the general issue</vt:lpstr>
      <vt:lpstr>Know And Fully  Understand the Process</vt:lpstr>
      <vt:lpstr>Who Has The Power To Make The Change?  Stop the Change?  Mitigate the Impacts of a Change?</vt:lpstr>
      <vt:lpstr>In What System?</vt:lpstr>
      <vt:lpstr>What People In The System?</vt:lpstr>
      <vt:lpstr>Build Relationships with Legislators and Their Staffs</vt:lpstr>
      <vt:lpstr>Develop Relationships with Legislative Staff</vt:lpstr>
      <vt:lpstr>DETERMINE THEIR TOP PRIORITIES</vt:lpstr>
      <vt:lpstr>Find out what major issues the decision makers you want to influence care about </vt:lpstr>
      <vt:lpstr>Specifically tailor data and messages to their priorities</vt:lpstr>
      <vt:lpstr>Ask Yourself:</vt:lpstr>
      <vt:lpstr>Fact:</vt:lpstr>
      <vt:lpstr>Fact:</vt:lpstr>
      <vt:lpstr>Fact:</vt:lpstr>
      <vt:lpstr>  </vt:lpstr>
      <vt:lpstr>Outcomes from Comprehensive Community-Wide Drug Prevention Program: The Drug-Free Communities Program </vt:lpstr>
      <vt:lpstr>“Social math” techniques Example from Alcohol Control</vt:lpstr>
      <vt:lpstr>PowerPoint Presentation</vt:lpstr>
      <vt:lpstr>People to Bring</vt:lpstr>
      <vt:lpstr>Know Before You Go: Do Your Homework!</vt:lpstr>
      <vt:lpstr>The Do’s and Don’ts of Meeting with Legislators</vt:lpstr>
      <vt:lpstr>Keep the Following in Mind:</vt:lpstr>
      <vt:lpstr>Keep the Following in Mind:</vt:lpstr>
      <vt:lpstr>Other Tips and Tricks for Successful Legislative Meetings</vt:lpstr>
      <vt:lpstr>Is Timing a Factor? </vt:lpstr>
      <vt:lpstr>Most Importantly…  HAVE A CLEAR ASK</vt:lpstr>
      <vt:lpstr>Who Will Your Opponents Be?</vt:lpstr>
      <vt:lpstr>How Will Your Opponents Try To Defeat You?</vt:lpstr>
      <vt:lpstr>Go after support from those within the system who already agree with you or are undecided  FORGET ABOUT meeting with hard opponents in the system</vt:lpstr>
      <vt:lpstr>Participating in Advocacy Efforts</vt:lpstr>
      <vt:lpstr>Participating in Advocacy Efforts</vt:lpstr>
      <vt:lpstr>PowerPoint Presentation</vt:lpstr>
      <vt:lpstr>Use The Media and Social Media To Help You Make Your Case</vt:lpstr>
      <vt:lpstr>Constituent Letters and Sign-On Letters</vt:lpstr>
      <vt:lpstr>Phone Calls</vt:lpstr>
      <vt:lpstr>Can You Win?</vt:lpstr>
      <vt:lpstr>Can You Afford To Lose?</vt:lpstr>
      <vt:lpstr>Can You Afford Not To Try?</vt:lpstr>
      <vt:lpstr>PowerPoint Presentation</vt:lpstr>
      <vt:lpstr>Evaluate Results</vt:lpstr>
      <vt:lpstr>Evaluate Results</vt:lpstr>
      <vt:lpstr>Evaluation to protect your wins</vt:lpstr>
      <vt:lpstr>Any Questions? What Keeps You Up At Night?</vt:lpstr>
      <vt:lpstr>Stay Connected!</vt:lpstr>
      <vt:lpstr>Please Evaluate This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Hulme</dc:creator>
  <cp:lastModifiedBy>Christopher Doarn</cp:lastModifiedBy>
  <cp:revision>23</cp:revision>
  <cp:lastPrinted>2023-10-18T14:17:16Z</cp:lastPrinted>
  <dcterms:created xsi:type="dcterms:W3CDTF">2019-05-14T18:59:55Z</dcterms:created>
  <dcterms:modified xsi:type="dcterms:W3CDTF">2023-10-24T19:54:59Z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0x0101002CA0B1565133034398DDAA97212B83D2</vt:lpwstr>
  </property>
  <property fmtid="{D5CDD505-2E9C-101B-9397-08002B2CF9AE}" pid="3" name="GUID">
    <vt:lpwstr>adbc725f-9443-423c-a769-53d41751e703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