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charts/chart15.xml" ContentType="application/vnd.openxmlformats-officedocument.drawingml.chart+xml"/>
  <Override PartName="/ppt/theme/themeOverride15.xml" ContentType="application/vnd.openxmlformats-officedocument.themeOverride+xml"/>
  <Override PartName="/ppt/charts/chart16.xml" ContentType="application/vnd.openxmlformats-officedocument.drawingml.chart+xml"/>
  <Override PartName="/ppt/theme/themeOverride16.xml" ContentType="application/vnd.openxmlformats-officedocument.themeOverride+xml"/>
  <Override PartName="/ppt/charts/chart17.xml" ContentType="application/vnd.openxmlformats-officedocument.drawingml.chart+xml"/>
  <Override PartName="/ppt/theme/themeOverride17.xml" ContentType="application/vnd.openxmlformats-officedocument.themeOverride+xml"/>
  <Override PartName="/ppt/charts/chart18.xml" ContentType="application/vnd.openxmlformats-officedocument.drawingml.chart+xml"/>
  <Override PartName="/ppt/theme/themeOverride18.xml" ContentType="application/vnd.openxmlformats-officedocument.themeOverride+xml"/>
  <Override PartName="/ppt/charts/chart19.xml" ContentType="application/vnd.openxmlformats-officedocument.drawingml.chart+xml"/>
  <Override PartName="/ppt/theme/themeOverride19.xml" ContentType="application/vnd.openxmlformats-officedocument.themeOverride+xml"/>
  <Override PartName="/ppt/charts/chart20.xml" ContentType="application/vnd.openxmlformats-officedocument.drawingml.chart+xml"/>
  <Override PartName="/ppt/theme/themeOverride20.xml" ContentType="application/vnd.openxmlformats-officedocument.themeOverride+xml"/>
  <Override PartName="/ppt/charts/chart21.xml" ContentType="application/vnd.openxmlformats-officedocument.drawingml.chart+xml"/>
  <Override PartName="/ppt/theme/themeOverride21.xml" ContentType="application/vnd.openxmlformats-officedocument.themeOverride+xml"/>
  <Override PartName="/ppt/charts/chart22.xml" ContentType="application/vnd.openxmlformats-officedocument.drawingml.chart+xml"/>
  <Override PartName="/ppt/theme/themeOverride22.xml" ContentType="application/vnd.openxmlformats-officedocument.themeOverride+xml"/>
  <Override PartName="/ppt/charts/chart23.xml" ContentType="application/vnd.openxmlformats-officedocument.drawingml.chart+xml"/>
  <Override PartName="/ppt/theme/themeOverride23.xml" ContentType="application/vnd.openxmlformats-officedocument.themeOverride+xml"/>
  <Override PartName="/ppt/charts/chart24.xml" ContentType="application/vnd.openxmlformats-officedocument.drawingml.chart+xml"/>
  <Override PartName="/ppt/theme/themeOverride24.xml" ContentType="application/vnd.openxmlformats-officedocument.themeOverride+xml"/>
  <Override PartName="/ppt/charts/chart25.xml" ContentType="application/vnd.openxmlformats-officedocument.drawingml.chart+xml"/>
  <Override PartName="/ppt/theme/themeOverride25.xml" ContentType="application/vnd.openxmlformats-officedocument.themeOverride+xml"/>
  <Override PartName="/ppt/charts/chart26.xml" ContentType="application/vnd.openxmlformats-officedocument.drawingml.chart+xml"/>
  <Override PartName="/ppt/theme/themeOverride26.xml" ContentType="application/vnd.openxmlformats-officedocument.themeOverride+xml"/>
  <Override PartName="/ppt/charts/chart27.xml" ContentType="application/vnd.openxmlformats-officedocument.drawingml.chart+xml"/>
  <Override PartName="/ppt/theme/themeOverride27.xml" ContentType="application/vnd.openxmlformats-officedocument.themeOverride+xml"/>
  <Override PartName="/ppt/charts/chart28.xml" ContentType="application/vnd.openxmlformats-officedocument.drawingml.chart+xml"/>
  <Override PartName="/ppt/theme/themeOverride2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60" r:id="rId4"/>
  </p:sldMasterIdLst>
  <p:sldIdLst>
    <p:sldId id="263" r:id="rId5"/>
    <p:sldId id="258" r:id="rId6"/>
    <p:sldId id="261" r:id="rId7"/>
    <p:sldId id="262" r:id="rId8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Carole's%20HD:Users:carolegroux:Desktop:Safe%20Homes%20Presentation:Stats%20for%20where%20obtained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Carole's%20HD:Users:carolegroux:Desktop:Safe%20Homes%20Presentation:Stats%20for%20where%20obtained.xlsx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Carole's%20HD:Users:carolegroux:Desktop:Safe%20Homes%20Presentation:Stats%20for%20where%20obtained.xlsx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Carole's%20HD:Users:carolegroux:Desktop:Safe%20Homes%20Presentation:Stats%20for%20where%20obtained.xlsx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Carole's%20HD:Users:carolegroux:Desktop:Safe%20Homes%20Presentation:Stats%20for%20where%20obtained.xlsx" TargetMode="External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Carole's%20HD:Users:carolegroux:Desktop:Safe%20Homes%20Presentation:Stats%20for%20where%20obtained.xlsx" TargetMode="External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Carole's%20HD:Users:carolegroux:Desktop:Safe%20Homes%20Presentation:Stats%20for%20where%20obtained.xlsx" TargetMode="External"/><Relationship Id="rId1" Type="http://schemas.openxmlformats.org/officeDocument/2006/relationships/themeOverride" Target="../theme/themeOverride15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Carole's%20HD:Users:carolegroux:Desktop:Safe%20Homes%20Presentation:Stats%20for%20where%20obtained.xlsx" TargetMode="External"/><Relationship Id="rId1" Type="http://schemas.openxmlformats.org/officeDocument/2006/relationships/themeOverride" Target="../theme/themeOverride16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oleObject" Target="Carole's%20HD:Users:carolegroux:Desktop:Safe%20Homes%20Presentation:Stats%20for%20where%20obtained.xlsx" TargetMode="External"/><Relationship Id="rId1" Type="http://schemas.openxmlformats.org/officeDocument/2006/relationships/themeOverride" Target="../theme/themeOverride17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oleObject" Target="Carole's%20HD:Users:carolegroux:Desktop:Safe%20Homes%20Presentation:Stats%20for%20where%20obtained.xlsx" TargetMode="External"/><Relationship Id="rId1" Type="http://schemas.openxmlformats.org/officeDocument/2006/relationships/themeOverride" Target="../theme/themeOverride18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oleObject" Target="Carole's%20HD:Users:carolegroux:Desktop:Safe%20Homes%20Presentation:Stats%20for%20where%20obtained.xlsx" TargetMode="External"/><Relationship Id="rId1" Type="http://schemas.openxmlformats.org/officeDocument/2006/relationships/themeOverride" Target="../theme/themeOverride19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Carole's%20HD:Users:carolegroux:Desktop:Safe%20Homes%20Presentation:Stats%20for%20where%20obtained.xlsx" TargetMode="External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oleObject" Target="Carole's%20HD:Users:carolegroux:Desktop:Safe%20Homes%20Presentation:Stats%20for%20where%20obtained.xlsx" TargetMode="External"/><Relationship Id="rId1" Type="http://schemas.openxmlformats.org/officeDocument/2006/relationships/themeOverride" Target="../theme/themeOverride20.xm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oleObject" Target="Carole's%20HD:Users:carolegroux:Desktop:Safe%20Homes%20Presentation:Stats%20for%20where%20obtained.xlsx" TargetMode="External"/><Relationship Id="rId1" Type="http://schemas.openxmlformats.org/officeDocument/2006/relationships/themeOverride" Target="../theme/themeOverride21.xm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oleObject" Target="Carole's%20HD:Users:carolegroux:Desktop:Safe%20Homes%20Presentation:Stats%20for%20where%20obtained.xlsx" TargetMode="External"/><Relationship Id="rId1" Type="http://schemas.openxmlformats.org/officeDocument/2006/relationships/themeOverride" Target="../theme/themeOverride22.xm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oleObject" Target="Carole's%20HD:Users:carolegroux:Desktop:Safe%20Homes%20Presentation:Stats%20for%20where%20obtained.xlsx" TargetMode="External"/><Relationship Id="rId1" Type="http://schemas.openxmlformats.org/officeDocument/2006/relationships/themeOverride" Target="../theme/themeOverride23.xm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oleObject" Target="Carole's%20HD:Users:carolegroux:Desktop:Safe%20Homes%20Presentation:Stats%20for%20where%20obtained.xlsx" TargetMode="External"/><Relationship Id="rId1" Type="http://schemas.openxmlformats.org/officeDocument/2006/relationships/themeOverride" Target="../theme/themeOverride24.xml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oleObject" Target="Carole's%20HD:Users:carolegroux:Desktop:Safe%20Homes%20Presentation:Stats%20for%20where%20obtained.xlsx" TargetMode="External"/><Relationship Id="rId1" Type="http://schemas.openxmlformats.org/officeDocument/2006/relationships/themeOverride" Target="../theme/themeOverride25.xml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oleObject" Target="Carole's%20HD:Users:carolegroux:Desktop:Safe%20Homes%20Presentation:Stats%20for%20where%20obtained.xlsx" TargetMode="External"/><Relationship Id="rId1" Type="http://schemas.openxmlformats.org/officeDocument/2006/relationships/themeOverride" Target="../theme/themeOverride26.xml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oleObject" Target="Carole's%20HD:Users:carolegroux:Desktop:Safe%20Homes%20Presentation:Stats%20for%20where%20obtained.xlsx" TargetMode="External"/><Relationship Id="rId1" Type="http://schemas.openxmlformats.org/officeDocument/2006/relationships/themeOverride" Target="../theme/themeOverride27.xml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oleObject" Target="Carole's%20HD:Users:carolegroux:Desktop:Safe%20Homes%20Presentation:Stats%20for%20where%20obtained.xlsx" TargetMode="External"/><Relationship Id="rId1" Type="http://schemas.openxmlformats.org/officeDocument/2006/relationships/themeOverride" Target="../theme/themeOverride28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Carole's%20HD:Users:carolegroux:Desktop:Safe%20Homes%20Presentation:Stats%20for%20where%20obtained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Carole's%20HD:Users:carolegroux:Desktop:Safe%20Homes%20Presentation:Stats%20for%20where%20obtained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Carole's%20HD:Users:carolegroux:Desktop:Safe%20Homes%20Presentation:Stats%20for%20where%20obtained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Carole's%20HD:Users:carolegroux:Desktop:Safe%20Homes%20Presentation:Stats%20for%20where%20obtained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Carole's%20HD:Users:carolegroux:Desktop:Safe%20Homes%20Presentation:Stats%20for%20where%20obtained.xlsx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Carole's%20HD:Users:carolegroux:Desktop:Safe%20Homes%20Presentation:Stats%20for%20where%20obtained.xlsx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Carole's%20HD:Users:carolegroux:Desktop:Safe%20Homes%20Presentation:Stats%20for%20where%20obtained.xlsx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75175881882559"/>
          <c:y val="0"/>
          <c:w val="0.69099725480820695"/>
          <c:h val="1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57150" cmpd="sng">
      <a:solidFill>
        <a:srgbClr val="4B5A60"/>
      </a:solidFill>
    </a:ln>
  </c:spPr>
  <c:txPr>
    <a:bodyPr/>
    <a:lstStyle/>
    <a:p>
      <a:pPr>
        <a:defRPr lang="en-US"/>
      </a:pPr>
      <a:endParaRPr lang="en-US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75175881882559"/>
          <c:y val="0"/>
          <c:w val="0.69099725480820695"/>
          <c:h val="1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57150" cmpd="sng">
      <a:solidFill>
        <a:srgbClr val="4B5A60"/>
      </a:solidFill>
    </a:ln>
  </c:spPr>
  <c:txPr>
    <a:bodyPr/>
    <a:lstStyle/>
    <a:p>
      <a:pPr>
        <a:defRPr lang="en-US"/>
      </a:pPr>
      <a:endParaRPr lang="en-US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75175881882559"/>
          <c:y val="0"/>
          <c:w val="0.69099725480820695"/>
          <c:h val="1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57150" cmpd="sng">
      <a:solidFill>
        <a:srgbClr val="4B5A60"/>
      </a:solidFill>
    </a:ln>
  </c:spPr>
  <c:txPr>
    <a:bodyPr/>
    <a:lstStyle/>
    <a:p>
      <a:pPr>
        <a:defRPr lang="en-US"/>
      </a:pPr>
      <a:endParaRPr lang="en-US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75175881882559"/>
          <c:y val="0"/>
          <c:w val="0.69099725480820695"/>
          <c:h val="1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57150" cmpd="sng">
      <a:solidFill>
        <a:srgbClr val="4B5A60"/>
      </a:solidFill>
    </a:ln>
  </c:spPr>
  <c:txPr>
    <a:bodyPr/>
    <a:lstStyle/>
    <a:p>
      <a:pPr>
        <a:defRPr lang="en-US"/>
      </a:pPr>
      <a:endParaRPr lang="en-US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75175881882559"/>
          <c:y val="0"/>
          <c:w val="0.69099725480820695"/>
          <c:h val="1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57150" cmpd="sng">
      <a:solidFill>
        <a:srgbClr val="4B5A60"/>
      </a:solidFill>
    </a:ln>
  </c:spPr>
  <c:txPr>
    <a:bodyPr/>
    <a:lstStyle/>
    <a:p>
      <a:pPr>
        <a:defRPr lang="en-US"/>
      </a:pPr>
      <a:endParaRPr lang="en-US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75175881882559"/>
          <c:y val="0"/>
          <c:w val="0.69099725480820695"/>
          <c:h val="1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57150" cmpd="sng">
      <a:solidFill>
        <a:srgbClr val="4B5A60"/>
      </a:solidFill>
    </a:ln>
  </c:spPr>
  <c:txPr>
    <a:bodyPr/>
    <a:lstStyle/>
    <a:p>
      <a:pPr>
        <a:defRPr lang="en-US"/>
      </a:pPr>
      <a:endParaRPr lang="en-US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75175881882559"/>
          <c:y val="0"/>
          <c:w val="0.69099725480820695"/>
          <c:h val="1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57150" cmpd="sng">
      <a:solidFill>
        <a:srgbClr val="4B5A60"/>
      </a:solidFill>
    </a:ln>
  </c:spPr>
  <c:txPr>
    <a:bodyPr/>
    <a:lstStyle/>
    <a:p>
      <a:pPr>
        <a:defRPr lang="en-US"/>
      </a:pPr>
      <a:endParaRPr lang="en-US"/>
    </a:p>
  </c:tx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75175881882559"/>
          <c:y val="0"/>
          <c:w val="0.69099725480820695"/>
          <c:h val="1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57150" cmpd="sng">
      <a:solidFill>
        <a:srgbClr val="4B5A60"/>
      </a:solidFill>
    </a:ln>
  </c:spPr>
  <c:txPr>
    <a:bodyPr/>
    <a:lstStyle/>
    <a:p>
      <a:pPr>
        <a:defRPr lang="en-US"/>
      </a:pPr>
      <a:endParaRPr lang="en-US"/>
    </a:p>
  </c:tx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75175881882559"/>
          <c:y val="0"/>
          <c:w val="0.69099725480820695"/>
          <c:h val="1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57150" cmpd="sng">
      <a:solidFill>
        <a:srgbClr val="4B5A60"/>
      </a:solidFill>
    </a:ln>
  </c:spPr>
  <c:txPr>
    <a:bodyPr/>
    <a:lstStyle/>
    <a:p>
      <a:pPr>
        <a:defRPr lang="en-US"/>
      </a:pPr>
      <a:endParaRPr lang="en-US"/>
    </a:p>
  </c:tx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75175881882559"/>
          <c:y val="0"/>
          <c:w val="0.69099725480820695"/>
          <c:h val="1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57150" cmpd="sng">
      <a:solidFill>
        <a:srgbClr val="4B5A60"/>
      </a:solidFill>
    </a:ln>
  </c:spPr>
  <c:txPr>
    <a:bodyPr/>
    <a:lstStyle/>
    <a:p>
      <a:pPr>
        <a:defRPr lang="en-US"/>
      </a:pPr>
      <a:endParaRPr lang="en-US"/>
    </a:p>
  </c:txPr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75175881882559"/>
          <c:y val="0"/>
          <c:w val="0.69099725480820695"/>
          <c:h val="1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57150" cmpd="sng">
      <a:solidFill>
        <a:srgbClr val="4B5A60"/>
      </a:solidFill>
    </a:ln>
  </c:spPr>
  <c:txPr>
    <a:bodyPr/>
    <a:lstStyle/>
    <a:p>
      <a:pPr>
        <a:defRPr lang="en-US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75175881882559"/>
          <c:y val="0"/>
          <c:w val="0.69099725480820695"/>
          <c:h val="1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57150" cmpd="sng">
      <a:solidFill>
        <a:srgbClr val="4B5A60"/>
      </a:solidFill>
    </a:ln>
  </c:spPr>
  <c:txPr>
    <a:bodyPr/>
    <a:lstStyle/>
    <a:p>
      <a:pPr>
        <a:defRPr lang="en-US"/>
      </a:pPr>
      <a:endParaRPr lang="en-US"/>
    </a:p>
  </c:txPr>
  <c:externalData r:id="rId2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75175881882559"/>
          <c:y val="0"/>
          <c:w val="0.69099725480820695"/>
          <c:h val="1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57150" cmpd="sng">
      <a:solidFill>
        <a:srgbClr val="4B5A60"/>
      </a:solidFill>
    </a:ln>
  </c:spPr>
  <c:txPr>
    <a:bodyPr/>
    <a:lstStyle/>
    <a:p>
      <a:pPr>
        <a:defRPr lang="en-US"/>
      </a:pPr>
      <a:endParaRPr lang="en-US"/>
    </a:p>
  </c:txPr>
  <c:externalData r:id="rId2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75175881882559"/>
          <c:y val="0"/>
          <c:w val="0.69099725480820695"/>
          <c:h val="1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57150" cmpd="sng">
      <a:solidFill>
        <a:srgbClr val="4B5A60"/>
      </a:solidFill>
    </a:ln>
  </c:spPr>
  <c:txPr>
    <a:bodyPr/>
    <a:lstStyle/>
    <a:p>
      <a:pPr>
        <a:defRPr lang="en-US"/>
      </a:pPr>
      <a:endParaRPr lang="en-US"/>
    </a:p>
  </c:txPr>
  <c:externalData r:id="rId2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75175881882559"/>
          <c:y val="0"/>
          <c:w val="0.69099725480820695"/>
          <c:h val="1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57150" cmpd="sng">
      <a:solidFill>
        <a:srgbClr val="4B5A60"/>
      </a:solidFill>
    </a:ln>
  </c:spPr>
  <c:txPr>
    <a:bodyPr/>
    <a:lstStyle/>
    <a:p>
      <a:pPr>
        <a:defRPr lang="en-US"/>
      </a:pPr>
      <a:endParaRPr lang="en-US"/>
    </a:p>
  </c:txPr>
  <c:externalData r:id="rId2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75175881882559"/>
          <c:y val="0"/>
          <c:w val="0.69099725480820695"/>
          <c:h val="1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57150" cmpd="sng">
      <a:solidFill>
        <a:srgbClr val="4B5A60"/>
      </a:solidFill>
    </a:ln>
  </c:spPr>
  <c:txPr>
    <a:bodyPr/>
    <a:lstStyle/>
    <a:p>
      <a:pPr>
        <a:defRPr lang="en-US"/>
      </a:pPr>
      <a:endParaRPr lang="en-US"/>
    </a:p>
  </c:txPr>
  <c:externalData r:id="rId2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75175881882559"/>
          <c:y val="0"/>
          <c:w val="0.69099725480820695"/>
          <c:h val="1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57150" cmpd="sng">
      <a:solidFill>
        <a:srgbClr val="4B5A60"/>
      </a:solidFill>
    </a:ln>
  </c:spPr>
  <c:txPr>
    <a:bodyPr/>
    <a:lstStyle/>
    <a:p>
      <a:pPr>
        <a:defRPr lang="en-US"/>
      </a:pPr>
      <a:endParaRPr lang="en-US"/>
    </a:p>
  </c:txPr>
  <c:externalData r:id="rId2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75175881882559"/>
          <c:y val="0"/>
          <c:w val="0.69099725480820695"/>
          <c:h val="1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57150" cmpd="sng">
      <a:solidFill>
        <a:srgbClr val="4B5A60"/>
      </a:solidFill>
    </a:ln>
  </c:spPr>
  <c:txPr>
    <a:bodyPr/>
    <a:lstStyle/>
    <a:p>
      <a:pPr>
        <a:defRPr lang="en-US"/>
      </a:pPr>
      <a:endParaRPr lang="en-US"/>
    </a:p>
  </c:txPr>
  <c:externalData r:id="rId2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75175881882559"/>
          <c:y val="0"/>
          <c:w val="0.69099725480820695"/>
          <c:h val="1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57150" cmpd="sng">
      <a:solidFill>
        <a:srgbClr val="4B5A60"/>
      </a:solidFill>
    </a:ln>
  </c:spPr>
  <c:txPr>
    <a:bodyPr/>
    <a:lstStyle/>
    <a:p>
      <a:pPr>
        <a:defRPr lang="en-US"/>
      </a:pPr>
      <a:endParaRPr lang="en-US"/>
    </a:p>
  </c:txPr>
  <c:externalData r:id="rId2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75175881882559"/>
          <c:y val="0"/>
          <c:w val="0.69099725480820695"/>
          <c:h val="1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57150" cmpd="sng">
      <a:solidFill>
        <a:srgbClr val="4B5A60"/>
      </a:solidFill>
    </a:ln>
  </c:spPr>
  <c:txPr>
    <a:bodyPr/>
    <a:lstStyle/>
    <a:p>
      <a:pPr>
        <a:defRPr lang="en-US"/>
      </a:pPr>
      <a:endParaRPr lang="en-US"/>
    </a:p>
  </c:txPr>
  <c:externalData r:id="rId2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75175881882559"/>
          <c:y val="0"/>
          <c:w val="0.69099725480820695"/>
          <c:h val="1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57150" cmpd="sng">
      <a:solidFill>
        <a:srgbClr val="4B5A60"/>
      </a:solidFill>
    </a:ln>
  </c:spPr>
  <c:txPr>
    <a:bodyPr/>
    <a:lstStyle/>
    <a:p>
      <a:pPr>
        <a:defRPr lang="en-US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75175881882559"/>
          <c:y val="0"/>
          <c:w val="0.69099725480820695"/>
          <c:h val="1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57150" cmpd="sng">
      <a:solidFill>
        <a:srgbClr val="4B5A60"/>
      </a:solidFill>
    </a:ln>
  </c:spPr>
  <c:txPr>
    <a:bodyPr/>
    <a:lstStyle/>
    <a:p>
      <a:pPr>
        <a:defRPr lang="en-US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75175881882559"/>
          <c:y val="0"/>
          <c:w val="0.69099725480820695"/>
          <c:h val="1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57150" cmpd="sng">
      <a:solidFill>
        <a:srgbClr val="4B5A60"/>
      </a:solidFill>
    </a:ln>
  </c:spPr>
  <c:txPr>
    <a:bodyPr/>
    <a:lstStyle/>
    <a:p>
      <a:pPr>
        <a:defRPr lang="en-US"/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75175881882559"/>
          <c:y val="0"/>
          <c:w val="0.69099725480820695"/>
          <c:h val="1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57150" cmpd="sng">
      <a:solidFill>
        <a:srgbClr val="4B5A60"/>
      </a:solidFill>
    </a:ln>
  </c:spPr>
  <c:txPr>
    <a:bodyPr/>
    <a:lstStyle/>
    <a:p>
      <a:pPr>
        <a:defRPr lang="en-US"/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75175881882559"/>
          <c:y val="0"/>
          <c:w val="0.69099725480820695"/>
          <c:h val="1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57150" cmpd="sng">
      <a:solidFill>
        <a:srgbClr val="4B5A60"/>
      </a:solidFill>
    </a:ln>
  </c:spPr>
  <c:txPr>
    <a:bodyPr/>
    <a:lstStyle/>
    <a:p>
      <a:pPr>
        <a:defRPr lang="en-US"/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75175881882559"/>
          <c:y val="0"/>
          <c:w val="0.69099725480820695"/>
          <c:h val="1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57150" cmpd="sng">
      <a:solidFill>
        <a:srgbClr val="4B5A60"/>
      </a:solidFill>
    </a:ln>
  </c:spPr>
  <c:txPr>
    <a:bodyPr/>
    <a:lstStyle/>
    <a:p>
      <a:pPr>
        <a:defRPr lang="en-US"/>
      </a:pPr>
      <a:endParaRPr lang="en-US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75175881882559"/>
          <c:y val="0"/>
          <c:w val="0.69099725480820695"/>
          <c:h val="1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57150" cmpd="sng">
      <a:solidFill>
        <a:srgbClr val="4B5A60"/>
      </a:solidFill>
    </a:ln>
  </c:spPr>
  <c:txPr>
    <a:bodyPr/>
    <a:lstStyle/>
    <a:p>
      <a:pPr>
        <a:defRPr lang="en-US"/>
      </a:pPr>
      <a:endParaRPr lang="en-US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75175881882559"/>
          <c:y val="0"/>
          <c:w val="0.69099725480820695"/>
          <c:h val="1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57150" cmpd="sng">
      <a:solidFill>
        <a:srgbClr val="4B5A60"/>
      </a:solidFill>
    </a:ln>
  </c:spPr>
  <c:txPr>
    <a:bodyPr/>
    <a:lstStyle/>
    <a:p>
      <a:pPr>
        <a:defRPr lang="en-US"/>
      </a:pPr>
      <a:endParaRPr lang="en-US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1600" y="838200"/>
            <a:ext cx="9533467" cy="4330700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/>
          <a:p>
            <a:pPr>
              <a:spcBef>
                <a:spcPts val="2000"/>
              </a:spcBef>
              <a:buClr>
                <a:srgbClr val="4B5A60">
                  <a:lumMod val="60000"/>
                  <a:lumOff val="40000"/>
                </a:srgbClr>
              </a:buClr>
              <a:buSzPct val="110000"/>
              <a:buFont typeface="Wingdings 2" pitchFamily="18" charset="2"/>
              <a:buNone/>
              <a:defRPr/>
            </a:pPr>
            <a:endParaRPr sz="3200">
              <a:solidFill>
                <a:srgbClr val="000000">
                  <a:lumMod val="65000"/>
                  <a:lumOff val="35000"/>
                </a:srgbClr>
              </a:solidFill>
              <a:ea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3895" y="1524000"/>
            <a:ext cx="8664211" cy="1724867"/>
          </a:xfrm>
        </p:spPr>
        <p:txBody>
          <a:bodyPr rtlCol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3895" y="3299013"/>
            <a:ext cx="8664212" cy="916641"/>
          </a:xfrm>
        </p:spPr>
        <p:txBody>
          <a:bodyPr/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EC21F-C807-CD4F-A9C6-355ABC8E6E7E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12/7/2016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E07D8-FBE1-0A46-9AFB-F1E22EB7BC0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792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198" y="611872"/>
            <a:ext cx="5439393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198" y="1787856"/>
            <a:ext cx="5439393" cy="3720152"/>
          </a:xfr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6787489" y="359393"/>
            <a:ext cx="48768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7A732-78BA-ED41-BD96-6C6561019120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12/7/2016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529BD-2A1E-DA4C-9F62-2E19FAAECD4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874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1CED8-AD8B-BC4E-B87B-F5D90E70B20D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12/7/2016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DA07F-F7F7-1142-BA87-B434B7132EF1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6388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26389" y="368301"/>
            <a:ext cx="2032000" cy="5575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2365" y="368301"/>
            <a:ext cx="8919635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47CBA-FF91-5A40-9022-8D3BAD1698DE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12/7/2016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13608-FDA4-EF4E-AECF-F2E70210535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912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881D3-3FF7-384B-A8E9-29403A2EB060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12/7/2016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7D74C-DD1F-CC42-BFDE-7537FDEC4AF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523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4718" y="3352802"/>
            <a:ext cx="11222567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4718" y="4771030"/>
            <a:ext cx="11222567" cy="972671"/>
          </a:xfrm>
        </p:spPr>
        <p:txBody>
          <a:bodyPr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494640" y="363538"/>
            <a:ext cx="1120272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D4CEA-B9D7-A04E-8E0B-27DF259C5F7E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12/7/2016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3FC9C-B88C-694D-BB08-9779FA8226F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471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367" y="2403145"/>
            <a:ext cx="10742084" cy="1362075"/>
          </a:xfrm>
        </p:spPr>
        <p:txBody>
          <a:bodyPr/>
          <a:lstStyle>
            <a:lvl1pPr algn="ct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2367" y="3736006"/>
            <a:ext cx="10742084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74D45-FDDA-5246-A2C1-097449FA2773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12/7/2016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BEEC7-190F-AB45-8F51-77DE78BC651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519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367" y="107576"/>
            <a:ext cx="10723035" cy="13369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2367" y="1600201"/>
            <a:ext cx="5120640" cy="4343400"/>
          </a:xfrm>
        </p:spPr>
        <p:txBody>
          <a:bodyPr/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4761" y="1600201"/>
            <a:ext cx="5120640" cy="4343400"/>
          </a:xfrm>
        </p:spPr>
        <p:txBody>
          <a:bodyPr/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8D7DB-7A72-0B48-A28E-9FF7029AB4BF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12/7/2016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8B7B0-E575-6249-9B13-E0E91C291C7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479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365" y="107576"/>
            <a:ext cx="10723035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2365" y="1453225"/>
            <a:ext cx="512064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2365" y="2347416"/>
            <a:ext cx="5120640" cy="3596185"/>
          </a:xfrm>
        </p:spPr>
        <p:txBody>
          <a:bodyPr/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4760" y="1453225"/>
            <a:ext cx="512064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4760" y="2347416"/>
            <a:ext cx="5120640" cy="3596185"/>
          </a:xfrm>
        </p:spPr>
        <p:txBody>
          <a:bodyPr/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2A4F9-AEC1-2240-A147-A0E63E3259A9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12/7/2016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59E99-11BD-784B-8E86-2D50F4521D2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396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0AD32-4D4D-5E48-86EA-56134039E07D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12/7/2016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FF154-58BF-C04B-B6E9-16C7B830899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708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04F4D-3F55-5646-8856-F4A213F64CDD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12/7/2016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855DB-B9DB-A743-ADDB-8F3A2380675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755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199" y="611872"/>
            <a:ext cx="5120640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765" y="368300"/>
            <a:ext cx="5120640" cy="5575300"/>
          </a:xfrm>
        </p:spPr>
        <p:txBody>
          <a:bodyPr/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199" y="1787856"/>
            <a:ext cx="5120640" cy="3720152"/>
          </a:xfr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8151C-A34B-7849-9858-1B6F228BC879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12/7/2016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BC253-922B-7947-872F-60B5FA7306D4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392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32368" y="107951"/>
            <a:ext cx="10723033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2368" y="1600200"/>
            <a:ext cx="10723033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05700" y="627538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C354F84-4EF5-404B-8FE0-B081CF8F490A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12/7/2016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3485" y="6275389"/>
            <a:ext cx="64537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30417" y="6275389"/>
            <a:ext cx="132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36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C159093-ADAD-5A4B-8E01-C5F3FF9A432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890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accent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9pPr>
    </p:titleStyle>
    <p:bodyStyle>
      <a:lvl1pPr marL="349250" indent="-349250" algn="l" rtl="0" eaLnBrk="0" fontAlgn="base" hangingPunct="0">
        <a:spcBef>
          <a:spcPts val="2000"/>
        </a:spcBef>
        <a:spcAft>
          <a:spcPct val="0"/>
        </a:spcAft>
        <a:buClr>
          <a:srgbClr val="8D9FA6"/>
        </a:buClr>
        <a:buSzPct val="110000"/>
        <a:buFont typeface="Wingdings 2" charset="0"/>
        <a:buChar char=""/>
        <a:defRPr sz="2400" kern="1200">
          <a:solidFill>
            <a:srgbClr val="595959"/>
          </a:solidFill>
          <a:latin typeface="+mn-lt"/>
          <a:ea typeface="ＭＳ Ｐゴシック" charset="0"/>
          <a:cs typeface="ＭＳ Ｐゴシック" charset="0"/>
        </a:defRPr>
      </a:lvl1pPr>
      <a:lvl2pPr marL="685800" indent="-336550" algn="l" rtl="0" eaLnBrk="0" fontAlgn="base" hangingPunct="0">
        <a:spcBef>
          <a:spcPts val="600"/>
        </a:spcBef>
        <a:spcAft>
          <a:spcPct val="0"/>
        </a:spcAft>
        <a:buClr>
          <a:srgbClr val="384348"/>
        </a:buClr>
        <a:buSzPct val="110000"/>
        <a:buFont typeface="Wingdings 2" charset="0"/>
        <a:buChar char=""/>
        <a:defRPr sz="2200" kern="1200">
          <a:solidFill>
            <a:srgbClr val="595959"/>
          </a:solidFill>
          <a:latin typeface="+mn-lt"/>
          <a:ea typeface="ＭＳ Ｐゴシック" charset="0"/>
          <a:cs typeface="+mn-cs"/>
        </a:defRPr>
      </a:lvl2pPr>
      <a:lvl3pPr marL="968375" indent="-282575" algn="l" rtl="0" eaLnBrk="0" fontAlgn="base" hangingPunct="0">
        <a:spcBef>
          <a:spcPts val="600"/>
        </a:spcBef>
        <a:spcAft>
          <a:spcPct val="0"/>
        </a:spcAft>
        <a:buClr>
          <a:srgbClr val="8D9FA6"/>
        </a:buClr>
        <a:buSzPct val="110000"/>
        <a:buFont typeface="Wingdings 2" charset="0"/>
        <a:buChar char=""/>
        <a:defRPr sz="2000" kern="1200">
          <a:solidFill>
            <a:srgbClr val="595959"/>
          </a:solidFill>
          <a:latin typeface="+mn-lt"/>
          <a:ea typeface="ＭＳ Ｐゴシック" charset="0"/>
          <a:cs typeface="+mn-cs"/>
        </a:defRPr>
      </a:lvl3pPr>
      <a:lvl4pPr marL="1263650" indent="-295275" algn="l" rtl="0" eaLnBrk="0" fontAlgn="base" hangingPunct="0">
        <a:spcBef>
          <a:spcPts val="600"/>
        </a:spcBef>
        <a:spcAft>
          <a:spcPct val="0"/>
        </a:spcAft>
        <a:buClr>
          <a:srgbClr val="384348"/>
        </a:buClr>
        <a:buSzPct val="110000"/>
        <a:buFont typeface="Wingdings 2" charset="0"/>
        <a:buChar char=""/>
        <a:defRPr kern="1200">
          <a:solidFill>
            <a:srgbClr val="595959"/>
          </a:solidFill>
          <a:latin typeface="+mn-lt"/>
          <a:ea typeface="ＭＳ Ｐゴシック" charset="0"/>
          <a:cs typeface="+mn-cs"/>
        </a:defRPr>
      </a:lvl4pPr>
      <a:lvl5pPr marL="1546225" indent="-282575" algn="l" rtl="0" eaLnBrk="0" fontAlgn="base" hangingPunct="0">
        <a:spcBef>
          <a:spcPts val="600"/>
        </a:spcBef>
        <a:spcAft>
          <a:spcPct val="0"/>
        </a:spcAft>
        <a:buClr>
          <a:srgbClr val="8D9FA6"/>
        </a:buClr>
        <a:buSzPct val="110000"/>
        <a:buFont typeface="Wingdings 2" charset="0"/>
        <a:buChar char=""/>
        <a:defRPr kern="1200">
          <a:solidFill>
            <a:srgbClr val="595959"/>
          </a:solidFill>
          <a:latin typeface="+mn-lt"/>
          <a:ea typeface="ＭＳ Ｐゴシック" charset="0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13" Type="http://schemas.openxmlformats.org/officeDocument/2006/relationships/chart" Target="../charts/chart11.xml"/><Relationship Id="rId3" Type="http://schemas.openxmlformats.org/officeDocument/2006/relationships/image" Target="../media/image2.png"/><Relationship Id="rId7" Type="http://schemas.openxmlformats.org/officeDocument/2006/relationships/chart" Target="../charts/chart5.xml"/><Relationship Id="rId12" Type="http://schemas.openxmlformats.org/officeDocument/2006/relationships/chart" Target="../charts/chart10.xml"/><Relationship Id="rId2" Type="http://schemas.openxmlformats.org/officeDocument/2006/relationships/chart" Target="../charts/chart1.xml"/><Relationship Id="rId16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11" Type="http://schemas.openxmlformats.org/officeDocument/2006/relationships/chart" Target="../charts/chart9.xml"/><Relationship Id="rId5" Type="http://schemas.openxmlformats.org/officeDocument/2006/relationships/chart" Target="../charts/chart3.xml"/><Relationship Id="rId15" Type="http://schemas.openxmlformats.org/officeDocument/2006/relationships/chart" Target="../charts/chart13.xml"/><Relationship Id="rId10" Type="http://schemas.openxmlformats.org/officeDocument/2006/relationships/chart" Target="../charts/chart8.xml"/><Relationship Id="rId4" Type="http://schemas.openxmlformats.org/officeDocument/2006/relationships/chart" Target="../charts/chart2.xml"/><Relationship Id="rId9" Type="http://schemas.openxmlformats.org/officeDocument/2006/relationships/chart" Target="../charts/chart7.xml"/><Relationship Id="rId14" Type="http://schemas.openxmlformats.org/officeDocument/2006/relationships/chart" Target="../charts/char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1.xml"/><Relationship Id="rId13" Type="http://schemas.openxmlformats.org/officeDocument/2006/relationships/chart" Target="../charts/chart26.xml"/><Relationship Id="rId3" Type="http://schemas.openxmlformats.org/officeDocument/2006/relationships/chart" Target="../charts/chart16.xml"/><Relationship Id="rId7" Type="http://schemas.openxmlformats.org/officeDocument/2006/relationships/chart" Target="../charts/chart20.xml"/><Relationship Id="rId12" Type="http://schemas.openxmlformats.org/officeDocument/2006/relationships/chart" Target="../charts/chart25.xml"/><Relationship Id="rId2" Type="http://schemas.openxmlformats.org/officeDocument/2006/relationships/chart" Target="../charts/chart15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9.xml"/><Relationship Id="rId11" Type="http://schemas.openxmlformats.org/officeDocument/2006/relationships/chart" Target="../charts/chart24.xml"/><Relationship Id="rId5" Type="http://schemas.openxmlformats.org/officeDocument/2006/relationships/chart" Target="../charts/chart18.xml"/><Relationship Id="rId15" Type="http://schemas.openxmlformats.org/officeDocument/2006/relationships/chart" Target="../charts/chart28.xml"/><Relationship Id="rId10" Type="http://schemas.openxmlformats.org/officeDocument/2006/relationships/chart" Target="../charts/chart23.xml"/><Relationship Id="rId4" Type="http://schemas.openxmlformats.org/officeDocument/2006/relationships/chart" Target="../charts/chart17.xml"/><Relationship Id="rId9" Type="http://schemas.openxmlformats.org/officeDocument/2006/relationships/chart" Target="../charts/chart22.xml"/><Relationship Id="rId14" Type="http://schemas.openxmlformats.org/officeDocument/2006/relationships/chart" Target="../charts/chart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Chart 21"/>
          <p:cNvGraphicFramePr>
            <a:graphicFrameLocks/>
          </p:cNvGraphicFramePr>
          <p:nvPr>
            <p:extLst/>
          </p:nvPr>
        </p:nvGraphicFramePr>
        <p:xfrm>
          <a:off x="1755264" y="2435521"/>
          <a:ext cx="2130425" cy="1490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" name="Rectangle 22"/>
          <p:cNvSpPr/>
          <p:nvPr/>
        </p:nvSpPr>
        <p:spPr>
          <a:xfrm>
            <a:off x="1755264" y="2561136"/>
            <a:ext cx="21304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3366FF"/>
                </a:solidFill>
              </a:rPr>
              <a:t>Law Enforcement</a:t>
            </a:r>
          </a:p>
          <a:p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• Capt. Letourneau</a:t>
            </a:r>
          </a:p>
          <a:p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• Lt. D’Amico</a:t>
            </a:r>
          </a:p>
          <a:p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• Dep. Ochsner</a:t>
            </a:r>
          </a:p>
        </p:txBody>
      </p:sp>
      <p:pic>
        <p:nvPicPr>
          <p:cNvPr id="6" name="Picture 5" descr="FHC-New-Logo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23801" y="1263479"/>
            <a:ext cx="4183063" cy="54133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265" y="152401"/>
            <a:ext cx="11737911" cy="987425"/>
          </a:xfrm>
        </p:spPr>
        <p:txBody>
          <a:bodyPr/>
          <a:lstStyle/>
          <a:p>
            <a:r>
              <a:rPr lang="en-US" sz="3600" dirty="0">
                <a:cs typeface="Arial Black"/>
              </a:rPr>
              <a:t>EXAMPLE: COALITION SECTOR REPRESENTATIVES</a:t>
            </a:r>
            <a:br>
              <a:rPr lang="en-US" sz="3600" dirty="0">
                <a:latin typeface="Arial Black"/>
                <a:cs typeface="Arial Black"/>
              </a:rPr>
            </a:br>
            <a:endParaRPr lang="en-US" sz="2400" dirty="0">
              <a:latin typeface="Arial Black"/>
              <a:cs typeface="Arial Black"/>
            </a:endParaRPr>
          </a:p>
        </p:txBody>
      </p:sp>
      <p:sp>
        <p:nvSpPr>
          <p:cNvPr id="8" name="Right Arrow 7"/>
          <p:cNvSpPr/>
          <p:nvPr/>
        </p:nvSpPr>
        <p:spPr>
          <a:xfrm rot="2976356">
            <a:off x="4162776" y="2196803"/>
            <a:ext cx="967201" cy="61355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/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/>
          </p:nvPr>
        </p:nvGraphicFramePr>
        <p:xfrm>
          <a:off x="1755266" y="4119685"/>
          <a:ext cx="2130425" cy="107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Chart 15"/>
          <p:cNvGraphicFramePr>
            <a:graphicFrameLocks/>
          </p:cNvGraphicFramePr>
          <p:nvPr>
            <p:extLst/>
          </p:nvPr>
        </p:nvGraphicFramePr>
        <p:xfrm>
          <a:off x="8156576" y="5459841"/>
          <a:ext cx="2130425" cy="107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7" name="Chart 16"/>
          <p:cNvGraphicFramePr>
            <a:graphicFrameLocks/>
          </p:cNvGraphicFramePr>
          <p:nvPr>
            <p:extLst/>
          </p:nvPr>
        </p:nvGraphicFramePr>
        <p:xfrm>
          <a:off x="1945764" y="5459841"/>
          <a:ext cx="2130425" cy="107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8" name="Chart 17"/>
          <p:cNvGraphicFramePr>
            <a:graphicFrameLocks/>
          </p:cNvGraphicFramePr>
          <p:nvPr>
            <p:extLst/>
          </p:nvPr>
        </p:nvGraphicFramePr>
        <p:xfrm>
          <a:off x="8156576" y="1174578"/>
          <a:ext cx="2130425" cy="107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5" name="Rectangle 24"/>
          <p:cNvSpPr/>
          <p:nvPr/>
        </p:nvSpPr>
        <p:spPr>
          <a:xfrm>
            <a:off x="1755265" y="4157960"/>
            <a:ext cx="213042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rgbClr val="3366FF"/>
                </a:solidFill>
              </a:rPr>
              <a:t>Businesses &amp;</a:t>
            </a:r>
          </a:p>
          <a:p>
            <a:pPr algn="ctr"/>
            <a:r>
              <a:rPr lang="en-US" sz="1600" b="1" dirty="0">
                <a:solidFill>
                  <a:srgbClr val="3366FF"/>
                </a:solidFill>
              </a:rPr>
              <a:t>Civic Orgs.</a:t>
            </a:r>
          </a:p>
          <a:p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• Bob </a:t>
            </a:r>
            <a:r>
              <a:rPr lang="en-US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Ditta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• Dwight Johnson</a:t>
            </a:r>
          </a:p>
          <a:p>
            <a:pPr algn="ctr"/>
            <a:endParaRPr lang="en-US" sz="1400" dirty="0"/>
          </a:p>
        </p:txBody>
      </p:sp>
      <p:graphicFrame>
        <p:nvGraphicFramePr>
          <p:cNvPr id="26" name="Chart 25"/>
          <p:cNvGraphicFramePr>
            <a:graphicFrameLocks/>
          </p:cNvGraphicFramePr>
          <p:nvPr>
            <p:extLst/>
          </p:nvPr>
        </p:nvGraphicFramePr>
        <p:xfrm>
          <a:off x="1945764" y="5449970"/>
          <a:ext cx="2130425" cy="107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7" name="Rectangle 26"/>
          <p:cNvSpPr/>
          <p:nvPr/>
        </p:nvSpPr>
        <p:spPr>
          <a:xfrm>
            <a:off x="1933065" y="5457664"/>
            <a:ext cx="237223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3366FF"/>
                </a:solidFill>
              </a:rPr>
              <a:t>Schools</a:t>
            </a:r>
          </a:p>
          <a:p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• Supt. Lawrence</a:t>
            </a:r>
          </a:p>
          <a:p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• MS Principal Gomez </a:t>
            </a:r>
          </a:p>
          <a:p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• HS Principal Brennan</a:t>
            </a:r>
            <a:endParaRPr lang="en-US" sz="1400" dirty="0"/>
          </a:p>
        </p:txBody>
      </p:sp>
      <p:graphicFrame>
        <p:nvGraphicFramePr>
          <p:cNvPr id="31" name="Chart 30"/>
          <p:cNvGraphicFramePr>
            <a:graphicFrameLocks/>
          </p:cNvGraphicFramePr>
          <p:nvPr>
            <p:extLst/>
          </p:nvPr>
        </p:nvGraphicFramePr>
        <p:xfrm>
          <a:off x="5017576" y="955504"/>
          <a:ext cx="2130425" cy="1231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32" name="Rectangle 31"/>
          <p:cNvSpPr/>
          <p:nvPr/>
        </p:nvSpPr>
        <p:spPr>
          <a:xfrm>
            <a:off x="5017576" y="966534"/>
            <a:ext cx="2246825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rgbClr val="3366FF"/>
                </a:solidFill>
              </a:rPr>
              <a:t>Youth Orgs.</a:t>
            </a:r>
          </a:p>
          <a:p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• Teen AA </a:t>
            </a:r>
            <a:r>
              <a:rPr lang="en-US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Rothery</a:t>
            </a:r>
            <a:endParaRPr lang="en-US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• SADD Dir. Smith</a:t>
            </a:r>
          </a:p>
          <a:p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• B&amp;G Club Dir. Duran</a:t>
            </a:r>
          </a:p>
          <a:p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• MS Above That Club</a:t>
            </a:r>
          </a:p>
        </p:txBody>
      </p:sp>
      <p:graphicFrame>
        <p:nvGraphicFramePr>
          <p:cNvPr id="33" name="Chart 32"/>
          <p:cNvGraphicFramePr>
            <a:graphicFrameLocks/>
          </p:cNvGraphicFramePr>
          <p:nvPr>
            <p:extLst/>
          </p:nvPr>
        </p:nvGraphicFramePr>
        <p:xfrm>
          <a:off x="8156576" y="1174578"/>
          <a:ext cx="2130425" cy="107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34" name="Rectangle 33"/>
          <p:cNvSpPr/>
          <p:nvPr/>
        </p:nvSpPr>
        <p:spPr>
          <a:xfrm>
            <a:off x="8210645" y="1289503"/>
            <a:ext cx="213042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3366FF"/>
                </a:solidFill>
              </a:rPr>
              <a:t>Town of FH</a:t>
            </a:r>
          </a:p>
          <a:p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• Mayor Kavanagh</a:t>
            </a:r>
          </a:p>
          <a:p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• Dir. C.S. Mayer</a:t>
            </a:r>
          </a:p>
        </p:txBody>
      </p:sp>
      <p:graphicFrame>
        <p:nvGraphicFramePr>
          <p:cNvPr id="35" name="Chart 34"/>
          <p:cNvGraphicFramePr>
            <a:graphicFrameLocks/>
          </p:cNvGraphicFramePr>
          <p:nvPr>
            <p:extLst/>
          </p:nvPr>
        </p:nvGraphicFramePr>
        <p:xfrm>
          <a:off x="1945765" y="1174578"/>
          <a:ext cx="2130425" cy="107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36" name="Rectangle 35"/>
          <p:cNvSpPr/>
          <p:nvPr/>
        </p:nvSpPr>
        <p:spPr>
          <a:xfrm>
            <a:off x="1945765" y="1368210"/>
            <a:ext cx="213042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3366FF"/>
                </a:solidFill>
              </a:rPr>
              <a:t>Churches</a:t>
            </a:r>
          </a:p>
          <a:p>
            <a:pPr algn="ctr"/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• Pastor Forrest</a:t>
            </a:r>
            <a:endParaRPr lang="en-US" sz="1600" dirty="0"/>
          </a:p>
        </p:txBody>
      </p:sp>
      <p:graphicFrame>
        <p:nvGraphicFramePr>
          <p:cNvPr id="37" name="Chart 36"/>
          <p:cNvGraphicFramePr>
            <a:graphicFrameLocks/>
          </p:cNvGraphicFramePr>
          <p:nvPr>
            <p:extLst/>
          </p:nvPr>
        </p:nvGraphicFramePr>
        <p:xfrm>
          <a:off x="8333864" y="2435522"/>
          <a:ext cx="2130425" cy="8918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sp>
        <p:nvSpPr>
          <p:cNvPr id="38" name="Rectangle 37"/>
          <p:cNvSpPr/>
          <p:nvPr/>
        </p:nvSpPr>
        <p:spPr>
          <a:xfrm>
            <a:off x="8333864" y="2482347"/>
            <a:ext cx="213042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rgbClr val="3366FF"/>
                </a:solidFill>
              </a:rPr>
              <a:t>Community Volunteers</a:t>
            </a:r>
          </a:p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• Jim and Louise Simms</a:t>
            </a:r>
          </a:p>
          <a:p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• Jerry Traylor</a:t>
            </a:r>
          </a:p>
          <a:p>
            <a:pPr algn="ctr"/>
            <a:endParaRPr lang="en-US" sz="1400" dirty="0"/>
          </a:p>
        </p:txBody>
      </p:sp>
      <p:graphicFrame>
        <p:nvGraphicFramePr>
          <p:cNvPr id="41" name="Chart 40"/>
          <p:cNvGraphicFramePr>
            <a:graphicFrameLocks/>
          </p:cNvGraphicFramePr>
          <p:nvPr>
            <p:extLst/>
          </p:nvPr>
        </p:nvGraphicFramePr>
        <p:xfrm>
          <a:off x="5045076" y="5663682"/>
          <a:ext cx="2130425" cy="107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42" name="Rectangle 41"/>
          <p:cNvSpPr/>
          <p:nvPr/>
        </p:nvSpPr>
        <p:spPr>
          <a:xfrm>
            <a:off x="5045076" y="5768413"/>
            <a:ext cx="213042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3366FF"/>
                </a:solidFill>
              </a:rPr>
              <a:t>Fountain Hills Times</a:t>
            </a:r>
          </a:p>
          <a:p>
            <a:pPr algn="ctr"/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• </a:t>
            </a:r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Editor: Mike </a:t>
            </a:r>
            <a:r>
              <a:rPr lang="en-US" sz="12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Scharnow</a:t>
            </a:r>
            <a:endParaRPr lang="en-US" sz="1200" b="1" dirty="0"/>
          </a:p>
        </p:txBody>
      </p:sp>
      <p:graphicFrame>
        <p:nvGraphicFramePr>
          <p:cNvPr id="43" name="Chart 42"/>
          <p:cNvGraphicFramePr>
            <a:graphicFrameLocks/>
          </p:cNvGraphicFramePr>
          <p:nvPr>
            <p:extLst/>
          </p:nvPr>
        </p:nvGraphicFramePr>
        <p:xfrm>
          <a:off x="8156575" y="5453256"/>
          <a:ext cx="2130425" cy="107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sp>
        <p:nvSpPr>
          <p:cNvPr id="44" name="Rectangle 43"/>
          <p:cNvSpPr/>
          <p:nvPr/>
        </p:nvSpPr>
        <p:spPr>
          <a:xfrm>
            <a:off x="8156575" y="5443687"/>
            <a:ext cx="21304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3366FF"/>
                </a:solidFill>
              </a:rPr>
              <a:t>Prevention Experts</a:t>
            </a:r>
          </a:p>
          <a:p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• D. Hebert, DEA, Ret.</a:t>
            </a:r>
          </a:p>
          <a:p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• D. Gallagher, LISAC</a:t>
            </a:r>
            <a:endParaRPr lang="en-US" sz="1400" dirty="0"/>
          </a:p>
        </p:txBody>
      </p:sp>
      <p:graphicFrame>
        <p:nvGraphicFramePr>
          <p:cNvPr id="45" name="Chart 44"/>
          <p:cNvGraphicFramePr>
            <a:graphicFrameLocks/>
          </p:cNvGraphicFramePr>
          <p:nvPr>
            <p:extLst/>
          </p:nvPr>
        </p:nvGraphicFramePr>
        <p:xfrm>
          <a:off x="8333866" y="3484278"/>
          <a:ext cx="2130425" cy="683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sp>
        <p:nvSpPr>
          <p:cNvPr id="46" name="Rectangle 45"/>
          <p:cNvSpPr/>
          <p:nvPr/>
        </p:nvSpPr>
        <p:spPr>
          <a:xfrm>
            <a:off x="8333866" y="3512809"/>
            <a:ext cx="2130424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3366FF"/>
                </a:solidFill>
              </a:rPr>
              <a:t>Parents</a:t>
            </a:r>
          </a:p>
          <a:p>
            <a:pPr algn="ctr"/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• Maria </a:t>
            </a:r>
            <a:r>
              <a:rPr lang="en-US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Perreault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47" name="Chart 46"/>
          <p:cNvGraphicFramePr>
            <a:graphicFrameLocks/>
          </p:cNvGraphicFramePr>
          <p:nvPr>
            <p:extLst/>
          </p:nvPr>
        </p:nvGraphicFramePr>
        <p:xfrm>
          <a:off x="8333867" y="4340071"/>
          <a:ext cx="2130425" cy="9038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6"/>
          </a:graphicData>
        </a:graphic>
      </p:graphicFrame>
      <p:sp>
        <p:nvSpPr>
          <p:cNvPr id="48" name="Rectangle 47"/>
          <p:cNvSpPr/>
          <p:nvPr/>
        </p:nvSpPr>
        <p:spPr>
          <a:xfrm>
            <a:off x="8321167" y="4355903"/>
            <a:ext cx="213042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3366FF"/>
                </a:solidFill>
              </a:rPr>
              <a:t>Healthcare</a:t>
            </a:r>
          </a:p>
          <a:p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• FHUSD Nurse Goblet</a:t>
            </a:r>
          </a:p>
          <a:p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• C. Blackburn, LCSW</a:t>
            </a:r>
            <a:endParaRPr lang="en-US" sz="1400" dirty="0"/>
          </a:p>
        </p:txBody>
      </p:sp>
      <p:sp>
        <p:nvSpPr>
          <p:cNvPr id="49" name="Right Arrow 48"/>
          <p:cNvSpPr/>
          <p:nvPr/>
        </p:nvSpPr>
        <p:spPr>
          <a:xfrm rot="19233276">
            <a:off x="4318386" y="4813504"/>
            <a:ext cx="949682" cy="61355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50" name="Right Arrow 49"/>
          <p:cNvSpPr/>
          <p:nvPr/>
        </p:nvSpPr>
        <p:spPr>
          <a:xfrm rot="8189354">
            <a:off x="7048634" y="2121097"/>
            <a:ext cx="952825" cy="61355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51" name="Right Arrow 50"/>
          <p:cNvSpPr/>
          <p:nvPr/>
        </p:nvSpPr>
        <p:spPr>
          <a:xfrm rot="5400000">
            <a:off x="5816753" y="2370441"/>
            <a:ext cx="483393" cy="61355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52" name="Right Arrow 51"/>
          <p:cNvSpPr/>
          <p:nvPr/>
        </p:nvSpPr>
        <p:spPr>
          <a:xfrm rot="16200000">
            <a:off x="5731955" y="4820540"/>
            <a:ext cx="652990" cy="61355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53" name="Right Arrow 52"/>
          <p:cNvSpPr/>
          <p:nvPr/>
        </p:nvSpPr>
        <p:spPr>
          <a:xfrm rot="253185">
            <a:off x="4106019" y="3199012"/>
            <a:ext cx="652990" cy="61355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54" name="Right Arrow 53"/>
          <p:cNvSpPr/>
          <p:nvPr/>
        </p:nvSpPr>
        <p:spPr>
          <a:xfrm rot="20657148">
            <a:off x="4180630" y="4003249"/>
            <a:ext cx="652990" cy="61355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55" name="Right Arrow 54"/>
          <p:cNvSpPr/>
          <p:nvPr/>
        </p:nvSpPr>
        <p:spPr>
          <a:xfrm rot="13726932">
            <a:off x="6815258" y="4811482"/>
            <a:ext cx="969232" cy="61355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56" name="Right Arrow 55"/>
          <p:cNvSpPr/>
          <p:nvPr/>
        </p:nvSpPr>
        <p:spPr>
          <a:xfrm rot="10220984">
            <a:off x="7456780" y="2802025"/>
            <a:ext cx="652990" cy="61355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57" name="Right Arrow 56"/>
          <p:cNvSpPr/>
          <p:nvPr/>
        </p:nvSpPr>
        <p:spPr>
          <a:xfrm rot="11401818">
            <a:off x="7509214" y="4282870"/>
            <a:ext cx="652990" cy="61355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58" name="Right Arrow 57"/>
          <p:cNvSpPr/>
          <p:nvPr/>
        </p:nvSpPr>
        <p:spPr>
          <a:xfrm rot="10800000">
            <a:off x="7553873" y="3553808"/>
            <a:ext cx="652990" cy="61355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28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Chart 21"/>
          <p:cNvGraphicFramePr>
            <a:graphicFrameLocks/>
          </p:cNvGraphicFramePr>
          <p:nvPr>
            <p:extLst/>
          </p:nvPr>
        </p:nvGraphicFramePr>
        <p:xfrm>
          <a:off x="1759026" y="2789118"/>
          <a:ext cx="2130425" cy="1118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" name="Rectangle 22"/>
          <p:cNvSpPr/>
          <p:nvPr/>
        </p:nvSpPr>
        <p:spPr>
          <a:xfrm>
            <a:off x="1741383" y="3103004"/>
            <a:ext cx="21304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3366FF"/>
                </a:solidFill>
                <a:ea typeface="ＭＳ Ｐゴシック" charset="0"/>
              </a:rPr>
              <a:t>Law Enforcement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000000">
                  <a:lumMod val="65000"/>
                  <a:lumOff val="35000"/>
                </a:srgbClr>
              </a:solidFill>
              <a:ea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4875" y="57449"/>
            <a:ext cx="10782300" cy="987425"/>
          </a:xfrm>
        </p:spPr>
        <p:txBody>
          <a:bodyPr/>
          <a:lstStyle/>
          <a:p>
            <a:r>
              <a:rPr lang="en-US" sz="3200" dirty="0">
                <a:cs typeface="Arial Black"/>
              </a:rPr>
              <a:t>COALITION SECTOR REPRESENTATIVES</a:t>
            </a:r>
            <a:br>
              <a:rPr lang="en-US" sz="3200" dirty="0">
                <a:cs typeface="Arial Black"/>
              </a:rPr>
            </a:br>
            <a:endParaRPr lang="en-US" sz="3200" dirty="0">
              <a:cs typeface="Arial Black"/>
            </a:endParaRPr>
          </a:p>
        </p:txBody>
      </p:sp>
      <p:sp>
        <p:nvSpPr>
          <p:cNvPr id="8" name="Right Arrow 7"/>
          <p:cNvSpPr/>
          <p:nvPr/>
        </p:nvSpPr>
        <p:spPr>
          <a:xfrm rot="2976356">
            <a:off x="4162776" y="2196803"/>
            <a:ext cx="967201" cy="61355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/>
          </p:nvPr>
        </p:nvGraphicFramePr>
        <p:xfrm>
          <a:off x="1755266" y="4119685"/>
          <a:ext cx="2130425" cy="862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hart 15"/>
          <p:cNvGraphicFramePr>
            <a:graphicFrameLocks/>
          </p:cNvGraphicFramePr>
          <p:nvPr>
            <p:extLst/>
          </p:nvPr>
        </p:nvGraphicFramePr>
        <p:xfrm>
          <a:off x="8156576" y="5459841"/>
          <a:ext cx="2130425" cy="107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Chart 16"/>
          <p:cNvGraphicFramePr>
            <a:graphicFrameLocks/>
          </p:cNvGraphicFramePr>
          <p:nvPr>
            <p:extLst/>
          </p:nvPr>
        </p:nvGraphicFramePr>
        <p:xfrm>
          <a:off x="1945764" y="5459841"/>
          <a:ext cx="2130425" cy="107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8" name="Chart 17"/>
          <p:cNvGraphicFramePr>
            <a:graphicFrameLocks/>
          </p:cNvGraphicFramePr>
          <p:nvPr>
            <p:extLst/>
          </p:nvPr>
        </p:nvGraphicFramePr>
        <p:xfrm>
          <a:off x="8156576" y="1174578"/>
          <a:ext cx="2130425" cy="107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5" name="Rectangle 24"/>
          <p:cNvSpPr/>
          <p:nvPr/>
        </p:nvSpPr>
        <p:spPr>
          <a:xfrm>
            <a:off x="1755265" y="4157961"/>
            <a:ext cx="213042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3366FF"/>
                </a:solidFill>
                <a:ea typeface="ＭＳ Ｐゴシック" charset="0"/>
              </a:rPr>
              <a:t>Businesses</a:t>
            </a:r>
            <a:endParaRPr lang="en-US" sz="1400" dirty="0">
              <a:solidFill>
                <a:srgbClr val="000000"/>
              </a:solidFill>
              <a:ea typeface="ＭＳ Ｐゴシック" charset="0"/>
            </a:endParaRPr>
          </a:p>
        </p:txBody>
      </p:sp>
      <p:graphicFrame>
        <p:nvGraphicFramePr>
          <p:cNvPr id="26" name="Chart 25"/>
          <p:cNvGraphicFramePr>
            <a:graphicFrameLocks/>
          </p:cNvGraphicFramePr>
          <p:nvPr>
            <p:extLst/>
          </p:nvPr>
        </p:nvGraphicFramePr>
        <p:xfrm>
          <a:off x="1945764" y="5449970"/>
          <a:ext cx="2130425" cy="107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7" name="Rectangle 26"/>
          <p:cNvSpPr/>
          <p:nvPr/>
        </p:nvSpPr>
        <p:spPr>
          <a:xfrm>
            <a:off x="1933065" y="5457663"/>
            <a:ext cx="23722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3366FF"/>
                </a:solidFill>
                <a:ea typeface="ＭＳ Ｐゴシック" charset="0"/>
              </a:rPr>
              <a:t>Schools</a:t>
            </a:r>
          </a:p>
        </p:txBody>
      </p:sp>
      <p:graphicFrame>
        <p:nvGraphicFramePr>
          <p:cNvPr id="31" name="Chart 30"/>
          <p:cNvGraphicFramePr>
            <a:graphicFrameLocks/>
          </p:cNvGraphicFramePr>
          <p:nvPr>
            <p:extLst/>
          </p:nvPr>
        </p:nvGraphicFramePr>
        <p:xfrm>
          <a:off x="5699619" y="840666"/>
          <a:ext cx="2130425" cy="1231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32" name="Rectangle 31"/>
          <p:cNvSpPr/>
          <p:nvPr/>
        </p:nvSpPr>
        <p:spPr>
          <a:xfrm>
            <a:off x="5626375" y="1089139"/>
            <a:ext cx="22468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3366FF"/>
                </a:solidFill>
                <a:ea typeface="ＭＳ Ｐゴシック" charset="0"/>
              </a:rPr>
              <a:t>Youth Service</a:t>
            </a:r>
          </a:p>
        </p:txBody>
      </p:sp>
      <p:graphicFrame>
        <p:nvGraphicFramePr>
          <p:cNvPr id="33" name="Chart 32"/>
          <p:cNvGraphicFramePr>
            <a:graphicFrameLocks/>
          </p:cNvGraphicFramePr>
          <p:nvPr>
            <p:extLst/>
          </p:nvPr>
        </p:nvGraphicFramePr>
        <p:xfrm>
          <a:off x="8156576" y="1174578"/>
          <a:ext cx="2130425" cy="107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34" name="Rectangle 33"/>
          <p:cNvSpPr/>
          <p:nvPr/>
        </p:nvSpPr>
        <p:spPr>
          <a:xfrm>
            <a:off x="8125659" y="1277596"/>
            <a:ext cx="213042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3366FF"/>
                </a:solidFill>
                <a:ea typeface="ＭＳ Ｐゴシック" charset="0"/>
              </a:rPr>
              <a:t>State/Local/Tribal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000000">
                  <a:lumMod val="65000"/>
                  <a:lumOff val="35000"/>
                </a:srgbClr>
              </a:solidFill>
              <a:ea typeface="ＭＳ Ｐゴシック" charset="0"/>
            </a:endParaRPr>
          </a:p>
        </p:txBody>
      </p:sp>
      <p:graphicFrame>
        <p:nvGraphicFramePr>
          <p:cNvPr id="35" name="Chart 34"/>
          <p:cNvGraphicFramePr>
            <a:graphicFrameLocks/>
          </p:cNvGraphicFramePr>
          <p:nvPr>
            <p:extLst/>
          </p:nvPr>
        </p:nvGraphicFramePr>
        <p:xfrm>
          <a:off x="935733" y="1546018"/>
          <a:ext cx="2235384" cy="107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36" name="Rectangle 35"/>
          <p:cNvSpPr/>
          <p:nvPr/>
        </p:nvSpPr>
        <p:spPr>
          <a:xfrm>
            <a:off x="886395" y="1784666"/>
            <a:ext cx="22858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3366FF"/>
                </a:solidFill>
                <a:ea typeface="ＭＳ Ｐゴシック" charset="0"/>
              </a:rPr>
              <a:t>Religious/Fraternal</a:t>
            </a:r>
            <a:endParaRPr lang="en-US" sz="1600" dirty="0">
              <a:solidFill>
                <a:srgbClr val="000000"/>
              </a:solidFill>
              <a:ea typeface="ＭＳ Ｐゴシック" charset="0"/>
            </a:endParaRPr>
          </a:p>
        </p:txBody>
      </p:sp>
      <p:graphicFrame>
        <p:nvGraphicFramePr>
          <p:cNvPr id="37" name="Chart 36"/>
          <p:cNvGraphicFramePr>
            <a:graphicFrameLocks/>
          </p:cNvGraphicFramePr>
          <p:nvPr>
            <p:extLst/>
          </p:nvPr>
        </p:nvGraphicFramePr>
        <p:xfrm>
          <a:off x="8333864" y="2435522"/>
          <a:ext cx="2130425" cy="8918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38" name="Rectangle 37"/>
          <p:cNvSpPr/>
          <p:nvPr/>
        </p:nvSpPr>
        <p:spPr>
          <a:xfrm>
            <a:off x="8333864" y="2482347"/>
            <a:ext cx="21304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3366FF"/>
                </a:solidFill>
                <a:ea typeface="ＭＳ Ｐゴシック" charset="0"/>
              </a:rPr>
              <a:t>Civic &amp; Volunteer Groups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ea typeface="ＭＳ Ｐゴシック" charset="0"/>
            </a:endParaRPr>
          </a:p>
        </p:txBody>
      </p:sp>
      <p:graphicFrame>
        <p:nvGraphicFramePr>
          <p:cNvPr id="41" name="Chart 40"/>
          <p:cNvGraphicFramePr>
            <a:graphicFrameLocks/>
          </p:cNvGraphicFramePr>
          <p:nvPr>
            <p:extLst/>
          </p:nvPr>
        </p:nvGraphicFramePr>
        <p:xfrm>
          <a:off x="5045076" y="5663682"/>
          <a:ext cx="2130425" cy="107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sp>
        <p:nvSpPr>
          <p:cNvPr id="42" name="Rectangle 41"/>
          <p:cNvSpPr/>
          <p:nvPr/>
        </p:nvSpPr>
        <p:spPr>
          <a:xfrm>
            <a:off x="5045076" y="5768414"/>
            <a:ext cx="2130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3366FF"/>
                </a:solidFill>
                <a:ea typeface="ＭＳ Ｐゴシック" charset="0"/>
              </a:rPr>
              <a:t>News/Media</a:t>
            </a:r>
          </a:p>
        </p:txBody>
      </p:sp>
      <p:graphicFrame>
        <p:nvGraphicFramePr>
          <p:cNvPr id="43" name="Chart 42"/>
          <p:cNvGraphicFramePr>
            <a:graphicFrameLocks/>
          </p:cNvGraphicFramePr>
          <p:nvPr>
            <p:extLst/>
          </p:nvPr>
        </p:nvGraphicFramePr>
        <p:xfrm>
          <a:off x="8156578" y="5443687"/>
          <a:ext cx="2130425" cy="107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44" name="Rectangle 43"/>
          <p:cNvSpPr/>
          <p:nvPr/>
        </p:nvSpPr>
        <p:spPr>
          <a:xfrm>
            <a:off x="8156575" y="5443688"/>
            <a:ext cx="2130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3366FF"/>
                </a:solidFill>
                <a:ea typeface="ＭＳ Ｐゴシック" charset="0"/>
              </a:rPr>
              <a:t>Other</a:t>
            </a:r>
          </a:p>
        </p:txBody>
      </p:sp>
      <p:graphicFrame>
        <p:nvGraphicFramePr>
          <p:cNvPr id="45" name="Chart 44"/>
          <p:cNvGraphicFramePr>
            <a:graphicFrameLocks/>
          </p:cNvGraphicFramePr>
          <p:nvPr>
            <p:extLst/>
          </p:nvPr>
        </p:nvGraphicFramePr>
        <p:xfrm>
          <a:off x="8333866" y="3484278"/>
          <a:ext cx="2130425" cy="683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sp>
        <p:nvSpPr>
          <p:cNvPr id="46" name="Rectangle 45"/>
          <p:cNvSpPr/>
          <p:nvPr/>
        </p:nvSpPr>
        <p:spPr>
          <a:xfrm>
            <a:off x="8333866" y="3512809"/>
            <a:ext cx="2130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3366FF"/>
                </a:solidFill>
                <a:ea typeface="ＭＳ Ｐゴシック" charset="0"/>
              </a:rPr>
              <a:t>Parents</a:t>
            </a:r>
          </a:p>
        </p:txBody>
      </p:sp>
      <p:graphicFrame>
        <p:nvGraphicFramePr>
          <p:cNvPr id="47" name="Chart 46"/>
          <p:cNvGraphicFramePr>
            <a:graphicFrameLocks/>
          </p:cNvGraphicFramePr>
          <p:nvPr>
            <p:extLst/>
          </p:nvPr>
        </p:nvGraphicFramePr>
        <p:xfrm>
          <a:off x="8333867" y="4340071"/>
          <a:ext cx="2130425" cy="9038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sp>
        <p:nvSpPr>
          <p:cNvPr id="48" name="Rectangle 47"/>
          <p:cNvSpPr/>
          <p:nvPr/>
        </p:nvSpPr>
        <p:spPr>
          <a:xfrm>
            <a:off x="8321167" y="4355903"/>
            <a:ext cx="21304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3366FF"/>
                </a:solidFill>
                <a:ea typeface="ＭＳ Ｐゴシック" charset="0"/>
              </a:rPr>
              <a:t>Healthcare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49" name="Right Arrow 48"/>
          <p:cNvSpPr/>
          <p:nvPr/>
        </p:nvSpPr>
        <p:spPr>
          <a:xfrm rot="19233276">
            <a:off x="4318386" y="4813504"/>
            <a:ext cx="949682" cy="61355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0" name="Right Arrow 49"/>
          <p:cNvSpPr/>
          <p:nvPr/>
        </p:nvSpPr>
        <p:spPr>
          <a:xfrm rot="8189354">
            <a:off x="7048634" y="2121097"/>
            <a:ext cx="952825" cy="61355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1" name="Right Arrow 50"/>
          <p:cNvSpPr/>
          <p:nvPr/>
        </p:nvSpPr>
        <p:spPr>
          <a:xfrm rot="5400000">
            <a:off x="5816753" y="2370441"/>
            <a:ext cx="483393" cy="61355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2" name="Right Arrow 51"/>
          <p:cNvSpPr/>
          <p:nvPr/>
        </p:nvSpPr>
        <p:spPr>
          <a:xfrm rot="16200000">
            <a:off x="5731955" y="4820540"/>
            <a:ext cx="652990" cy="61355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3" name="Right Arrow 52"/>
          <p:cNvSpPr/>
          <p:nvPr/>
        </p:nvSpPr>
        <p:spPr>
          <a:xfrm rot="253185">
            <a:off x="4106019" y="3199012"/>
            <a:ext cx="652990" cy="61355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4" name="Right Arrow 53"/>
          <p:cNvSpPr/>
          <p:nvPr/>
        </p:nvSpPr>
        <p:spPr>
          <a:xfrm rot="20657148">
            <a:off x="4180630" y="4003249"/>
            <a:ext cx="652990" cy="61355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5" name="Right Arrow 54"/>
          <p:cNvSpPr/>
          <p:nvPr/>
        </p:nvSpPr>
        <p:spPr>
          <a:xfrm rot="13726932">
            <a:off x="6815258" y="4811482"/>
            <a:ext cx="969232" cy="61355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6" name="Right Arrow 55"/>
          <p:cNvSpPr/>
          <p:nvPr/>
        </p:nvSpPr>
        <p:spPr>
          <a:xfrm rot="10220984">
            <a:off x="7456780" y="2802025"/>
            <a:ext cx="652990" cy="61355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7" name="Right Arrow 56"/>
          <p:cNvSpPr/>
          <p:nvPr/>
        </p:nvSpPr>
        <p:spPr>
          <a:xfrm rot="11401818">
            <a:off x="7509214" y="4282870"/>
            <a:ext cx="652990" cy="61355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8" name="Right Arrow 57"/>
          <p:cNvSpPr/>
          <p:nvPr/>
        </p:nvSpPr>
        <p:spPr>
          <a:xfrm rot="10800000">
            <a:off x="7553873" y="3553808"/>
            <a:ext cx="652990" cy="61355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77020" y="3385299"/>
            <a:ext cx="23228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ea typeface="ＭＳ Ｐゴシック" charset="0"/>
              </a:rPr>
              <a:t>INSERT YOUR COALITION NAME/ADDRESS HERE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274843" y="869240"/>
            <a:ext cx="2182557" cy="106235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789533" y="1123679"/>
            <a:ext cx="12016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3366FF"/>
                </a:solidFill>
                <a:ea typeface="ＭＳ Ｐゴシック" charset="0"/>
              </a:rPr>
              <a:t>Youth</a:t>
            </a:r>
            <a:endParaRPr lang="en-US" b="1" dirty="0">
              <a:solidFill>
                <a:srgbClr val="0070C0"/>
              </a:solidFill>
              <a:ea typeface="ＭＳ Ｐゴシック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3853" y="746449"/>
            <a:ext cx="2080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Please fill in boxes with appropriate names/titles. </a:t>
            </a:r>
          </a:p>
        </p:txBody>
      </p:sp>
    </p:spTree>
    <p:extLst>
      <p:ext uri="{BB962C8B-B14F-4D97-AF65-F5344CB8AC3E}">
        <p14:creationId xmlns:p14="http://schemas.microsoft.com/office/powerpoint/2010/main" val="2056765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128" y="1035698"/>
            <a:ext cx="5521884" cy="5822302"/>
          </a:xfrm>
          <a:prstGeom prst="rect">
            <a:avLst/>
          </a:prstGeom>
        </p:spPr>
      </p:pic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734483" y="-451886"/>
            <a:ext cx="10723033" cy="1336675"/>
          </a:xfrm>
        </p:spPr>
        <p:txBody>
          <a:bodyPr/>
          <a:lstStyle/>
          <a:p>
            <a:r>
              <a:rPr lang="en-US" dirty="0"/>
              <a:t>Examples of Strategies/Successes</a:t>
            </a:r>
          </a:p>
        </p:txBody>
      </p:sp>
      <p:sp>
        <p:nvSpPr>
          <p:cNvPr id="9" name="Rectangle 1"/>
          <p:cNvSpPr>
            <a:spLocks noGrp="1" noChangeArrowheads="1"/>
          </p:cNvSpPr>
          <p:nvPr>
            <p:ph idx="4294967295"/>
          </p:nvPr>
        </p:nvSpPr>
        <p:spPr bwMode="auto">
          <a:xfrm>
            <a:off x="6096001" y="988985"/>
            <a:ext cx="6096000" cy="6093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0" indent="0">
              <a:buClrTx/>
              <a:buSzTx/>
              <a:buNone/>
            </a:pPr>
            <a:endParaRPr lang="en-US" altLang="en-US" sz="1200" b="1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0" lvl="0" indent="0">
              <a:buClrTx/>
              <a:buSzTx/>
              <a:buNone/>
            </a:pPr>
            <a:r>
              <a:rPr lang="en-US" altLang="en-US" sz="1200" b="1" dirty="0">
                <a:solidFill>
                  <a:srgbClr val="000000"/>
                </a:solidFill>
                <a:ea typeface="Times New Roman" panose="02020603050405020304" pitchFamily="18" charset="0"/>
              </a:rPr>
              <a:t>Drug-Free Communities Program Outcome Form</a:t>
            </a:r>
          </a:p>
          <a:p>
            <a:pPr marL="0" lvl="0" indent="0">
              <a:buClrTx/>
              <a:buSzTx/>
              <a:buNone/>
            </a:pPr>
            <a:endParaRPr lang="en-US" altLang="en-US" sz="1200" b="1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0" lvl="0" indent="0">
              <a:buClrTx/>
              <a:buSzTx/>
              <a:buNone/>
            </a:pPr>
            <a:endParaRPr lang="en-US" altLang="en-US" sz="1200" b="1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0" lvl="0" indent="0">
              <a:buClrTx/>
              <a:buSzTx/>
              <a:buNone/>
            </a:pPr>
            <a:r>
              <a:rPr lang="en-US" altLang="en-US" sz="1200" b="1" dirty="0">
                <a:solidFill>
                  <a:srgbClr val="000000"/>
                </a:solidFill>
                <a:ea typeface="Times New Roman" panose="02020603050405020304" pitchFamily="18" charset="0"/>
              </a:rPr>
              <a:t>Name:  Vicky Ward</a:t>
            </a:r>
          </a:p>
          <a:p>
            <a:pPr marL="0" lvl="0" indent="0">
              <a:buClrTx/>
              <a:buSzTx/>
              <a:buNone/>
            </a:pPr>
            <a:r>
              <a:rPr lang="en-US" altLang="en-US" sz="1200" b="1" dirty="0">
                <a:solidFill>
                  <a:srgbClr val="000000"/>
                </a:solidFill>
                <a:ea typeface="Times New Roman" panose="02020603050405020304" pitchFamily="18" charset="0"/>
              </a:rPr>
              <a:t>Position:  Director</a:t>
            </a:r>
          </a:p>
          <a:p>
            <a:pPr marL="0" lvl="0" indent="0">
              <a:buClrTx/>
              <a:buSzTx/>
              <a:buNone/>
            </a:pPr>
            <a:r>
              <a:rPr lang="en-US" altLang="en-US" sz="1200" b="1" dirty="0">
                <a:solidFill>
                  <a:srgbClr val="000000"/>
                </a:solidFill>
                <a:ea typeface="Times New Roman" panose="02020603050405020304" pitchFamily="18" charset="0"/>
              </a:rPr>
              <a:t>Organization: Northland Coalition</a:t>
            </a:r>
          </a:p>
          <a:p>
            <a:pPr marL="0" lvl="0" indent="0">
              <a:buClrTx/>
              <a:buSzTx/>
              <a:buNone/>
            </a:pPr>
            <a:r>
              <a:rPr lang="en-US" altLang="en-US" sz="1200" b="1" dirty="0">
                <a:solidFill>
                  <a:srgbClr val="000000"/>
                </a:solidFill>
                <a:ea typeface="Times New Roman" panose="02020603050405020304" pitchFamily="18" charset="0"/>
              </a:rPr>
              <a:t>Address:  3100 NE 83rd St, Suite 1001</a:t>
            </a:r>
          </a:p>
          <a:p>
            <a:pPr marL="0" lvl="0" indent="0">
              <a:buClrTx/>
              <a:buSzTx/>
              <a:buNone/>
            </a:pPr>
            <a:r>
              <a:rPr lang="en-US" altLang="en-US" sz="1200" b="1" dirty="0">
                <a:solidFill>
                  <a:srgbClr val="000000"/>
                </a:solidFill>
                <a:ea typeface="Times New Roman" panose="02020603050405020304" pitchFamily="18" charset="0"/>
              </a:rPr>
              <a:t>City:  Kansas City					</a:t>
            </a:r>
          </a:p>
          <a:p>
            <a:pPr marL="0" lvl="0" indent="0">
              <a:buClrTx/>
              <a:buSzTx/>
              <a:buNone/>
            </a:pPr>
            <a:r>
              <a:rPr lang="en-US" altLang="en-US" sz="1200" b="1" dirty="0">
                <a:solidFill>
                  <a:srgbClr val="000000"/>
                </a:solidFill>
                <a:ea typeface="Times New Roman" panose="02020603050405020304" pitchFamily="18" charset="0"/>
              </a:rPr>
              <a:t>State:  MO</a:t>
            </a:r>
          </a:p>
          <a:p>
            <a:pPr marL="0" lvl="0" indent="0">
              <a:buClrTx/>
              <a:buSzTx/>
              <a:buNone/>
            </a:pPr>
            <a:r>
              <a:rPr lang="en-US" altLang="en-US" sz="1200" b="1" dirty="0">
                <a:solidFill>
                  <a:srgbClr val="000000"/>
                </a:solidFill>
                <a:ea typeface="Times New Roman" panose="02020603050405020304" pitchFamily="18" charset="0"/>
              </a:rPr>
              <a:t>Phone Number:  (816)468-7088 (198)			</a:t>
            </a:r>
          </a:p>
          <a:p>
            <a:pPr marL="0" lvl="0" indent="0">
              <a:buClrTx/>
              <a:buSzTx/>
              <a:buNone/>
            </a:pPr>
            <a:r>
              <a:rPr lang="en-US" altLang="en-US" sz="1200" b="1" dirty="0">
                <a:solidFill>
                  <a:srgbClr val="000000"/>
                </a:solidFill>
                <a:ea typeface="Times New Roman" panose="02020603050405020304" pitchFamily="18" charset="0"/>
              </a:rPr>
              <a:t>E-mail:  khcan@northlandcoalition.com</a:t>
            </a:r>
          </a:p>
          <a:p>
            <a:pPr marL="0" lvl="0" indent="0">
              <a:buClrTx/>
              <a:buSzTx/>
              <a:buNone/>
            </a:pPr>
            <a:endParaRPr lang="en-US" altLang="en-US" sz="1200" b="1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endParaRPr lang="en-US" altLang="en-US" sz="1200" b="1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Strategies and Policies Implemented to Achieve Outcomes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Enforcement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4400" algn="l"/>
              </a:tabLs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Conducted compliance checks for alcohol, tobacco and synthetic marijuana.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Media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4400" algn="l"/>
              </a:tabLs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Hosted national news conference to raise awareness about the drug issue.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4400" algn="l"/>
              </a:tabLs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Worked with coalition youth to develop and film a statewide PSA on underage drinking.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4400" algn="l"/>
              </a:tabLs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Developed and implemented a multi-media live presentation to present timely information on how poor decisions regarding alcohol, drug use, criminal and other risky behaviors have dramatic and life-changing impacts. 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4400" algn="l"/>
              </a:tabLs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Developed and implemented a social marketing campaign, titled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Those Who Host Lose the Most.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Community Education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4400" algn="l"/>
              </a:tabLs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Developed and implemented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Mock Court - 18 Facing 15, Mock Court Trial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 local high schools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to raise awareness about the consequences of underage drinking and cultivate a greater respect for the law among high school youth.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4400" algn="l"/>
              </a:tabLs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Held parent forums to educate parents on the dangers of youth drug and alcohol use.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4400" algn="l"/>
              </a:tabLs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Hosted town hall meetings on underage drinking.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763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1796" y="0"/>
            <a:ext cx="6466115" cy="6774024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86612" y="770425"/>
            <a:ext cx="3442996" cy="1336675"/>
          </a:xfrm>
        </p:spPr>
        <p:txBody>
          <a:bodyPr/>
          <a:lstStyle/>
          <a:p>
            <a:r>
              <a:rPr lang="en-US" dirty="0"/>
              <a:t>Sample form to fill out</a:t>
            </a:r>
          </a:p>
        </p:txBody>
      </p:sp>
    </p:spTree>
    <p:extLst>
      <p:ext uri="{BB962C8B-B14F-4D97-AF65-F5344CB8AC3E}">
        <p14:creationId xmlns:p14="http://schemas.microsoft.com/office/powerpoint/2010/main" val="17259454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apital">
    <a:dk1>
      <a:srgbClr val="000000"/>
    </a:dk1>
    <a:lt1>
      <a:srgbClr val="FFFFFF"/>
    </a:lt1>
    <a:dk2>
      <a:srgbClr val="6F6D5D"/>
    </a:dk2>
    <a:lt2>
      <a:srgbClr val="7C8F97"/>
    </a:lt2>
    <a:accent1>
      <a:srgbClr val="4B5A60"/>
    </a:accent1>
    <a:accent2>
      <a:srgbClr val="9C5238"/>
    </a:accent2>
    <a:accent3>
      <a:srgbClr val="504539"/>
    </a:accent3>
    <a:accent4>
      <a:srgbClr val="C1AD79"/>
    </a:accent4>
    <a:accent5>
      <a:srgbClr val="667559"/>
    </a:accent5>
    <a:accent6>
      <a:srgbClr val="BAD6AD"/>
    </a:accent6>
    <a:hlink>
      <a:srgbClr val="524A82"/>
    </a:hlink>
    <a:folHlink>
      <a:srgbClr val="8F9954"/>
    </a:folHlink>
  </a:clrScheme>
  <a:fontScheme name="Breeze">
    <a:majorFont>
      <a:latin typeface="News Gothic MT"/>
      <a:ea typeface=""/>
      <a:cs typeface=""/>
      <a:font script="Jpan" typeface="ＭＳ Ｐゴシック"/>
      <a:font script="Hans" typeface="宋体"/>
      <a:font script="Hant" typeface="新細明體"/>
    </a:majorFont>
    <a:minorFont>
      <a:latin typeface="News Gothic MT"/>
      <a:ea typeface=""/>
      <a:cs typeface=""/>
      <a:font script="Jpan" typeface="ＭＳ Ｐゴシック"/>
      <a:font script="Hans" typeface="宋体"/>
      <a:font script="Hant" typeface="新細明體"/>
    </a:minorFont>
  </a:fontScheme>
  <a:fmtScheme name="Breeze">
    <a:fillStyleLst>
      <a:solidFill>
        <a:schemeClr val="phClr"/>
      </a:solidFill>
      <a:gradFill rotWithShape="1">
        <a:gsLst>
          <a:gs pos="31000">
            <a:schemeClr val="phClr">
              <a:tint val="100000"/>
              <a:shade val="100000"/>
              <a:satMod val="120000"/>
            </a:schemeClr>
          </a:gs>
          <a:gs pos="100000">
            <a:schemeClr val="phClr">
              <a:tint val="50000"/>
              <a:satMod val="150000"/>
            </a:schemeClr>
          </a:gs>
        </a:gsLst>
        <a:lin ang="5400000" scaled="1"/>
      </a:gradFill>
      <a:gradFill rotWithShape="1">
        <a:gsLst>
          <a:gs pos="0">
            <a:schemeClr val="phClr">
              <a:shade val="100000"/>
              <a:satMod val="120000"/>
            </a:schemeClr>
          </a:gs>
          <a:gs pos="69000">
            <a:schemeClr val="phClr">
              <a:tint val="80000"/>
              <a:shade val="100000"/>
              <a:satMod val="150000"/>
            </a:schemeClr>
          </a:gs>
          <a:gs pos="100000">
            <a:schemeClr val="phClr">
              <a:tint val="50000"/>
              <a:shade val="100000"/>
              <a:satMod val="15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dbl" algn="ctr">
        <a:solidFill>
          <a:schemeClr val="phClr"/>
        </a:solidFill>
        <a:prstDash val="solid"/>
      </a:ln>
      <a:ln w="31750" cap="flat" cmpd="dbl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a:effectStyle>
      <a:effectStyle>
        <a:effectLst>
          <a:innerShdw blurRad="127000" dist="25400" dir="13500000">
            <a:srgbClr val="C0C0C0">
              <a:alpha val="75000"/>
            </a:srgbClr>
          </a:innerShdw>
          <a:outerShdw blurRad="88900" dist="25400" dir="5400000" sx="102000" sy="102000" algn="ctr" rotWithShape="0">
            <a:srgbClr val="C0C0C0">
              <a:alpha val="40000"/>
            </a:srgbClr>
          </a:outerShdw>
        </a:effectLst>
        <a:scene3d>
          <a:camera prst="perspectiveLeft" fov="300000"/>
          <a:lightRig rig="soft" dir="l">
            <a:rot lat="0" lon="0" rev="4200000"/>
          </a:lightRig>
        </a:scene3d>
        <a:sp3d extrusionH="38100" prstMaterial="powder">
          <a:bevelT w="50800" h="88900" prst="convex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blipFill rotWithShape="1">
        <a:blip xmlns:r="http://schemas.openxmlformats.org/officeDocument/2006/relationships" r:embed="rId1">
          <a:duotone>
            <a:schemeClr val="phClr">
              <a:shade val="40000"/>
              <a:satMod val="400000"/>
            </a:schemeClr>
            <a:schemeClr val="phClr">
              <a:tint val="10000"/>
              <a:satMod val="200000"/>
            </a:schemeClr>
          </a:duotone>
        </a:blip>
        <a:stretch/>
      </a:blipFill>
    </a:bgFillStyleLst>
  </a:fmtScheme>
</a:themeOverride>
</file>

<file path=ppt/theme/themeOverride10.xml><?xml version="1.0" encoding="utf-8"?>
<a:themeOverride xmlns:a="http://schemas.openxmlformats.org/drawingml/2006/main">
  <a:clrScheme name="Capital">
    <a:dk1>
      <a:srgbClr val="000000"/>
    </a:dk1>
    <a:lt1>
      <a:srgbClr val="FFFFFF"/>
    </a:lt1>
    <a:dk2>
      <a:srgbClr val="6F6D5D"/>
    </a:dk2>
    <a:lt2>
      <a:srgbClr val="7C8F97"/>
    </a:lt2>
    <a:accent1>
      <a:srgbClr val="4B5A60"/>
    </a:accent1>
    <a:accent2>
      <a:srgbClr val="9C5238"/>
    </a:accent2>
    <a:accent3>
      <a:srgbClr val="504539"/>
    </a:accent3>
    <a:accent4>
      <a:srgbClr val="C1AD79"/>
    </a:accent4>
    <a:accent5>
      <a:srgbClr val="667559"/>
    </a:accent5>
    <a:accent6>
      <a:srgbClr val="BAD6AD"/>
    </a:accent6>
    <a:hlink>
      <a:srgbClr val="524A82"/>
    </a:hlink>
    <a:folHlink>
      <a:srgbClr val="8F9954"/>
    </a:folHlink>
  </a:clrScheme>
  <a:fontScheme name="Breeze">
    <a:majorFont>
      <a:latin typeface="News Gothic MT"/>
      <a:ea typeface=""/>
      <a:cs typeface=""/>
      <a:font script="Jpan" typeface="ＭＳ Ｐゴシック"/>
      <a:font script="Hans" typeface="宋体"/>
      <a:font script="Hant" typeface="新細明體"/>
    </a:majorFont>
    <a:minorFont>
      <a:latin typeface="News Gothic MT"/>
      <a:ea typeface=""/>
      <a:cs typeface=""/>
      <a:font script="Jpan" typeface="ＭＳ Ｐゴシック"/>
      <a:font script="Hans" typeface="宋体"/>
      <a:font script="Hant" typeface="新細明體"/>
    </a:minorFont>
  </a:fontScheme>
  <a:fmtScheme name="Breeze">
    <a:fillStyleLst>
      <a:solidFill>
        <a:schemeClr val="phClr"/>
      </a:solidFill>
      <a:gradFill rotWithShape="1">
        <a:gsLst>
          <a:gs pos="31000">
            <a:schemeClr val="phClr">
              <a:tint val="100000"/>
              <a:shade val="100000"/>
              <a:satMod val="120000"/>
            </a:schemeClr>
          </a:gs>
          <a:gs pos="100000">
            <a:schemeClr val="phClr">
              <a:tint val="50000"/>
              <a:satMod val="150000"/>
            </a:schemeClr>
          </a:gs>
        </a:gsLst>
        <a:lin ang="5400000" scaled="1"/>
      </a:gradFill>
      <a:gradFill rotWithShape="1">
        <a:gsLst>
          <a:gs pos="0">
            <a:schemeClr val="phClr">
              <a:shade val="100000"/>
              <a:satMod val="120000"/>
            </a:schemeClr>
          </a:gs>
          <a:gs pos="69000">
            <a:schemeClr val="phClr">
              <a:tint val="80000"/>
              <a:shade val="100000"/>
              <a:satMod val="150000"/>
            </a:schemeClr>
          </a:gs>
          <a:gs pos="100000">
            <a:schemeClr val="phClr">
              <a:tint val="50000"/>
              <a:shade val="100000"/>
              <a:satMod val="15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dbl" algn="ctr">
        <a:solidFill>
          <a:schemeClr val="phClr"/>
        </a:solidFill>
        <a:prstDash val="solid"/>
      </a:ln>
      <a:ln w="31750" cap="flat" cmpd="dbl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a:effectStyle>
      <a:effectStyle>
        <a:effectLst>
          <a:innerShdw blurRad="127000" dist="25400" dir="13500000">
            <a:srgbClr val="C0C0C0">
              <a:alpha val="75000"/>
            </a:srgbClr>
          </a:innerShdw>
          <a:outerShdw blurRad="88900" dist="25400" dir="5400000" sx="102000" sy="102000" algn="ctr" rotWithShape="0">
            <a:srgbClr val="C0C0C0">
              <a:alpha val="40000"/>
            </a:srgbClr>
          </a:outerShdw>
        </a:effectLst>
        <a:scene3d>
          <a:camera prst="perspectiveLeft" fov="300000"/>
          <a:lightRig rig="soft" dir="l">
            <a:rot lat="0" lon="0" rev="4200000"/>
          </a:lightRig>
        </a:scene3d>
        <a:sp3d extrusionH="38100" prstMaterial="powder">
          <a:bevelT w="50800" h="88900" prst="convex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blipFill rotWithShape="1">
        <a:blip xmlns:r="http://schemas.openxmlformats.org/officeDocument/2006/relationships" r:embed="rId1">
          <a:duotone>
            <a:schemeClr val="phClr">
              <a:shade val="40000"/>
              <a:satMod val="400000"/>
            </a:schemeClr>
            <a:schemeClr val="phClr">
              <a:tint val="10000"/>
              <a:satMod val="200000"/>
            </a:schemeClr>
          </a:duotone>
        </a:blip>
        <a:stretch/>
      </a:blipFill>
    </a:bgFillStyleLst>
  </a:fmtScheme>
</a:themeOverride>
</file>

<file path=ppt/theme/themeOverride11.xml><?xml version="1.0" encoding="utf-8"?>
<a:themeOverride xmlns:a="http://schemas.openxmlformats.org/drawingml/2006/main">
  <a:clrScheme name="Capital">
    <a:dk1>
      <a:srgbClr val="000000"/>
    </a:dk1>
    <a:lt1>
      <a:srgbClr val="FFFFFF"/>
    </a:lt1>
    <a:dk2>
      <a:srgbClr val="6F6D5D"/>
    </a:dk2>
    <a:lt2>
      <a:srgbClr val="7C8F97"/>
    </a:lt2>
    <a:accent1>
      <a:srgbClr val="4B5A60"/>
    </a:accent1>
    <a:accent2>
      <a:srgbClr val="9C5238"/>
    </a:accent2>
    <a:accent3>
      <a:srgbClr val="504539"/>
    </a:accent3>
    <a:accent4>
      <a:srgbClr val="C1AD79"/>
    </a:accent4>
    <a:accent5>
      <a:srgbClr val="667559"/>
    </a:accent5>
    <a:accent6>
      <a:srgbClr val="BAD6AD"/>
    </a:accent6>
    <a:hlink>
      <a:srgbClr val="524A82"/>
    </a:hlink>
    <a:folHlink>
      <a:srgbClr val="8F9954"/>
    </a:folHlink>
  </a:clrScheme>
  <a:fontScheme name="Breeze">
    <a:majorFont>
      <a:latin typeface="News Gothic MT"/>
      <a:ea typeface=""/>
      <a:cs typeface=""/>
      <a:font script="Jpan" typeface="ＭＳ Ｐゴシック"/>
      <a:font script="Hans" typeface="宋体"/>
      <a:font script="Hant" typeface="新細明體"/>
    </a:majorFont>
    <a:minorFont>
      <a:latin typeface="News Gothic MT"/>
      <a:ea typeface=""/>
      <a:cs typeface=""/>
      <a:font script="Jpan" typeface="ＭＳ Ｐゴシック"/>
      <a:font script="Hans" typeface="宋体"/>
      <a:font script="Hant" typeface="新細明體"/>
    </a:minorFont>
  </a:fontScheme>
  <a:fmtScheme name="Breeze">
    <a:fillStyleLst>
      <a:solidFill>
        <a:schemeClr val="phClr"/>
      </a:solidFill>
      <a:gradFill rotWithShape="1">
        <a:gsLst>
          <a:gs pos="31000">
            <a:schemeClr val="phClr">
              <a:tint val="100000"/>
              <a:shade val="100000"/>
              <a:satMod val="120000"/>
            </a:schemeClr>
          </a:gs>
          <a:gs pos="100000">
            <a:schemeClr val="phClr">
              <a:tint val="50000"/>
              <a:satMod val="150000"/>
            </a:schemeClr>
          </a:gs>
        </a:gsLst>
        <a:lin ang="5400000" scaled="1"/>
      </a:gradFill>
      <a:gradFill rotWithShape="1">
        <a:gsLst>
          <a:gs pos="0">
            <a:schemeClr val="phClr">
              <a:shade val="100000"/>
              <a:satMod val="120000"/>
            </a:schemeClr>
          </a:gs>
          <a:gs pos="69000">
            <a:schemeClr val="phClr">
              <a:tint val="80000"/>
              <a:shade val="100000"/>
              <a:satMod val="150000"/>
            </a:schemeClr>
          </a:gs>
          <a:gs pos="100000">
            <a:schemeClr val="phClr">
              <a:tint val="50000"/>
              <a:shade val="100000"/>
              <a:satMod val="15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dbl" algn="ctr">
        <a:solidFill>
          <a:schemeClr val="phClr"/>
        </a:solidFill>
        <a:prstDash val="solid"/>
      </a:ln>
      <a:ln w="31750" cap="flat" cmpd="dbl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a:effectStyle>
      <a:effectStyle>
        <a:effectLst>
          <a:innerShdw blurRad="127000" dist="25400" dir="13500000">
            <a:srgbClr val="C0C0C0">
              <a:alpha val="75000"/>
            </a:srgbClr>
          </a:innerShdw>
          <a:outerShdw blurRad="88900" dist="25400" dir="5400000" sx="102000" sy="102000" algn="ctr" rotWithShape="0">
            <a:srgbClr val="C0C0C0">
              <a:alpha val="40000"/>
            </a:srgbClr>
          </a:outerShdw>
        </a:effectLst>
        <a:scene3d>
          <a:camera prst="perspectiveLeft" fov="300000"/>
          <a:lightRig rig="soft" dir="l">
            <a:rot lat="0" lon="0" rev="4200000"/>
          </a:lightRig>
        </a:scene3d>
        <a:sp3d extrusionH="38100" prstMaterial="powder">
          <a:bevelT w="50800" h="88900" prst="convex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blipFill rotWithShape="1">
        <a:blip xmlns:r="http://schemas.openxmlformats.org/officeDocument/2006/relationships" r:embed="rId1">
          <a:duotone>
            <a:schemeClr val="phClr">
              <a:shade val="40000"/>
              <a:satMod val="400000"/>
            </a:schemeClr>
            <a:schemeClr val="phClr">
              <a:tint val="10000"/>
              <a:satMod val="200000"/>
            </a:schemeClr>
          </a:duotone>
        </a:blip>
        <a:stretch/>
      </a:blipFill>
    </a:bgFillStyleLst>
  </a:fmtScheme>
</a:themeOverride>
</file>

<file path=ppt/theme/themeOverride12.xml><?xml version="1.0" encoding="utf-8"?>
<a:themeOverride xmlns:a="http://schemas.openxmlformats.org/drawingml/2006/main">
  <a:clrScheme name="Capital">
    <a:dk1>
      <a:srgbClr val="000000"/>
    </a:dk1>
    <a:lt1>
      <a:srgbClr val="FFFFFF"/>
    </a:lt1>
    <a:dk2>
      <a:srgbClr val="6F6D5D"/>
    </a:dk2>
    <a:lt2>
      <a:srgbClr val="7C8F97"/>
    </a:lt2>
    <a:accent1>
      <a:srgbClr val="4B5A60"/>
    </a:accent1>
    <a:accent2>
      <a:srgbClr val="9C5238"/>
    </a:accent2>
    <a:accent3>
      <a:srgbClr val="504539"/>
    </a:accent3>
    <a:accent4>
      <a:srgbClr val="C1AD79"/>
    </a:accent4>
    <a:accent5>
      <a:srgbClr val="667559"/>
    </a:accent5>
    <a:accent6>
      <a:srgbClr val="BAD6AD"/>
    </a:accent6>
    <a:hlink>
      <a:srgbClr val="524A82"/>
    </a:hlink>
    <a:folHlink>
      <a:srgbClr val="8F9954"/>
    </a:folHlink>
  </a:clrScheme>
  <a:fontScheme name="Breeze">
    <a:majorFont>
      <a:latin typeface="News Gothic MT"/>
      <a:ea typeface=""/>
      <a:cs typeface=""/>
      <a:font script="Jpan" typeface="ＭＳ Ｐゴシック"/>
      <a:font script="Hans" typeface="宋体"/>
      <a:font script="Hant" typeface="新細明體"/>
    </a:majorFont>
    <a:minorFont>
      <a:latin typeface="News Gothic MT"/>
      <a:ea typeface=""/>
      <a:cs typeface=""/>
      <a:font script="Jpan" typeface="ＭＳ Ｐゴシック"/>
      <a:font script="Hans" typeface="宋体"/>
      <a:font script="Hant" typeface="新細明體"/>
    </a:minorFont>
  </a:fontScheme>
  <a:fmtScheme name="Breeze">
    <a:fillStyleLst>
      <a:solidFill>
        <a:schemeClr val="phClr"/>
      </a:solidFill>
      <a:gradFill rotWithShape="1">
        <a:gsLst>
          <a:gs pos="31000">
            <a:schemeClr val="phClr">
              <a:tint val="100000"/>
              <a:shade val="100000"/>
              <a:satMod val="120000"/>
            </a:schemeClr>
          </a:gs>
          <a:gs pos="100000">
            <a:schemeClr val="phClr">
              <a:tint val="50000"/>
              <a:satMod val="150000"/>
            </a:schemeClr>
          </a:gs>
        </a:gsLst>
        <a:lin ang="5400000" scaled="1"/>
      </a:gradFill>
      <a:gradFill rotWithShape="1">
        <a:gsLst>
          <a:gs pos="0">
            <a:schemeClr val="phClr">
              <a:shade val="100000"/>
              <a:satMod val="120000"/>
            </a:schemeClr>
          </a:gs>
          <a:gs pos="69000">
            <a:schemeClr val="phClr">
              <a:tint val="80000"/>
              <a:shade val="100000"/>
              <a:satMod val="150000"/>
            </a:schemeClr>
          </a:gs>
          <a:gs pos="100000">
            <a:schemeClr val="phClr">
              <a:tint val="50000"/>
              <a:shade val="100000"/>
              <a:satMod val="15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dbl" algn="ctr">
        <a:solidFill>
          <a:schemeClr val="phClr"/>
        </a:solidFill>
        <a:prstDash val="solid"/>
      </a:ln>
      <a:ln w="31750" cap="flat" cmpd="dbl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a:effectStyle>
      <a:effectStyle>
        <a:effectLst>
          <a:innerShdw blurRad="127000" dist="25400" dir="13500000">
            <a:srgbClr val="C0C0C0">
              <a:alpha val="75000"/>
            </a:srgbClr>
          </a:innerShdw>
          <a:outerShdw blurRad="88900" dist="25400" dir="5400000" sx="102000" sy="102000" algn="ctr" rotWithShape="0">
            <a:srgbClr val="C0C0C0">
              <a:alpha val="40000"/>
            </a:srgbClr>
          </a:outerShdw>
        </a:effectLst>
        <a:scene3d>
          <a:camera prst="perspectiveLeft" fov="300000"/>
          <a:lightRig rig="soft" dir="l">
            <a:rot lat="0" lon="0" rev="4200000"/>
          </a:lightRig>
        </a:scene3d>
        <a:sp3d extrusionH="38100" prstMaterial="powder">
          <a:bevelT w="50800" h="88900" prst="convex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blipFill rotWithShape="1">
        <a:blip xmlns:r="http://schemas.openxmlformats.org/officeDocument/2006/relationships" r:embed="rId1">
          <a:duotone>
            <a:schemeClr val="phClr">
              <a:shade val="40000"/>
              <a:satMod val="400000"/>
            </a:schemeClr>
            <a:schemeClr val="phClr">
              <a:tint val="10000"/>
              <a:satMod val="200000"/>
            </a:schemeClr>
          </a:duotone>
        </a:blip>
        <a:stretch/>
      </a:blipFill>
    </a:bgFillStyleLst>
  </a:fmtScheme>
</a:themeOverride>
</file>

<file path=ppt/theme/themeOverride13.xml><?xml version="1.0" encoding="utf-8"?>
<a:themeOverride xmlns:a="http://schemas.openxmlformats.org/drawingml/2006/main">
  <a:clrScheme name="Capital">
    <a:dk1>
      <a:srgbClr val="000000"/>
    </a:dk1>
    <a:lt1>
      <a:srgbClr val="FFFFFF"/>
    </a:lt1>
    <a:dk2>
      <a:srgbClr val="6F6D5D"/>
    </a:dk2>
    <a:lt2>
      <a:srgbClr val="7C8F97"/>
    </a:lt2>
    <a:accent1>
      <a:srgbClr val="4B5A60"/>
    </a:accent1>
    <a:accent2>
      <a:srgbClr val="9C5238"/>
    </a:accent2>
    <a:accent3>
      <a:srgbClr val="504539"/>
    </a:accent3>
    <a:accent4>
      <a:srgbClr val="C1AD79"/>
    </a:accent4>
    <a:accent5>
      <a:srgbClr val="667559"/>
    </a:accent5>
    <a:accent6>
      <a:srgbClr val="BAD6AD"/>
    </a:accent6>
    <a:hlink>
      <a:srgbClr val="524A82"/>
    </a:hlink>
    <a:folHlink>
      <a:srgbClr val="8F9954"/>
    </a:folHlink>
  </a:clrScheme>
  <a:fontScheme name="Breeze">
    <a:majorFont>
      <a:latin typeface="News Gothic MT"/>
      <a:ea typeface=""/>
      <a:cs typeface=""/>
      <a:font script="Jpan" typeface="ＭＳ Ｐゴシック"/>
      <a:font script="Hans" typeface="宋体"/>
      <a:font script="Hant" typeface="新細明體"/>
    </a:majorFont>
    <a:minorFont>
      <a:latin typeface="News Gothic MT"/>
      <a:ea typeface=""/>
      <a:cs typeface=""/>
      <a:font script="Jpan" typeface="ＭＳ Ｐゴシック"/>
      <a:font script="Hans" typeface="宋体"/>
      <a:font script="Hant" typeface="新細明體"/>
    </a:minorFont>
  </a:fontScheme>
  <a:fmtScheme name="Breeze">
    <a:fillStyleLst>
      <a:solidFill>
        <a:schemeClr val="phClr"/>
      </a:solidFill>
      <a:gradFill rotWithShape="1">
        <a:gsLst>
          <a:gs pos="31000">
            <a:schemeClr val="phClr">
              <a:tint val="100000"/>
              <a:shade val="100000"/>
              <a:satMod val="120000"/>
            </a:schemeClr>
          </a:gs>
          <a:gs pos="100000">
            <a:schemeClr val="phClr">
              <a:tint val="50000"/>
              <a:satMod val="150000"/>
            </a:schemeClr>
          </a:gs>
        </a:gsLst>
        <a:lin ang="5400000" scaled="1"/>
      </a:gradFill>
      <a:gradFill rotWithShape="1">
        <a:gsLst>
          <a:gs pos="0">
            <a:schemeClr val="phClr">
              <a:shade val="100000"/>
              <a:satMod val="120000"/>
            </a:schemeClr>
          </a:gs>
          <a:gs pos="69000">
            <a:schemeClr val="phClr">
              <a:tint val="80000"/>
              <a:shade val="100000"/>
              <a:satMod val="150000"/>
            </a:schemeClr>
          </a:gs>
          <a:gs pos="100000">
            <a:schemeClr val="phClr">
              <a:tint val="50000"/>
              <a:shade val="100000"/>
              <a:satMod val="15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dbl" algn="ctr">
        <a:solidFill>
          <a:schemeClr val="phClr"/>
        </a:solidFill>
        <a:prstDash val="solid"/>
      </a:ln>
      <a:ln w="31750" cap="flat" cmpd="dbl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a:effectStyle>
      <a:effectStyle>
        <a:effectLst>
          <a:innerShdw blurRad="127000" dist="25400" dir="13500000">
            <a:srgbClr val="C0C0C0">
              <a:alpha val="75000"/>
            </a:srgbClr>
          </a:innerShdw>
          <a:outerShdw blurRad="88900" dist="25400" dir="5400000" sx="102000" sy="102000" algn="ctr" rotWithShape="0">
            <a:srgbClr val="C0C0C0">
              <a:alpha val="40000"/>
            </a:srgbClr>
          </a:outerShdw>
        </a:effectLst>
        <a:scene3d>
          <a:camera prst="perspectiveLeft" fov="300000"/>
          <a:lightRig rig="soft" dir="l">
            <a:rot lat="0" lon="0" rev="4200000"/>
          </a:lightRig>
        </a:scene3d>
        <a:sp3d extrusionH="38100" prstMaterial="powder">
          <a:bevelT w="50800" h="88900" prst="convex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blipFill rotWithShape="1">
        <a:blip xmlns:r="http://schemas.openxmlformats.org/officeDocument/2006/relationships" r:embed="rId1">
          <a:duotone>
            <a:schemeClr val="phClr">
              <a:shade val="40000"/>
              <a:satMod val="400000"/>
            </a:schemeClr>
            <a:schemeClr val="phClr">
              <a:tint val="10000"/>
              <a:satMod val="200000"/>
            </a:schemeClr>
          </a:duotone>
        </a:blip>
        <a:stretch/>
      </a:blipFill>
    </a:bgFillStyleLst>
  </a:fmtScheme>
</a:themeOverride>
</file>

<file path=ppt/theme/themeOverride14.xml><?xml version="1.0" encoding="utf-8"?>
<a:themeOverride xmlns:a="http://schemas.openxmlformats.org/drawingml/2006/main">
  <a:clrScheme name="Capital">
    <a:dk1>
      <a:srgbClr val="000000"/>
    </a:dk1>
    <a:lt1>
      <a:srgbClr val="FFFFFF"/>
    </a:lt1>
    <a:dk2>
      <a:srgbClr val="6F6D5D"/>
    </a:dk2>
    <a:lt2>
      <a:srgbClr val="7C8F97"/>
    </a:lt2>
    <a:accent1>
      <a:srgbClr val="4B5A60"/>
    </a:accent1>
    <a:accent2>
      <a:srgbClr val="9C5238"/>
    </a:accent2>
    <a:accent3>
      <a:srgbClr val="504539"/>
    </a:accent3>
    <a:accent4>
      <a:srgbClr val="C1AD79"/>
    </a:accent4>
    <a:accent5>
      <a:srgbClr val="667559"/>
    </a:accent5>
    <a:accent6>
      <a:srgbClr val="BAD6AD"/>
    </a:accent6>
    <a:hlink>
      <a:srgbClr val="524A82"/>
    </a:hlink>
    <a:folHlink>
      <a:srgbClr val="8F9954"/>
    </a:folHlink>
  </a:clrScheme>
  <a:fontScheme name="Breeze">
    <a:majorFont>
      <a:latin typeface="News Gothic MT"/>
      <a:ea typeface=""/>
      <a:cs typeface=""/>
      <a:font script="Jpan" typeface="ＭＳ Ｐゴシック"/>
      <a:font script="Hans" typeface="宋体"/>
      <a:font script="Hant" typeface="新細明體"/>
    </a:majorFont>
    <a:minorFont>
      <a:latin typeface="News Gothic MT"/>
      <a:ea typeface=""/>
      <a:cs typeface=""/>
      <a:font script="Jpan" typeface="ＭＳ Ｐゴシック"/>
      <a:font script="Hans" typeface="宋体"/>
      <a:font script="Hant" typeface="新細明體"/>
    </a:minorFont>
  </a:fontScheme>
  <a:fmtScheme name="Breeze">
    <a:fillStyleLst>
      <a:solidFill>
        <a:schemeClr val="phClr"/>
      </a:solidFill>
      <a:gradFill rotWithShape="1">
        <a:gsLst>
          <a:gs pos="31000">
            <a:schemeClr val="phClr">
              <a:tint val="100000"/>
              <a:shade val="100000"/>
              <a:satMod val="120000"/>
            </a:schemeClr>
          </a:gs>
          <a:gs pos="100000">
            <a:schemeClr val="phClr">
              <a:tint val="50000"/>
              <a:satMod val="150000"/>
            </a:schemeClr>
          </a:gs>
        </a:gsLst>
        <a:lin ang="5400000" scaled="1"/>
      </a:gradFill>
      <a:gradFill rotWithShape="1">
        <a:gsLst>
          <a:gs pos="0">
            <a:schemeClr val="phClr">
              <a:shade val="100000"/>
              <a:satMod val="120000"/>
            </a:schemeClr>
          </a:gs>
          <a:gs pos="69000">
            <a:schemeClr val="phClr">
              <a:tint val="80000"/>
              <a:shade val="100000"/>
              <a:satMod val="150000"/>
            </a:schemeClr>
          </a:gs>
          <a:gs pos="100000">
            <a:schemeClr val="phClr">
              <a:tint val="50000"/>
              <a:shade val="100000"/>
              <a:satMod val="15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dbl" algn="ctr">
        <a:solidFill>
          <a:schemeClr val="phClr"/>
        </a:solidFill>
        <a:prstDash val="solid"/>
      </a:ln>
      <a:ln w="31750" cap="flat" cmpd="dbl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a:effectStyle>
      <a:effectStyle>
        <a:effectLst>
          <a:innerShdw blurRad="127000" dist="25400" dir="13500000">
            <a:srgbClr val="C0C0C0">
              <a:alpha val="75000"/>
            </a:srgbClr>
          </a:innerShdw>
          <a:outerShdw blurRad="88900" dist="25400" dir="5400000" sx="102000" sy="102000" algn="ctr" rotWithShape="0">
            <a:srgbClr val="C0C0C0">
              <a:alpha val="40000"/>
            </a:srgbClr>
          </a:outerShdw>
        </a:effectLst>
        <a:scene3d>
          <a:camera prst="perspectiveLeft" fov="300000"/>
          <a:lightRig rig="soft" dir="l">
            <a:rot lat="0" lon="0" rev="4200000"/>
          </a:lightRig>
        </a:scene3d>
        <a:sp3d extrusionH="38100" prstMaterial="powder">
          <a:bevelT w="50800" h="88900" prst="convex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blipFill rotWithShape="1">
        <a:blip xmlns:r="http://schemas.openxmlformats.org/officeDocument/2006/relationships" r:embed="rId1">
          <a:duotone>
            <a:schemeClr val="phClr">
              <a:shade val="40000"/>
              <a:satMod val="400000"/>
            </a:schemeClr>
            <a:schemeClr val="phClr">
              <a:tint val="10000"/>
              <a:satMod val="200000"/>
            </a:schemeClr>
          </a:duotone>
        </a:blip>
        <a:stretch/>
      </a:blipFill>
    </a:bgFillStyleLst>
  </a:fmtScheme>
</a:themeOverride>
</file>

<file path=ppt/theme/themeOverride15.xml><?xml version="1.0" encoding="utf-8"?>
<a:themeOverride xmlns:a="http://schemas.openxmlformats.org/drawingml/2006/main">
  <a:clrScheme name="Capital">
    <a:dk1>
      <a:srgbClr val="000000"/>
    </a:dk1>
    <a:lt1>
      <a:srgbClr val="FFFFFF"/>
    </a:lt1>
    <a:dk2>
      <a:srgbClr val="6F6D5D"/>
    </a:dk2>
    <a:lt2>
      <a:srgbClr val="7C8F97"/>
    </a:lt2>
    <a:accent1>
      <a:srgbClr val="4B5A60"/>
    </a:accent1>
    <a:accent2>
      <a:srgbClr val="9C5238"/>
    </a:accent2>
    <a:accent3>
      <a:srgbClr val="504539"/>
    </a:accent3>
    <a:accent4>
      <a:srgbClr val="C1AD79"/>
    </a:accent4>
    <a:accent5>
      <a:srgbClr val="667559"/>
    </a:accent5>
    <a:accent6>
      <a:srgbClr val="BAD6AD"/>
    </a:accent6>
    <a:hlink>
      <a:srgbClr val="524A82"/>
    </a:hlink>
    <a:folHlink>
      <a:srgbClr val="8F9954"/>
    </a:folHlink>
  </a:clrScheme>
  <a:fontScheme name="Breeze">
    <a:majorFont>
      <a:latin typeface="News Gothic MT"/>
      <a:ea typeface=""/>
      <a:cs typeface=""/>
      <a:font script="Jpan" typeface="ＭＳ Ｐゴシック"/>
      <a:font script="Hans" typeface="宋体"/>
      <a:font script="Hant" typeface="新細明體"/>
    </a:majorFont>
    <a:minorFont>
      <a:latin typeface="News Gothic MT"/>
      <a:ea typeface=""/>
      <a:cs typeface=""/>
      <a:font script="Jpan" typeface="ＭＳ Ｐゴシック"/>
      <a:font script="Hans" typeface="宋体"/>
      <a:font script="Hant" typeface="新細明體"/>
    </a:minorFont>
  </a:fontScheme>
  <a:fmtScheme name="Breeze">
    <a:fillStyleLst>
      <a:solidFill>
        <a:schemeClr val="phClr"/>
      </a:solidFill>
      <a:gradFill rotWithShape="1">
        <a:gsLst>
          <a:gs pos="31000">
            <a:schemeClr val="phClr">
              <a:tint val="100000"/>
              <a:shade val="100000"/>
              <a:satMod val="120000"/>
            </a:schemeClr>
          </a:gs>
          <a:gs pos="100000">
            <a:schemeClr val="phClr">
              <a:tint val="50000"/>
              <a:satMod val="150000"/>
            </a:schemeClr>
          </a:gs>
        </a:gsLst>
        <a:lin ang="5400000" scaled="1"/>
      </a:gradFill>
      <a:gradFill rotWithShape="1">
        <a:gsLst>
          <a:gs pos="0">
            <a:schemeClr val="phClr">
              <a:shade val="100000"/>
              <a:satMod val="120000"/>
            </a:schemeClr>
          </a:gs>
          <a:gs pos="69000">
            <a:schemeClr val="phClr">
              <a:tint val="80000"/>
              <a:shade val="100000"/>
              <a:satMod val="150000"/>
            </a:schemeClr>
          </a:gs>
          <a:gs pos="100000">
            <a:schemeClr val="phClr">
              <a:tint val="50000"/>
              <a:shade val="100000"/>
              <a:satMod val="15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dbl" algn="ctr">
        <a:solidFill>
          <a:schemeClr val="phClr"/>
        </a:solidFill>
        <a:prstDash val="solid"/>
      </a:ln>
      <a:ln w="31750" cap="flat" cmpd="dbl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a:effectStyle>
      <a:effectStyle>
        <a:effectLst>
          <a:innerShdw blurRad="127000" dist="25400" dir="13500000">
            <a:srgbClr val="C0C0C0">
              <a:alpha val="75000"/>
            </a:srgbClr>
          </a:innerShdw>
          <a:outerShdw blurRad="88900" dist="25400" dir="5400000" sx="102000" sy="102000" algn="ctr" rotWithShape="0">
            <a:srgbClr val="C0C0C0">
              <a:alpha val="40000"/>
            </a:srgbClr>
          </a:outerShdw>
        </a:effectLst>
        <a:scene3d>
          <a:camera prst="perspectiveLeft" fov="300000"/>
          <a:lightRig rig="soft" dir="l">
            <a:rot lat="0" lon="0" rev="4200000"/>
          </a:lightRig>
        </a:scene3d>
        <a:sp3d extrusionH="38100" prstMaterial="powder">
          <a:bevelT w="50800" h="88900" prst="convex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blipFill rotWithShape="1">
        <a:blip xmlns:r="http://schemas.openxmlformats.org/officeDocument/2006/relationships" r:embed="rId1">
          <a:duotone>
            <a:schemeClr val="phClr">
              <a:shade val="40000"/>
              <a:satMod val="400000"/>
            </a:schemeClr>
            <a:schemeClr val="phClr">
              <a:tint val="10000"/>
              <a:satMod val="200000"/>
            </a:schemeClr>
          </a:duotone>
        </a:blip>
        <a:stretch/>
      </a:blipFill>
    </a:bgFillStyleLst>
  </a:fmtScheme>
</a:themeOverride>
</file>

<file path=ppt/theme/themeOverride16.xml><?xml version="1.0" encoding="utf-8"?>
<a:themeOverride xmlns:a="http://schemas.openxmlformats.org/drawingml/2006/main">
  <a:clrScheme name="Capital">
    <a:dk1>
      <a:srgbClr val="000000"/>
    </a:dk1>
    <a:lt1>
      <a:srgbClr val="FFFFFF"/>
    </a:lt1>
    <a:dk2>
      <a:srgbClr val="6F6D5D"/>
    </a:dk2>
    <a:lt2>
      <a:srgbClr val="7C8F97"/>
    </a:lt2>
    <a:accent1>
      <a:srgbClr val="4B5A60"/>
    </a:accent1>
    <a:accent2>
      <a:srgbClr val="9C5238"/>
    </a:accent2>
    <a:accent3>
      <a:srgbClr val="504539"/>
    </a:accent3>
    <a:accent4>
      <a:srgbClr val="C1AD79"/>
    </a:accent4>
    <a:accent5>
      <a:srgbClr val="667559"/>
    </a:accent5>
    <a:accent6>
      <a:srgbClr val="BAD6AD"/>
    </a:accent6>
    <a:hlink>
      <a:srgbClr val="524A82"/>
    </a:hlink>
    <a:folHlink>
      <a:srgbClr val="8F9954"/>
    </a:folHlink>
  </a:clrScheme>
  <a:fontScheme name="Breeze">
    <a:majorFont>
      <a:latin typeface="News Gothic MT"/>
      <a:ea typeface=""/>
      <a:cs typeface=""/>
      <a:font script="Jpan" typeface="ＭＳ Ｐゴシック"/>
      <a:font script="Hans" typeface="宋体"/>
      <a:font script="Hant" typeface="新細明體"/>
    </a:majorFont>
    <a:minorFont>
      <a:latin typeface="News Gothic MT"/>
      <a:ea typeface=""/>
      <a:cs typeface=""/>
      <a:font script="Jpan" typeface="ＭＳ Ｐゴシック"/>
      <a:font script="Hans" typeface="宋体"/>
      <a:font script="Hant" typeface="新細明體"/>
    </a:minorFont>
  </a:fontScheme>
  <a:fmtScheme name="Breeze">
    <a:fillStyleLst>
      <a:solidFill>
        <a:schemeClr val="phClr"/>
      </a:solidFill>
      <a:gradFill rotWithShape="1">
        <a:gsLst>
          <a:gs pos="31000">
            <a:schemeClr val="phClr">
              <a:tint val="100000"/>
              <a:shade val="100000"/>
              <a:satMod val="120000"/>
            </a:schemeClr>
          </a:gs>
          <a:gs pos="100000">
            <a:schemeClr val="phClr">
              <a:tint val="50000"/>
              <a:satMod val="150000"/>
            </a:schemeClr>
          </a:gs>
        </a:gsLst>
        <a:lin ang="5400000" scaled="1"/>
      </a:gradFill>
      <a:gradFill rotWithShape="1">
        <a:gsLst>
          <a:gs pos="0">
            <a:schemeClr val="phClr">
              <a:shade val="100000"/>
              <a:satMod val="120000"/>
            </a:schemeClr>
          </a:gs>
          <a:gs pos="69000">
            <a:schemeClr val="phClr">
              <a:tint val="80000"/>
              <a:shade val="100000"/>
              <a:satMod val="150000"/>
            </a:schemeClr>
          </a:gs>
          <a:gs pos="100000">
            <a:schemeClr val="phClr">
              <a:tint val="50000"/>
              <a:shade val="100000"/>
              <a:satMod val="15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dbl" algn="ctr">
        <a:solidFill>
          <a:schemeClr val="phClr"/>
        </a:solidFill>
        <a:prstDash val="solid"/>
      </a:ln>
      <a:ln w="31750" cap="flat" cmpd="dbl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a:effectStyle>
      <a:effectStyle>
        <a:effectLst>
          <a:innerShdw blurRad="127000" dist="25400" dir="13500000">
            <a:srgbClr val="C0C0C0">
              <a:alpha val="75000"/>
            </a:srgbClr>
          </a:innerShdw>
          <a:outerShdw blurRad="88900" dist="25400" dir="5400000" sx="102000" sy="102000" algn="ctr" rotWithShape="0">
            <a:srgbClr val="C0C0C0">
              <a:alpha val="40000"/>
            </a:srgbClr>
          </a:outerShdw>
        </a:effectLst>
        <a:scene3d>
          <a:camera prst="perspectiveLeft" fov="300000"/>
          <a:lightRig rig="soft" dir="l">
            <a:rot lat="0" lon="0" rev="4200000"/>
          </a:lightRig>
        </a:scene3d>
        <a:sp3d extrusionH="38100" prstMaterial="powder">
          <a:bevelT w="50800" h="88900" prst="convex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blipFill rotWithShape="1">
        <a:blip xmlns:r="http://schemas.openxmlformats.org/officeDocument/2006/relationships" r:embed="rId1">
          <a:duotone>
            <a:schemeClr val="phClr">
              <a:shade val="40000"/>
              <a:satMod val="400000"/>
            </a:schemeClr>
            <a:schemeClr val="phClr">
              <a:tint val="10000"/>
              <a:satMod val="200000"/>
            </a:schemeClr>
          </a:duotone>
        </a:blip>
        <a:stretch/>
      </a:blipFill>
    </a:bgFillStyleLst>
  </a:fmtScheme>
</a:themeOverride>
</file>

<file path=ppt/theme/themeOverride17.xml><?xml version="1.0" encoding="utf-8"?>
<a:themeOverride xmlns:a="http://schemas.openxmlformats.org/drawingml/2006/main">
  <a:clrScheme name="Capital">
    <a:dk1>
      <a:srgbClr val="000000"/>
    </a:dk1>
    <a:lt1>
      <a:srgbClr val="FFFFFF"/>
    </a:lt1>
    <a:dk2>
      <a:srgbClr val="6F6D5D"/>
    </a:dk2>
    <a:lt2>
      <a:srgbClr val="7C8F97"/>
    </a:lt2>
    <a:accent1>
      <a:srgbClr val="4B5A60"/>
    </a:accent1>
    <a:accent2>
      <a:srgbClr val="9C5238"/>
    </a:accent2>
    <a:accent3>
      <a:srgbClr val="504539"/>
    </a:accent3>
    <a:accent4>
      <a:srgbClr val="C1AD79"/>
    </a:accent4>
    <a:accent5>
      <a:srgbClr val="667559"/>
    </a:accent5>
    <a:accent6>
      <a:srgbClr val="BAD6AD"/>
    </a:accent6>
    <a:hlink>
      <a:srgbClr val="524A82"/>
    </a:hlink>
    <a:folHlink>
      <a:srgbClr val="8F9954"/>
    </a:folHlink>
  </a:clrScheme>
  <a:fontScheme name="Breeze">
    <a:majorFont>
      <a:latin typeface="News Gothic MT"/>
      <a:ea typeface=""/>
      <a:cs typeface=""/>
      <a:font script="Jpan" typeface="ＭＳ Ｐゴシック"/>
      <a:font script="Hans" typeface="宋体"/>
      <a:font script="Hant" typeface="新細明體"/>
    </a:majorFont>
    <a:minorFont>
      <a:latin typeface="News Gothic MT"/>
      <a:ea typeface=""/>
      <a:cs typeface=""/>
      <a:font script="Jpan" typeface="ＭＳ Ｐゴシック"/>
      <a:font script="Hans" typeface="宋体"/>
      <a:font script="Hant" typeface="新細明體"/>
    </a:minorFont>
  </a:fontScheme>
  <a:fmtScheme name="Breeze">
    <a:fillStyleLst>
      <a:solidFill>
        <a:schemeClr val="phClr"/>
      </a:solidFill>
      <a:gradFill rotWithShape="1">
        <a:gsLst>
          <a:gs pos="31000">
            <a:schemeClr val="phClr">
              <a:tint val="100000"/>
              <a:shade val="100000"/>
              <a:satMod val="120000"/>
            </a:schemeClr>
          </a:gs>
          <a:gs pos="100000">
            <a:schemeClr val="phClr">
              <a:tint val="50000"/>
              <a:satMod val="150000"/>
            </a:schemeClr>
          </a:gs>
        </a:gsLst>
        <a:lin ang="5400000" scaled="1"/>
      </a:gradFill>
      <a:gradFill rotWithShape="1">
        <a:gsLst>
          <a:gs pos="0">
            <a:schemeClr val="phClr">
              <a:shade val="100000"/>
              <a:satMod val="120000"/>
            </a:schemeClr>
          </a:gs>
          <a:gs pos="69000">
            <a:schemeClr val="phClr">
              <a:tint val="80000"/>
              <a:shade val="100000"/>
              <a:satMod val="150000"/>
            </a:schemeClr>
          </a:gs>
          <a:gs pos="100000">
            <a:schemeClr val="phClr">
              <a:tint val="50000"/>
              <a:shade val="100000"/>
              <a:satMod val="15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dbl" algn="ctr">
        <a:solidFill>
          <a:schemeClr val="phClr"/>
        </a:solidFill>
        <a:prstDash val="solid"/>
      </a:ln>
      <a:ln w="31750" cap="flat" cmpd="dbl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a:effectStyle>
      <a:effectStyle>
        <a:effectLst>
          <a:innerShdw blurRad="127000" dist="25400" dir="13500000">
            <a:srgbClr val="C0C0C0">
              <a:alpha val="75000"/>
            </a:srgbClr>
          </a:innerShdw>
          <a:outerShdw blurRad="88900" dist="25400" dir="5400000" sx="102000" sy="102000" algn="ctr" rotWithShape="0">
            <a:srgbClr val="C0C0C0">
              <a:alpha val="40000"/>
            </a:srgbClr>
          </a:outerShdw>
        </a:effectLst>
        <a:scene3d>
          <a:camera prst="perspectiveLeft" fov="300000"/>
          <a:lightRig rig="soft" dir="l">
            <a:rot lat="0" lon="0" rev="4200000"/>
          </a:lightRig>
        </a:scene3d>
        <a:sp3d extrusionH="38100" prstMaterial="powder">
          <a:bevelT w="50800" h="88900" prst="convex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blipFill rotWithShape="1">
        <a:blip xmlns:r="http://schemas.openxmlformats.org/officeDocument/2006/relationships" r:embed="rId1">
          <a:duotone>
            <a:schemeClr val="phClr">
              <a:shade val="40000"/>
              <a:satMod val="400000"/>
            </a:schemeClr>
            <a:schemeClr val="phClr">
              <a:tint val="10000"/>
              <a:satMod val="200000"/>
            </a:schemeClr>
          </a:duotone>
        </a:blip>
        <a:stretch/>
      </a:blipFill>
    </a:bgFillStyleLst>
  </a:fmtScheme>
</a:themeOverride>
</file>

<file path=ppt/theme/themeOverride18.xml><?xml version="1.0" encoding="utf-8"?>
<a:themeOverride xmlns:a="http://schemas.openxmlformats.org/drawingml/2006/main">
  <a:clrScheme name="Capital">
    <a:dk1>
      <a:srgbClr val="000000"/>
    </a:dk1>
    <a:lt1>
      <a:srgbClr val="FFFFFF"/>
    </a:lt1>
    <a:dk2>
      <a:srgbClr val="6F6D5D"/>
    </a:dk2>
    <a:lt2>
      <a:srgbClr val="7C8F97"/>
    </a:lt2>
    <a:accent1>
      <a:srgbClr val="4B5A60"/>
    </a:accent1>
    <a:accent2>
      <a:srgbClr val="9C5238"/>
    </a:accent2>
    <a:accent3>
      <a:srgbClr val="504539"/>
    </a:accent3>
    <a:accent4>
      <a:srgbClr val="C1AD79"/>
    </a:accent4>
    <a:accent5>
      <a:srgbClr val="667559"/>
    </a:accent5>
    <a:accent6>
      <a:srgbClr val="BAD6AD"/>
    </a:accent6>
    <a:hlink>
      <a:srgbClr val="524A82"/>
    </a:hlink>
    <a:folHlink>
      <a:srgbClr val="8F9954"/>
    </a:folHlink>
  </a:clrScheme>
  <a:fontScheme name="Breeze">
    <a:majorFont>
      <a:latin typeface="News Gothic MT"/>
      <a:ea typeface=""/>
      <a:cs typeface=""/>
      <a:font script="Jpan" typeface="ＭＳ Ｐゴシック"/>
      <a:font script="Hans" typeface="宋体"/>
      <a:font script="Hant" typeface="新細明體"/>
    </a:majorFont>
    <a:minorFont>
      <a:latin typeface="News Gothic MT"/>
      <a:ea typeface=""/>
      <a:cs typeface=""/>
      <a:font script="Jpan" typeface="ＭＳ Ｐゴシック"/>
      <a:font script="Hans" typeface="宋体"/>
      <a:font script="Hant" typeface="新細明體"/>
    </a:minorFont>
  </a:fontScheme>
  <a:fmtScheme name="Breeze">
    <a:fillStyleLst>
      <a:solidFill>
        <a:schemeClr val="phClr"/>
      </a:solidFill>
      <a:gradFill rotWithShape="1">
        <a:gsLst>
          <a:gs pos="31000">
            <a:schemeClr val="phClr">
              <a:tint val="100000"/>
              <a:shade val="100000"/>
              <a:satMod val="120000"/>
            </a:schemeClr>
          </a:gs>
          <a:gs pos="100000">
            <a:schemeClr val="phClr">
              <a:tint val="50000"/>
              <a:satMod val="150000"/>
            </a:schemeClr>
          </a:gs>
        </a:gsLst>
        <a:lin ang="5400000" scaled="1"/>
      </a:gradFill>
      <a:gradFill rotWithShape="1">
        <a:gsLst>
          <a:gs pos="0">
            <a:schemeClr val="phClr">
              <a:shade val="100000"/>
              <a:satMod val="120000"/>
            </a:schemeClr>
          </a:gs>
          <a:gs pos="69000">
            <a:schemeClr val="phClr">
              <a:tint val="80000"/>
              <a:shade val="100000"/>
              <a:satMod val="150000"/>
            </a:schemeClr>
          </a:gs>
          <a:gs pos="100000">
            <a:schemeClr val="phClr">
              <a:tint val="50000"/>
              <a:shade val="100000"/>
              <a:satMod val="15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dbl" algn="ctr">
        <a:solidFill>
          <a:schemeClr val="phClr"/>
        </a:solidFill>
        <a:prstDash val="solid"/>
      </a:ln>
      <a:ln w="31750" cap="flat" cmpd="dbl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a:effectStyle>
      <a:effectStyle>
        <a:effectLst>
          <a:innerShdw blurRad="127000" dist="25400" dir="13500000">
            <a:srgbClr val="C0C0C0">
              <a:alpha val="75000"/>
            </a:srgbClr>
          </a:innerShdw>
          <a:outerShdw blurRad="88900" dist="25400" dir="5400000" sx="102000" sy="102000" algn="ctr" rotWithShape="0">
            <a:srgbClr val="C0C0C0">
              <a:alpha val="40000"/>
            </a:srgbClr>
          </a:outerShdw>
        </a:effectLst>
        <a:scene3d>
          <a:camera prst="perspectiveLeft" fov="300000"/>
          <a:lightRig rig="soft" dir="l">
            <a:rot lat="0" lon="0" rev="4200000"/>
          </a:lightRig>
        </a:scene3d>
        <a:sp3d extrusionH="38100" prstMaterial="powder">
          <a:bevelT w="50800" h="88900" prst="convex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blipFill rotWithShape="1">
        <a:blip xmlns:r="http://schemas.openxmlformats.org/officeDocument/2006/relationships" r:embed="rId1">
          <a:duotone>
            <a:schemeClr val="phClr">
              <a:shade val="40000"/>
              <a:satMod val="400000"/>
            </a:schemeClr>
            <a:schemeClr val="phClr">
              <a:tint val="10000"/>
              <a:satMod val="200000"/>
            </a:schemeClr>
          </a:duotone>
        </a:blip>
        <a:stretch/>
      </a:blipFill>
    </a:bgFillStyleLst>
  </a:fmtScheme>
</a:themeOverride>
</file>

<file path=ppt/theme/themeOverride19.xml><?xml version="1.0" encoding="utf-8"?>
<a:themeOverride xmlns:a="http://schemas.openxmlformats.org/drawingml/2006/main">
  <a:clrScheme name="Capital">
    <a:dk1>
      <a:srgbClr val="000000"/>
    </a:dk1>
    <a:lt1>
      <a:srgbClr val="FFFFFF"/>
    </a:lt1>
    <a:dk2>
      <a:srgbClr val="6F6D5D"/>
    </a:dk2>
    <a:lt2>
      <a:srgbClr val="7C8F97"/>
    </a:lt2>
    <a:accent1>
      <a:srgbClr val="4B5A60"/>
    </a:accent1>
    <a:accent2>
      <a:srgbClr val="9C5238"/>
    </a:accent2>
    <a:accent3>
      <a:srgbClr val="504539"/>
    </a:accent3>
    <a:accent4>
      <a:srgbClr val="C1AD79"/>
    </a:accent4>
    <a:accent5>
      <a:srgbClr val="667559"/>
    </a:accent5>
    <a:accent6>
      <a:srgbClr val="BAD6AD"/>
    </a:accent6>
    <a:hlink>
      <a:srgbClr val="524A82"/>
    </a:hlink>
    <a:folHlink>
      <a:srgbClr val="8F9954"/>
    </a:folHlink>
  </a:clrScheme>
  <a:fontScheme name="Breeze">
    <a:majorFont>
      <a:latin typeface="News Gothic MT"/>
      <a:ea typeface=""/>
      <a:cs typeface=""/>
      <a:font script="Jpan" typeface="ＭＳ Ｐゴシック"/>
      <a:font script="Hans" typeface="宋体"/>
      <a:font script="Hant" typeface="新細明體"/>
    </a:majorFont>
    <a:minorFont>
      <a:latin typeface="News Gothic MT"/>
      <a:ea typeface=""/>
      <a:cs typeface=""/>
      <a:font script="Jpan" typeface="ＭＳ Ｐゴシック"/>
      <a:font script="Hans" typeface="宋体"/>
      <a:font script="Hant" typeface="新細明體"/>
    </a:minorFont>
  </a:fontScheme>
  <a:fmtScheme name="Breeze">
    <a:fillStyleLst>
      <a:solidFill>
        <a:schemeClr val="phClr"/>
      </a:solidFill>
      <a:gradFill rotWithShape="1">
        <a:gsLst>
          <a:gs pos="31000">
            <a:schemeClr val="phClr">
              <a:tint val="100000"/>
              <a:shade val="100000"/>
              <a:satMod val="120000"/>
            </a:schemeClr>
          </a:gs>
          <a:gs pos="100000">
            <a:schemeClr val="phClr">
              <a:tint val="50000"/>
              <a:satMod val="150000"/>
            </a:schemeClr>
          </a:gs>
        </a:gsLst>
        <a:lin ang="5400000" scaled="1"/>
      </a:gradFill>
      <a:gradFill rotWithShape="1">
        <a:gsLst>
          <a:gs pos="0">
            <a:schemeClr val="phClr">
              <a:shade val="100000"/>
              <a:satMod val="120000"/>
            </a:schemeClr>
          </a:gs>
          <a:gs pos="69000">
            <a:schemeClr val="phClr">
              <a:tint val="80000"/>
              <a:shade val="100000"/>
              <a:satMod val="150000"/>
            </a:schemeClr>
          </a:gs>
          <a:gs pos="100000">
            <a:schemeClr val="phClr">
              <a:tint val="50000"/>
              <a:shade val="100000"/>
              <a:satMod val="15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dbl" algn="ctr">
        <a:solidFill>
          <a:schemeClr val="phClr"/>
        </a:solidFill>
        <a:prstDash val="solid"/>
      </a:ln>
      <a:ln w="31750" cap="flat" cmpd="dbl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a:effectStyle>
      <a:effectStyle>
        <a:effectLst>
          <a:innerShdw blurRad="127000" dist="25400" dir="13500000">
            <a:srgbClr val="C0C0C0">
              <a:alpha val="75000"/>
            </a:srgbClr>
          </a:innerShdw>
          <a:outerShdw blurRad="88900" dist="25400" dir="5400000" sx="102000" sy="102000" algn="ctr" rotWithShape="0">
            <a:srgbClr val="C0C0C0">
              <a:alpha val="40000"/>
            </a:srgbClr>
          </a:outerShdw>
        </a:effectLst>
        <a:scene3d>
          <a:camera prst="perspectiveLeft" fov="300000"/>
          <a:lightRig rig="soft" dir="l">
            <a:rot lat="0" lon="0" rev="4200000"/>
          </a:lightRig>
        </a:scene3d>
        <a:sp3d extrusionH="38100" prstMaterial="powder">
          <a:bevelT w="50800" h="88900" prst="convex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blipFill rotWithShape="1">
        <a:blip xmlns:r="http://schemas.openxmlformats.org/officeDocument/2006/relationships" r:embed="rId1">
          <a:duotone>
            <a:schemeClr val="phClr">
              <a:shade val="40000"/>
              <a:satMod val="400000"/>
            </a:schemeClr>
            <a:schemeClr val="phClr">
              <a:tint val="10000"/>
              <a:satMod val="200000"/>
            </a:schemeClr>
          </a:duotone>
        </a:blip>
        <a:stretch/>
      </a:blipFill>
    </a:bgFillStyleLst>
  </a:fmtScheme>
</a:themeOverride>
</file>

<file path=ppt/theme/themeOverride2.xml><?xml version="1.0" encoding="utf-8"?>
<a:themeOverride xmlns:a="http://schemas.openxmlformats.org/drawingml/2006/main">
  <a:clrScheme name="Capital">
    <a:dk1>
      <a:srgbClr val="000000"/>
    </a:dk1>
    <a:lt1>
      <a:srgbClr val="FFFFFF"/>
    </a:lt1>
    <a:dk2>
      <a:srgbClr val="6F6D5D"/>
    </a:dk2>
    <a:lt2>
      <a:srgbClr val="7C8F97"/>
    </a:lt2>
    <a:accent1>
      <a:srgbClr val="4B5A60"/>
    </a:accent1>
    <a:accent2>
      <a:srgbClr val="9C5238"/>
    </a:accent2>
    <a:accent3>
      <a:srgbClr val="504539"/>
    </a:accent3>
    <a:accent4>
      <a:srgbClr val="C1AD79"/>
    </a:accent4>
    <a:accent5>
      <a:srgbClr val="667559"/>
    </a:accent5>
    <a:accent6>
      <a:srgbClr val="BAD6AD"/>
    </a:accent6>
    <a:hlink>
      <a:srgbClr val="524A82"/>
    </a:hlink>
    <a:folHlink>
      <a:srgbClr val="8F9954"/>
    </a:folHlink>
  </a:clrScheme>
  <a:fontScheme name="Breeze">
    <a:majorFont>
      <a:latin typeface="News Gothic MT"/>
      <a:ea typeface=""/>
      <a:cs typeface=""/>
      <a:font script="Jpan" typeface="ＭＳ Ｐゴシック"/>
      <a:font script="Hans" typeface="宋体"/>
      <a:font script="Hant" typeface="新細明體"/>
    </a:majorFont>
    <a:minorFont>
      <a:latin typeface="News Gothic MT"/>
      <a:ea typeface=""/>
      <a:cs typeface=""/>
      <a:font script="Jpan" typeface="ＭＳ Ｐゴシック"/>
      <a:font script="Hans" typeface="宋体"/>
      <a:font script="Hant" typeface="新細明體"/>
    </a:minorFont>
  </a:fontScheme>
  <a:fmtScheme name="Breeze">
    <a:fillStyleLst>
      <a:solidFill>
        <a:schemeClr val="phClr"/>
      </a:solidFill>
      <a:gradFill rotWithShape="1">
        <a:gsLst>
          <a:gs pos="31000">
            <a:schemeClr val="phClr">
              <a:tint val="100000"/>
              <a:shade val="100000"/>
              <a:satMod val="120000"/>
            </a:schemeClr>
          </a:gs>
          <a:gs pos="100000">
            <a:schemeClr val="phClr">
              <a:tint val="50000"/>
              <a:satMod val="150000"/>
            </a:schemeClr>
          </a:gs>
        </a:gsLst>
        <a:lin ang="5400000" scaled="1"/>
      </a:gradFill>
      <a:gradFill rotWithShape="1">
        <a:gsLst>
          <a:gs pos="0">
            <a:schemeClr val="phClr">
              <a:shade val="100000"/>
              <a:satMod val="120000"/>
            </a:schemeClr>
          </a:gs>
          <a:gs pos="69000">
            <a:schemeClr val="phClr">
              <a:tint val="80000"/>
              <a:shade val="100000"/>
              <a:satMod val="150000"/>
            </a:schemeClr>
          </a:gs>
          <a:gs pos="100000">
            <a:schemeClr val="phClr">
              <a:tint val="50000"/>
              <a:shade val="100000"/>
              <a:satMod val="15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dbl" algn="ctr">
        <a:solidFill>
          <a:schemeClr val="phClr"/>
        </a:solidFill>
        <a:prstDash val="solid"/>
      </a:ln>
      <a:ln w="31750" cap="flat" cmpd="dbl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a:effectStyle>
      <a:effectStyle>
        <a:effectLst>
          <a:innerShdw blurRad="127000" dist="25400" dir="13500000">
            <a:srgbClr val="C0C0C0">
              <a:alpha val="75000"/>
            </a:srgbClr>
          </a:innerShdw>
          <a:outerShdw blurRad="88900" dist="25400" dir="5400000" sx="102000" sy="102000" algn="ctr" rotWithShape="0">
            <a:srgbClr val="C0C0C0">
              <a:alpha val="40000"/>
            </a:srgbClr>
          </a:outerShdw>
        </a:effectLst>
        <a:scene3d>
          <a:camera prst="perspectiveLeft" fov="300000"/>
          <a:lightRig rig="soft" dir="l">
            <a:rot lat="0" lon="0" rev="4200000"/>
          </a:lightRig>
        </a:scene3d>
        <a:sp3d extrusionH="38100" prstMaterial="powder">
          <a:bevelT w="50800" h="88900" prst="convex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blipFill rotWithShape="1">
        <a:blip xmlns:r="http://schemas.openxmlformats.org/officeDocument/2006/relationships" r:embed="rId1">
          <a:duotone>
            <a:schemeClr val="phClr">
              <a:shade val="40000"/>
              <a:satMod val="400000"/>
            </a:schemeClr>
            <a:schemeClr val="phClr">
              <a:tint val="10000"/>
              <a:satMod val="200000"/>
            </a:schemeClr>
          </a:duotone>
        </a:blip>
        <a:stretch/>
      </a:blipFill>
    </a:bgFillStyleLst>
  </a:fmtScheme>
</a:themeOverride>
</file>

<file path=ppt/theme/themeOverride20.xml><?xml version="1.0" encoding="utf-8"?>
<a:themeOverride xmlns:a="http://schemas.openxmlformats.org/drawingml/2006/main">
  <a:clrScheme name="Capital">
    <a:dk1>
      <a:srgbClr val="000000"/>
    </a:dk1>
    <a:lt1>
      <a:srgbClr val="FFFFFF"/>
    </a:lt1>
    <a:dk2>
      <a:srgbClr val="6F6D5D"/>
    </a:dk2>
    <a:lt2>
      <a:srgbClr val="7C8F97"/>
    </a:lt2>
    <a:accent1>
      <a:srgbClr val="4B5A60"/>
    </a:accent1>
    <a:accent2>
      <a:srgbClr val="9C5238"/>
    </a:accent2>
    <a:accent3>
      <a:srgbClr val="504539"/>
    </a:accent3>
    <a:accent4>
      <a:srgbClr val="C1AD79"/>
    </a:accent4>
    <a:accent5>
      <a:srgbClr val="667559"/>
    </a:accent5>
    <a:accent6>
      <a:srgbClr val="BAD6AD"/>
    </a:accent6>
    <a:hlink>
      <a:srgbClr val="524A82"/>
    </a:hlink>
    <a:folHlink>
      <a:srgbClr val="8F9954"/>
    </a:folHlink>
  </a:clrScheme>
  <a:fontScheme name="Breeze">
    <a:majorFont>
      <a:latin typeface="News Gothic MT"/>
      <a:ea typeface=""/>
      <a:cs typeface=""/>
      <a:font script="Jpan" typeface="ＭＳ Ｐゴシック"/>
      <a:font script="Hans" typeface="宋体"/>
      <a:font script="Hant" typeface="新細明體"/>
    </a:majorFont>
    <a:minorFont>
      <a:latin typeface="News Gothic MT"/>
      <a:ea typeface=""/>
      <a:cs typeface=""/>
      <a:font script="Jpan" typeface="ＭＳ Ｐゴシック"/>
      <a:font script="Hans" typeface="宋体"/>
      <a:font script="Hant" typeface="新細明體"/>
    </a:minorFont>
  </a:fontScheme>
  <a:fmtScheme name="Breeze">
    <a:fillStyleLst>
      <a:solidFill>
        <a:schemeClr val="phClr"/>
      </a:solidFill>
      <a:gradFill rotWithShape="1">
        <a:gsLst>
          <a:gs pos="31000">
            <a:schemeClr val="phClr">
              <a:tint val="100000"/>
              <a:shade val="100000"/>
              <a:satMod val="120000"/>
            </a:schemeClr>
          </a:gs>
          <a:gs pos="100000">
            <a:schemeClr val="phClr">
              <a:tint val="50000"/>
              <a:satMod val="150000"/>
            </a:schemeClr>
          </a:gs>
        </a:gsLst>
        <a:lin ang="5400000" scaled="1"/>
      </a:gradFill>
      <a:gradFill rotWithShape="1">
        <a:gsLst>
          <a:gs pos="0">
            <a:schemeClr val="phClr">
              <a:shade val="100000"/>
              <a:satMod val="120000"/>
            </a:schemeClr>
          </a:gs>
          <a:gs pos="69000">
            <a:schemeClr val="phClr">
              <a:tint val="80000"/>
              <a:shade val="100000"/>
              <a:satMod val="150000"/>
            </a:schemeClr>
          </a:gs>
          <a:gs pos="100000">
            <a:schemeClr val="phClr">
              <a:tint val="50000"/>
              <a:shade val="100000"/>
              <a:satMod val="15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dbl" algn="ctr">
        <a:solidFill>
          <a:schemeClr val="phClr"/>
        </a:solidFill>
        <a:prstDash val="solid"/>
      </a:ln>
      <a:ln w="31750" cap="flat" cmpd="dbl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a:effectStyle>
      <a:effectStyle>
        <a:effectLst>
          <a:innerShdw blurRad="127000" dist="25400" dir="13500000">
            <a:srgbClr val="C0C0C0">
              <a:alpha val="75000"/>
            </a:srgbClr>
          </a:innerShdw>
          <a:outerShdw blurRad="88900" dist="25400" dir="5400000" sx="102000" sy="102000" algn="ctr" rotWithShape="0">
            <a:srgbClr val="C0C0C0">
              <a:alpha val="40000"/>
            </a:srgbClr>
          </a:outerShdw>
        </a:effectLst>
        <a:scene3d>
          <a:camera prst="perspectiveLeft" fov="300000"/>
          <a:lightRig rig="soft" dir="l">
            <a:rot lat="0" lon="0" rev="4200000"/>
          </a:lightRig>
        </a:scene3d>
        <a:sp3d extrusionH="38100" prstMaterial="powder">
          <a:bevelT w="50800" h="88900" prst="convex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blipFill rotWithShape="1">
        <a:blip xmlns:r="http://schemas.openxmlformats.org/officeDocument/2006/relationships" r:embed="rId1">
          <a:duotone>
            <a:schemeClr val="phClr">
              <a:shade val="40000"/>
              <a:satMod val="400000"/>
            </a:schemeClr>
            <a:schemeClr val="phClr">
              <a:tint val="10000"/>
              <a:satMod val="200000"/>
            </a:schemeClr>
          </a:duotone>
        </a:blip>
        <a:stretch/>
      </a:blipFill>
    </a:bgFillStyleLst>
  </a:fmtScheme>
</a:themeOverride>
</file>

<file path=ppt/theme/themeOverride21.xml><?xml version="1.0" encoding="utf-8"?>
<a:themeOverride xmlns:a="http://schemas.openxmlformats.org/drawingml/2006/main">
  <a:clrScheme name="Capital">
    <a:dk1>
      <a:srgbClr val="000000"/>
    </a:dk1>
    <a:lt1>
      <a:srgbClr val="FFFFFF"/>
    </a:lt1>
    <a:dk2>
      <a:srgbClr val="6F6D5D"/>
    </a:dk2>
    <a:lt2>
      <a:srgbClr val="7C8F97"/>
    </a:lt2>
    <a:accent1>
      <a:srgbClr val="4B5A60"/>
    </a:accent1>
    <a:accent2>
      <a:srgbClr val="9C5238"/>
    </a:accent2>
    <a:accent3>
      <a:srgbClr val="504539"/>
    </a:accent3>
    <a:accent4>
      <a:srgbClr val="C1AD79"/>
    </a:accent4>
    <a:accent5>
      <a:srgbClr val="667559"/>
    </a:accent5>
    <a:accent6>
      <a:srgbClr val="BAD6AD"/>
    </a:accent6>
    <a:hlink>
      <a:srgbClr val="524A82"/>
    </a:hlink>
    <a:folHlink>
      <a:srgbClr val="8F9954"/>
    </a:folHlink>
  </a:clrScheme>
  <a:fontScheme name="Breeze">
    <a:majorFont>
      <a:latin typeface="News Gothic MT"/>
      <a:ea typeface=""/>
      <a:cs typeface=""/>
      <a:font script="Jpan" typeface="ＭＳ Ｐゴシック"/>
      <a:font script="Hans" typeface="宋体"/>
      <a:font script="Hant" typeface="新細明體"/>
    </a:majorFont>
    <a:minorFont>
      <a:latin typeface="News Gothic MT"/>
      <a:ea typeface=""/>
      <a:cs typeface=""/>
      <a:font script="Jpan" typeface="ＭＳ Ｐゴシック"/>
      <a:font script="Hans" typeface="宋体"/>
      <a:font script="Hant" typeface="新細明體"/>
    </a:minorFont>
  </a:fontScheme>
  <a:fmtScheme name="Breeze">
    <a:fillStyleLst>
      <a:solidFill>
        <a:schemeClr val="phClr"/>
      </a:solidFill>
      <a:gradFill rotWithShape="1">
        <a:gsLst>
          <a:gs pos="31000">
            <a:schemeClr val="phClr">
              <a:tint val="100000"/>
              <a:shade val="100000"/>
              <a:satMod val="120000"/>
            </a:schemeClr>
          </a:gs>
          <a:gs pos="100000">
            <a:schemeClr val="phClr">
              <a:tint val="50000"/>
              <a:satMod val="150000"/>
            </a:schemeClr>
          </a:gs>
        </a:gsLst>
        <a:lin ang="5400000" scaled="1"/>
      </a:gradFill>
      <a:gradFill rotWithShape="1">
        <a:gsLst>
          <a:gs pos="0">
            <a:schemeClr val="phClr">
              <a:shade val="100000"/>
              <a:satMod val="120000"/>
            </a:schemeClr>
          </a:gs>
          <a:gs pos="69000">
            <a:schemeClr val="phClr">
              <a:tint val="80000"/>
              <a:shade val="100000"/>
              <a:satMod val="150000"/>
            </a:schemeClr>
          </a:gs>
          <a:gs pos="100000">
            <a:schemeClr val="phClr">
              <a:tint val="50000"/>
              <a:shade val="100000"/>
              <a:satMod val="15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dbl" algn="ctr">
        <a:solidFill>
          <a:schemeClr val="phClr"/>
        </a:solidFill>
        <a:prstDash val="solid"/>
      </a:ln>
      <a:ln w="31750" cap="flat" cmpd="dbl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a:effectStyle>
      <a:effectStyle>
        <a:effectLst>
          <a:innerShdw blurRad="127000" dist="25400" dir="13500000">
            <a:srgbClr val="C0C0C0">
              <a:alpha val="75000"/>
            </a:srgbClr>
          </a:innerShdw>
          <a:outerShdw blurRad="88900" dist="25400" dir="5400000" sx="102000" sy="102000" algn="ctr" rotWithShape="0">
            <a:srgbClr val="C0C0C0">
              <a:alpha val="40000"/>
            </a:srgbClr>
          </a:outerShdw>
        </a:effectLst>
        <a:scene3d>
          <a:camera prst="perspectiveLeft" fov="300000"/>
          <a:lightRig rig="soft" dir="l">
            <a:rot lat="0" lon="0" rev="4200000"/>
          </a:lightRig>
        </a:scene3d>
        <a:sp3d extrusionH="38100" prstMaterial="powder">
          <a:bevelT w="50800" h="88900" prst="convex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blipFill rotWithShape="1">
        <a:blip xmlns:r="http://schemas.openxmlformats.org/officeDocument/2006/relationships" r:embed="rId1">
          <a:duotone>
            <a:schemeClr val="phClr">
              <a:shade val="40000"/>
              <a:satMod val="400000"/>
            </a:schemeClr>
            <a:schemeClr val="phClr">
              <a:tint val="10000"/>
              <a:satMod val="200000"/>
            </a:schemeClr>
          </a:duotone>
        </a:blip>
        <a:stretch/>
      </a:blipFill>
    </a:bgFillStyleLst>
  </a:fmtScheme>
</a:themeOverride>
</file>

<file path=ppt/theme/themeOverride22.xml><?xml version="1.0" encoding="utf-8"?>
<a:themeOverride xmlns:a="http://schemas.openxmlformats.org/drawingml/2006/main">
  <a:clrScheme name="Capital">
    <a:dk1>
      <a:srgbClr val="000000"/>
    </a:dk1>
    <a:lt1>
      <a:srgbClr val="FFFFFF"/>
    </a:lt1>
    <a:dk2>
      <a:srgbClr val="6F6D5D"/>
    </a:dk2>
    <a:lt2>
      <a:srgbClr val="7C8F97"/>
    </a:lt2>
    <a:accent1>
      <a:srgbClr val="4B5A60"/>
    </a:accent1>
    <a:accent2>
      <a:srgbClr val="9C5238"/>
    </a:accent2>
    <a:accent3>
      <a:srgbClr val="504539"/>
    </a:accent3>
    <a:accent4>
      <a:srgbClr val="C1AD79"/>
    </a:accent4>
    <a:accent5>
      <a:srgbClr val="667559"/>
    </a:accent5>
    <a:accent6>
      <a:srgbClr val="BAD6AD"/>
    </a:accent6>
    <a:hlink>
      <a:srgbClr val="524A82"/>
    </a:hlink>
    <a:folHlink>
      <a:srgbClr val="8F9954"/>
    </a:folHlink>
  </a:clrScheme>
  <a:fontScheme name="Breeze">
    <a:majorFont>
      <a:latin typeface="News Gothic MT"/>
      <a:ea typeface=""/>
      <a:cs typeface=""/>
      <a:font script="Jpan" typeface="ＭＳ Ｐゴシック"/>
      <a:font script="Hans" typeface="宋体"/>
      <a:font script="Hant" typeface="新細明體"/>
    </a:majorFont>
    <a:minorFont>
      <a:latin typeface="News Gothic MT"/>
      <a:ea typeface=""/>
      <a:cs typeface=""/>
      <a:font script="Jpan" typeface="ＭＳ Ｐゴシック"/>
      <a:font script="Hans" typeface="宋体"/>
      <a:font script="Hant" typeface="新細明體"/>
    </a:minorFont>
  </a:fontScheme>
  <a:fmtScheme name="Breeze">
    <a:fillStyleLst>
      <a:solidFill>
        <a:schemeClr val="phClr"/>
      </a:solidFill>
      <a:gradFill rotWithShape="1">
        <a:gsLst>
          <a:gs pos="31000">
            <a:schemeClr val="phClr">
              <a:tint val="100000"/>
              <a:shade val="100000"/>
              <a:satMod val="120000"/>
            </a:schemeClr>
          </a:gs>
          <a:gs pos="100000">
            <a:schemeClr val="phClr">
              <a:tint val="50000"/>
              <a:satMod val="150000"/>
            </a:schemeClr>
          </a:gs>
        </a:gsLst>
        <a:lin ang="5400000" scaled="1"/>
      </a:gradFill>
      <a:gradFill rotWithShape="1">
        <a:gsLst>
          <a:gs pos="0">
            <a:schemeClr val="phClr">
              <a:shade val="100000"/>
              <a:satMod val="120000"/>
            </a:schemeClr>
          </a:gs>
          <a:gs pos="69000">
            <a:schemeClr val="phClr">
              <a:tint val="80000"/>
              <a:shade val="100000"/>
              <a:satMod val="150000"/>
            </a:schemeClr>
          </a:gs>
          <a:gs pos="100000">
            <a:schemeClr val="phClr">
              <a:tint val="50000"/>
              <a:shade val="100000"/>
              <a:satMod val="15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dbl" algn="ctr">
        <a:solidFill>
          <a:schemeClr val="phClr"/>
        </a:solidFill>
        <a:prstDash val="solid"/>
      </a:ln>
      <a:ln w="31750" cap="flat" cmpd="dbl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a:effectStyle>
      <a:effectStyle>
        <a:effectLst>
          <a:innerShdw blurRad="127000" dist="25400" dir="13500000">
            <a:srgbClr val="C0C0C0">
              <a:alpha val="75000"/>
            </a:srgbClr>
          </a:innerShdw>
          <a:outerShdw blurRad="88900" dist="25400" dir="5400000" sx="102000" sy="102000" algn="ctr" rotWithShape="0">
            <a:srgbClr val="C0C0C0">
              <a:alpha val="40000"/>
            </a:srgbClr>
          </a:outerShdw>
        </a:effectLst>
        <a:scene3d>
          <a:camera prst="perspectiveLeft" fov="300000"/>
          <a:lightRig rig="soft" dir="l">
            <a:rot lat="0" lon="0" rev="4200000"/>
          </a:lightRig>
        </a:scene3d>
        <a:sp3d extrusionH="38100" prstMaterial="powder">
          <a:bevelT w="50800" h="88900" prst="convex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blipFill rotWithShape="1">
        <a:blip xmlns:r="http://schemas.openxmlformats.org/officeDocument/2006/relationships" r:embed="rId1">
          <a:duotone>
            <a:schemeClr val="phClr">
              <a:shade val="40000"/>
              <a:satMod val="400000"/>
            </a:schemeClr>
            <a:schemeClr val="phClr">
              <a:tint val="10000"/>
              <a:satMod val="200000"/>
            </a:schemeClr>
          </a:duotone>
        </a:blip>
        <a:stretch/>
      </a:blipFill>
    </a:bgFillStyleLst>
  </a:fmtScheme>
</a:themeOverride>
</file>

<file path=ppt/theme/themeOverride23.xml><?xml version="1.0" encoding="utf-8"?>
<a:themeOverride xmlns:a="http://schemas.openxmlformats.org/drawingml/2006/main">
  <a:clrScheme name="Capital">
    <a:dk1>
      <a:srgbClr val="000000"/>
    </a:dk1>
    <a:lt1>
      <a:srgbClr val="FFFFFF"/>
    </a:lt1>
    <a:dk2>
      <a:srgbClr val="6F6D5D"/>
    </a:dk2>
    <a:lt2>
      <a:srgbClr val="7C8F97"/>
    </a:lt2>
    <a:accent1>
      <a:srgbClr val="4B5A60"/>
    </a:accent1>
    <a:accent2>
      <a:srgbClr val="9C5238"/>
    </a:accent2>
    <a:accent3>
      <a:srgbClr val="504539"/>
    </a:accent3>
    <a:accent4>
      <a:srgbClr val="C1AD79"/>
    </a:accent4>
    <a:accent5>
      <a:srgbClr val="667559"/>
    </a:accent5>
    <a:accent6>
      <a:srgbClr val="BAD6AD"/>
    </a:accent6>
    <a:hlink>
      <a:srgbClr val="524A82"/>
    </a:hlink>
    <a:folHlink>
      <a:srgbClr val="8F9954"/>
    </a:folHlink>
  </a:clrScheme>
  <a:fontScheme name="Breeze">
    <a:majorFont>
      <a:latin typeface="News Gothic MT"/>
      <a:ea typeface=""/>
      <a:cs typeface=""/>
      <a:font script="Jpan" typeface="ＭＳ Ｐゴシック"/>
      <a:font script="Hans" typeface="宋体"/>
      <a:font script="Hant" typeface="新細明體"/>
    </a:majorFont>
    <a:minorFont>
      <a:latin typeface="News Gothic MT"/>
      <a:ea typeface=""/>
      <a:cs typeface=""/>
      <a:font script="Jpan" typeface="ＭＳ Ｐゴシック"/>
      <a:font script="Hans" typeface="宋体"/>
      <a:font script="Hant" typeface="新細明體"/>
    </a:minorFont>
  </a:fontScheme>
  <a:fmtScheme name="Breeze">
    <a:fillStyleLst>
      <a:solidFill>
        <a:schemeClr val="phClr"/>
      </a:solidFill>
      <a:gradFill rotWithShape="1">
        <a:gsLst>
          <a:gs pos="31000">
            <a:schemeClr val="phClr">
              <a:tint val="100000"/>
              <a:shade val="100000"/>
              <a:satMod val="120000"/>
            </a:schemeClr>
          </a:gs>
          <a:gs pos="100000">
            <a:schemeClr val="phClr">
              <a:tint val="50000"/>
              <a:satMod val="150000"/>
            </a:schemeClr>
          </a:gs>
        </a:gsLst>
        <a:lin ang="5400000" scaled="1"/>
      </a:gradFill>
      <a:gradFill rotWithShape="1">
        <a:gsLst>
          <a:gs pos="0">
            <a:schemeClr val="phClr">
              <a:shade val="100000"/>
              <a:satMod val="120000"/>
            </a:schemeClr>
          </a:gs>
          <a:gs pos="69000">
            <a:schemeClr val="phClr">
              <a:tint val="80000"/>
              <a:shade val="100000"/>
              <a:satMod val="150000"/>
            </a:schemeClr>
          </a:gs>
          <a:gs pos="100000">
            <a:schemeClr val="phClr">
              <a:tint val="50000"/>
              <a:shade val="100000"/>
              <a:satMod val="15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dbl" algn="ctr">
        <a:solidFill>
          <a:schemeClr val="phClr"/>
        </a:solidFill>
        <a:prstDash val="solid"/>
      </a:ln>
      <a:ln w="31750" cap="flat" cmpd="dbl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a:effectStyle>
      <a:effectStyle>
        <a:effectLst>
          <a:innerShdw blurRad="127000" dist="25400" dir="13500000">
            <a:srgbClr val="C0C0C0">
              <a:alpha val="75000"/>
            </a:srgbClr>
          </a:innerShdw>
          <a:outerShdw blurRad="88900" dist="25400" dir="5400000" sx="102000" sy="102000" algn="ctr" rotWithShape="0">
            <a:srgbClr val="C0C0C0">
              <a:alpha val="40000"/>
            </a:srgbClr>
          </a:outerShdw>
        </a:effectLst>
        <a:scene3d>
          <a:camera prst="perspectiveLeft" fov="300000"/>
          <a:lightRig rig="soft" dir="l">
            <a:rot lat="0" lon="0" rev="4200000"/>
          </a:lightRig>
        </a:scene3d>
        <a:sp3d extrusionH="38100" prstMaterial="powder">
          <a:bevelT w="50800" h="88900" prst="convex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blipFill rotWithShape="1">
        <a:blip xmlns:r="http://schemas.openxmlformats.org/officeDocument/2006/relationships" r:embed="rId1">
          <a:duotone>
            <a:schemeClr val="phClr">
              <a:shade val="40000"/>
              <a:satMod val="400000"/>
            </a:schemeClr>
            <a:schemeClr val="phClr">
              <a:tint val="10000"/>
              <a:satMod val="200000"/>
            </a:schemeClr>
          </a:duotone>
        </a:blip>
        <a:stretch/>
      </a:blipFill>
    </a:bgFillStyleLst>
  </a:fmtScheme>
</a:themeOverride>
</file>

<file path=ppt/theme/themeOverride24.xml><?xml version="1.0" encoding="utf-8"?>
<a:themeOverride xmlns:a="http://schemas.openxmlformats.org/drawingml/2006/main">
  <a:clrScheme name="Capital">
    <a:dk1>
      <a:srgbClr val="000000"/>
    </a:dk1>
    <a:lt1>
      <a:srgbClr val="FFFFFF"/>
    </a:lt1>
    <a:dk2>
      <a:srgbClr val="6F6D5D"/>
    </a:dk2>
    <a:lt2>
      <a:srgbClr val="7C8F97"/>
    </a:lt2>
    <a:accent1>
      <a:srgbClr val="4B5A60"/>
    </a:accent1>
    <a:accent2>
      <a:srgbClr val="9C5238"/>
    </a:accent2>
    <a:accent3>
      <a:srgbClr val="504539"/>
    </a:accent3>
    <a:accent4>
      <a:srgbClr val="C1AD79"/>
    </a:accent4>
    <a:accent5>
      <a:srgbClr val="667559"/>
    </a:accent5>
    <a:accent6>
      <a:srgbClr val="BAD6AD"/>
    </a:accent6>
    <a:hlink>
      <a:srgbClr val="524A82"/>
    </a:hlink>
    <a:folHlink>
      <a:srgbClr val="8F9954"/>
    </a:folHlink>
  </a:clrScheme>
  <a:fontScheme name="Breeze">
    <a:majorFont>
      <a:latin typeface="News Gothic MT"/>
      <a:ea typeface=""/>
      <a:cs typeface=""/>
      <a:font script="Jpan" typeface="ＭＳ Ｐゴシック"/>
      <a:font script="Hans" typeface="宋体"/>
      <a:font script="Hant" typeface="新細明體"/>
    </a:majorFont>
    <a:minorFont>
      <a:latin typeface="News Gothic MT"/>
      <a:ea typeface=""/>
      <a:cs typeface=""/>
      <a:font script="Jpan" typeface="ＭＳ Ｐゴシック"/>
      <a:font script="Hans" typeface="宋体"/>
      <a:font script="Hant" typeface="新細明體"/>
    </a:minorFont>
  </a:fontScheme>
  <a:fmtScheme name="Breeze">
    <a:fillStyleLst>
      <a:solidFill>
        <a:schemeClr val="phClr"/>
      </a:solidFill>
      <a:gradFill rotWithShape="1">
        <a:gsLst>
          <a:gs pos="31000">
            <a:schemeClr val="phClr">
              <a:tint val="100000"/>
              <a:shade val="100000"/>
              <a:satMod val="120000"/>
            </a:schemeClr>
          </a:gs>
          <a:gs pos="100000">
            <a:schemeClr val="phClr">
              <a:tint val="50000"/>
              <a:satMod val="150000"/>
            </a:schemeClr>
          </a:gs>
        </a:gsLst>
        <a:lin ang="5400000" scaled="1"/>
      </a:gradFill>
      <a:gradFill rotWithShape="1">
        <a:gsLst>
          <a:gs pos="0">
            <a:schemeClr val="phClr">
              <a:shade val="100000"/>
              <a:satMod val="120000"/>
            </a:schemeClr>
          </a:gs>
          <a:gs pos="69000">
            <a:schemeClr val="phClr">
              <a:tint val="80000"/>
              <a:shade val="100000"/>
              <a:satMod val="150000"/>
            </a:schemeClr>
          </a:gs>
          <a:gs pos="100000">
            <a:schemeClr val="phClr">
              <a:tint val="50000"/>
              <a:shade val="100000"/>
              <a:satMod val="15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dbl" algn="ctr">
        <a:solidFill>
          <a:schemeClr val="phClr"/>
        </a:solidFill>
        <a:prstDash val="solid"/>
      </a:ln>
      <a:ln w="31750" cap="flat" cmpd="dbl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a:effectStyle>
      <a:effectStyle>
        <a:effectLst>
          <a:innerShdw blurRad="127000" dist="25400" dir="13500000">
            <a:srgbClr val="C0C0C0">
              <a:alpha val="75000"/>
            </a:srgbClr>
          </a:innerShdw>
          <a:outerShdw blurRad="88900" dist="25400" dir="5400000" sx="102000" sy="102000" algn="ctr" rotWithShape="0">
            <a:srgbClr val="C0C0C0">
              <a:alpha val="40000"/>
            </a:srgbClr>
          </a:outerShdw>
        </a:effectLst>
        <a:scene3d>
          <a:camera prst="perspectiveLeft" fov="300000"/>
          <a:lightRig rig="soft" dir="l">
            <a:rot lat="0" lon="0" rev="4200000"/>
          </a:lightRig>
        </a:scene3d>
        <a:sp3d extrusionH="38100" prstMaterial="powder">
          <a:bevelT w="50800" h="88900" prst="convex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blipFill rotWithShape="1">
        <a:blip xmlns:r="http://schemas.openxmlformats.org/officeDocument/2006/relationships" r:embed="rId1">
          <a:duotone>
            <a:schemeClr val="phClr">
              <a:shade val="40000"/>
              <a:satMod val="400000"/>
            </a:schemeClr>
            <a:schemeClr val="phClr">
              <a:tint val="10000"/>
              <a:satMod val="200000"/>
            </a:schemeClr>
          </a:duotone>
        </a:blip>
        <a:stretch/>
      </a:blipFill>
    </a:bgFillStyleLst>
  </a:fmtScheme>
</a:themeOverride>
</file>

<file path=ppt/theme/themeOverride25.xml><?xml version="1.0" encoding="utf-8"?>
<a:themeOverride xmlns:a="http://schemas.openxmlformats.org/drawingml/2006/main">
  <a:clrScheme name="Capital">
    <a:dk1>
      <a:srgbClr val="000000"/>
    </a:dk1>
    <a:lt1>
      <a:srgbClr val="FFFFFF"/>
    </a:lt1>
    <a:dk2>
      <a:srgbClr val="6F6D5D"/>
    </a:dk2>
    <a:lt2>
      <a:srgbClr val="7C8F97"/>
    </a:lt2>
    <a:accent1>
      <a:srgbClr val="4B5A60"/>
    </a:accent1>
    <a:accent2>
      <a:srgbClr val="9C5238"/>
    </a:accent2>
    <a:accent3>
      <a:srgbClr val="504539"/>
    </a:accent3>
    <a:accent4>
      <a:srgbClr val="C1AD79"/>
    </a:accent4>
    <a:accent5>
      <a:srgbClr val="667559"/>
    </a:accent5>
    <a:accent6>
      <a:srgbClr val="BAD6AD"/>
    </a:accent6>
    <a:hlink>
      <a:srgbClr val="524A82"/>
    </a:hlink>
    <a:folHlink>
      <a:srgbClr val="8F9954"/>
    </a:folHlink>
  </a:clrScheme>
  <a:fontScheme name="Breeze">
    <a:majorFont>
      <a:latin typeface="News Gothic MT"/>
      <a:ea typeface=""/>
      <a:cs typeface=""/>
      <a:font script="Jpan" typeface="ＭＳ Ｐゴシック"/>
      <a:font script="Hans" typeface="宋体"/>
      <a:font script="Hant" typeface="新細明體"/>
    </a:majorFont>
    <a:minorFont>
      <a:latin typeface="News Gothic MT"/>
      <a:ea typeface=""/>
      <a:cs typeface=""/>
      <a:font script="Jpan" typeface="ＭＳ Ｐゴシック"/>
      <a:font script="Hans" typeface="宋体"/>
      <a:font script="Hant" typeface="新細明體"/>
    </a:minorFont>
  </a:fontScheme>
  <a:fmtScheme name="Breeze">
    <a:fillStyleLst>
      <a:solidFill>
        <a:schemeClr val="phClr"/>
      </a:solidFill>
      <a:gradFill rotWithShape="1">
        <a:gsLst>
          <a:gs pos="31000">
            <a:schemeClr val="phClr">
              <a:tint val="100000"/>
              <a:shade val="100000"/>
              <a:satMod val="120000"/>
            </a:schemeClr>
          </a:gs>
          <a:gs pos="100000">
            <a:schemeClr val="phClr">
              <a:tint val="50000"/>
              <a:satMod val="150000"/>
            </a:schemeClr>
          </a:gs>
        </a:gsLst>
        <a:lin ang="5400000" scaled="1"/>
      </a:gradFill>
      <a:gradFill rotWithShape="1">
        <a:gsLst>
          <a:gs pos="0">
            <a:schemeClr val="phClr">
              <a:shade val="100000"/>
              <a:satMod val="120000"/>
            </a:schemeClr>
          </a:gs>
          <a:gs pos="69000">
            <a:schemeClr val="phClr">
              <a:tint val="80000"/>
              <a:shade val="100000"/>
              <a:satMod val="150000"/>
            </a:schemeClr>
          </a:gs>
          <a:gs pos="100000">
            <a:schemeClr val="phClr">
              <a:tint val="50000"/>
              <a:shade val="100000"/>
              <a:satMod val="15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dbl" algn="ctr">
        <a:solidFill>
          <a:schemeClr val="phClr"/>
        </a:solidFill>
        <a:prstDash val="solid"/>
      </a:ln>
      <a:ln w="31750" cap="flat" cmpd="dbl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a:effectStyle>
      <a:effectStyle>
        <a:effectLst>
          <a:innerShdw blurRad="127000" dist="25400" dir="13500000">
            <a:srgbClr val="C0C0C0">
              <a:alpha val="75000"/>
            </a:srgbClr>
          </a:innerShdw>
          <a:outerShdw blurRad="88900" dist="25400" dir="5400000" sx="102000" sy="102000" algn="ctr" rotWithShape="0">
            <a:srgbClr val="C0C0C0">
              <a:alpha val="40000"/>
            </a:srgbClr>
          </a:outerShdw>
        </a:effectLst>
        <a:scene3d>
          <a:camera prst="perspectiveLeft" fov="300000"/>
          <a:lightRig rig="soft" dir="l">
            <a:rot lat="0" lon="0" rev="4200000"/>
          </a:lightRig>
        </a:scene3d>
        <a:sp3d extrusionH="38100" prstMaterial="powder">
          <a:bevelT w="50800" h="88900" prst="convex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blipFill rotWithShape="1">
        <a:blip xmlns:r="http://schemas.openxmlformats.org/officeDocument/2006/relationships" r:embed="rId1">
          <a:duotone>
            <a:schemeClr val="phClr">
              <a:shade val="40000"/>
              <a:satMod val="400000"/>
            </a:schemeClr>
            <a:schemeClr val="phClr">
              <a:tint val="10000"/>
              <a:satMod val="200000"/>
            </a:schemeClr>
          </a:duotone>
        </a:blip>
        <a:stretch/>
      </a:blipFill>
    </a:bgFillStyleLst>
  </a:fmtScheme>
</a:themeOverride>
</file>

<file path=ppt/theme/themeOverride26.xml><?xml version="1.0" encoding="utf-8"?>
<a:themeOverride xmlns:a="http://schemas.openxmlformats.org/drawingml/2006/main">
  <a:clrScheme name="Capital">
    <a:dk1>
      <a:srgbClr val="000000"/>
    </a:dk1>
    <a:lt1>
      <a:srgbClr val="FFFFFF"/>
    </a:lt1>
    <a:dk2>
      <a:srgbClr val="6F6D5D"/>
    </a:dk2>
    <a:lt2>
      <a:srgbClr val="7C8F97"/>
    </a:lt2>
    <a:accent1>
      <a:srgbClr val="4B5A60"/>
    </a:accent1>
    <a:accent2>
      <a:srgbClr val="9C5238"/>
    </a:accent2>
    <a:accent3>
      <a:srgbClr val="504539"/>
    </a:accent3>
    <a:accent4>
      <a:srgbClr val="C1AD79"/>
    </a:accent4>
    <a:accent5>
      <a:srgbClr val="667559"/>
    </a:accent5>
    <a:accent6>
      <a:srgbClr val="BAD6AD"/>
    </a:accent6>
    <a:hlink>
      <a:srgbClr val="524A82"/>
    </a:hlink>
    <a:folHlink>
      <a:srgbClr val="8F9954"/>
    </a:folHlink>
  </a:clrScheme>
  <a:fontScheme name="Breeze">
    <a:majorFont>
      <a:latin typeface="News Gothic MT"/>
      <a:ea typeface=""/>
      <a:cs typeface=""/>
      <a:font script="Jpan" typeface="ＭＳ Ｐゴシック"/>
      <a:font script="Hans" typeface="宋体"/>
      <a:font script="Hant" typeface="新細明體"/>
    </a:majorFont>
    <a:minorFont>
      <a:latin typeface="News Gothic MT"/>
      <a:ea typeface=""/>
      <a:cs typeface=""/>
      <a:font script="Jpan" typeface="ＭＳ Ｐゴシック"/>
      <a:font script="Hans" typeface="宋体"/>
      <a:font script="Hant" typeface="新細明體"/>
    </a:minorFont>
  </a:fontScheme>
  <a:fmtScheme name="Breeze">
    <a:fillStyleLst>
      <a:solidFill>
        <a:schemeClr val="phClr"/>
      </a:solidFill>
      <a:gradFill rotWithShape="1">
        <a:gsLst>
          <a:gs pos="31000">
            <a:schemeClr val="phClr">
              <a:tint val="100000"/>
              <a:shade val="100000"/>
              <a:satMod val="120000"/>
            </a:schemeClr>
          </a:gs>
          <a:gs pos="100000">
            <a:schemeClr val="phClr">
              <a:tint val="50000"/>
              <a:satMod val="150000"/>
            </a:schemeClr>
          </a:gs>
        </a:gsLst>
        <a:lin ang="5400000" scaled="1"/>
      </a:gradFill>
      <a:gradFill rotWithShape="1">
        <a:gsLst>
          <a:gs pos="0">
            <a:schemeClr val="phClr">
              <a:shade val="100000"/>
              <a:satMod val="120000"/>
            </a:schemeClr>
          </a:gs>
          <a:gs pos="69000">
            <a:schemeClr val="phClr">
              <a:tint val="80000"/>
              <a:shade val="100000"/>
              <a:satMod val="150000"/>
            </a:schemeClr>
          </a:gs>
          <a:gs pos="100000">
            <a:schemeClr val="phClr">
              <a:tint val="50000"/>
              <a:shade val="100000"/>
              <a:satMod val="15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dbl" algn="ctr">
        <a:solidFill>
          <a:schemeClr val="phClr"/>
        </a:solidFill>
        <a:prstDash val="solid"/>
      </a:ln>
      <a:ln w="31750" cap="flat" cmpd="dbl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a:effectStyle>
      <a:effectStyle>
        <a:effectLst>
          <a:innerShdw blurRad="127000" dist="25400" dir="13500000">
            <a:srgbClr val="C0C0C0">
              <a:alpha val="75000"/>
            </a:srgbClr>
          </a:innerShdw>
          <a:outerShdw blurRad="88900" dist="25400" dir="5400000" sx="102000" sy="102000" algn="ctr" rotWithShape="0">
            <a:srgbClr val="C0C0C0">
              <a:alpha val="40000"/>
            </a:srgbClr>
          </a:outerShdw>
        </a:effectLst>
        <a:scene3d>
          <a:camera prst="perspectiveLeft" fov="300000"/>
          <a:lightRig rig="soft" dir="l">
            <a:rot lat="0" lon="0" rev="4200000"/>
          </a:lightRig>
        </a:scene3d>
        <a:sp3d extrusionH="38100" prstMaterial="powder">
          <a:bevelT w="50800" h="88900" prst="convex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blipFill rotWithShape="1">
        <a:blip xmlns:r="http://schemas.openxmlformats.org/officeDocument/2006/relationships" r:embed="rId1">
          <a:duotone>
            <a:schemeClr val="phClr">
              <a:shade val="40000"/>
              <a:satMod val="400000"/>
            </a:schemeClr>
            <a:schemeClr val="phClr">
              <a:tint val="10000"/>
              <a:satMod val="200000"/>
            </a:schemeClr>
          </a:duotone>
        </a:blip>
        <a:stretch/>
      </a:blipFill>
    </a:bgFillStyleLst>
  </a:fmtScheme>
</a:themeOverride>
</file>

<file path=ppt/theme/themeOverride27.xml><?xml version="1.0" encoding="utf-8"?>
<a:themeOverride xmlns:a="http://schemas.openxmlformats.org/drawingml/2006/main">
  <a:clrScheme name="Capital">
    <a:dk1>
      <a:srgbClr val="000000"/>
    </a:dk1>
    <a:lt1>
      <a:srgbClr val="FFFFFF"/>
    </a:lt1>
    <a:dk2>
      <a:srgbClr val="6F6D5D"/>
    </a:dk2>
    <a:lt2>
      <a:srgbClr val="7C8F97"/>
    </a:lt2>
    <a:accent1>
      <a:srgbClr val="4B5A60"/>
    </a:accent1>
    <a:accent2>
      <a:srgbClr val="9C5238"/>
    </a:accent2>
    <a:accent3>
      <a:srgbClr val="504539"/>
    </a:accent3>
    <a:accent4>
      <a:srgbClr val="C1AD79"/>
    </a:accent4>
    <a:accent5>
      <a:srgbClr val="667559"/>
    </a:accent5>
    <a:accent6>
      <a:srgbClr val="BAD6AD"/>
    </a:accent6>
    <a:hlink>
      <a:srgbClr val="524A82"/>
    </a:hlink>
    <a:folHlink>
      <a:srgbClr val="8F9954"/>
    </a:folHlink>
  </a:clrScheme>
  <a:fontScheme name="Breeze">
    <a:majorFont>
      <a:latin typeface="News Gothic MT"/>
      <a:ea typeface=""/>
      <a:cs typeface=""/>
      <a:font script="Jpan" typeface="ＭＳ Ｐゴシック"/>
      <a:font script="Hans" typeface="宋体"/>
      <a:font script="Hant" typeface="新細明體"/>
    </a:majorFont>
    <a:minorFont>
      <a:latin typeface="News Gothic MT"/>
      <a:ea typeface=""/>
      <a:cs typeface=""/>
      <a:font script="Jpan" typeface="ＭＳ Ｐゴシック"/>
      <a:font script="Hans" typeface="宋体"/>
      <a:font script="Hant" typeface="新細明體"/>
    </a:minorFont>
  </a:fontScheme>
  <a:fmtScheme name="Breeze">
    <a:fillStyleLst>
      <a:solidFill>
        <a:schemeClr val="phClr"/>
      </a:solidFill>
      <a:gradFill rotWithShape="1">
        <a:gsLst>
          <a:gs pos="31000">
            <a:schemeClr val="phClr">
              <a:tint val="100000"/>
              <a:shade val="100000"/>
              <a:satMod val="120000"/>
            </a:schemeClr>
          </a:gs>
          <a:gs pos="100000">
            <a:schemeClr val="phClr">
              <a:tint val="50000"/>
              <a:satMod val="150000"/>
            </a:schemeClr>
          </a:gs>
        </a:gsLst>
        <a:lin ang="5400000" scaled="1"/>
      </a:gradFill>
      <a:gradFill rotWithShape="1">
        <a:gsLst>
          <a:gs pos="0">
            <a:schemeClr val="phClr">
              <a:shade val="100000"/>
              <a:satMod val="120000"/>
            </a:schemeClr>
          </a:gs>
          <a:gs pos="69000">
            <a:schemeClr val="phClr">
              <a:tint val="80000"/>
              <a:shade val="100000"/>
              <a:satMod val="150000"/>
            </a:schemeClr>
          </a:gs>
          <a:gs pos="100000">
            <a:schemeClr val="phClr">
              <a:tint val="50000"/>
              <a:shade val="100000"/>
              <a:satMod val="15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dbl" algn="ctr">
        <a:solidFill>
          <a:schemeClr val="phClr"/>
        </a:solidFill>
        <a:prstDash val="solid"/>
      </a:ln>
      <a:ln w="31750" cap="flat" cmpd="dbl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a:effectStyle>
      <a:effectStyle>
        <a:effectLst>
          <a:innerShdw blurRad="127000" dist="25400" dir="13500000">
            <a:srgbClr val="C0C0C0">
              <a:alpha val="75000"/>
            </a:srgbClr>
          </a:innerShdw>
          <a:outerShdw blurRad="88900" dist="25400" dir="5400000" sx="102000" sy="102000" algn="ctr" rotWithShape="0">
            <a:srgbClr val="C0C0C0">
              <a:alpha val="40000"/>
            </a:srgbClr>
          </a:outerShdw>
        </a:effectLst>
        <a:scene3d>
          <a:camera prst="perspectiveLeft" fov="300000"/>
          <a:lightRig rig="soft" dir="l">
            <a:rot lat="0" lon="0" rev="4200000"/>
          </a:lightRig>
        </a:scene3d>
        <a:sp3d extrusionH="38100" prstMaterial="powder">
          <a:bevelT w="50800" h="88900" prst="convex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blipFill rotWithShape="1">
        <a:blip xmlns:r="http://schemas.openxmlformats.org/officeDocument/2006/relationships" r:embed="rId1">
          <a:duotone>
            <a:schemeClr val="phClr">
              <a:shade val="40000"/>
              <a:satMod val="400000"/>
            </a:schemeClr>
            <a:schemeClr val="phClr">
              <a:tint val="10000"/>
              <a:satMod val="200000"/>
            </a:schemeClr>
          </a:duotone>
        </a:blip>
        <a:stretch/>
      </a:blipFill>
    </a:bgFillStyleLst>
  </a:fmtScheme>
</a:themeOverride>
</file>

<file path=ppt/theme/themeOverride28.xml><?xml version="1.0" encoding="utf-8"?>
<a:themeOverride xmlns:a="http://schemas.openxmlformats.org/drawingml/2006/main">
  <a:clrScheme name="Capital">
    <a:dk1>
      <a:srgbClr val="000000"/>
    </a:dk1>
    <a:lt1>
      <a:srgbClr val="FFFFFF"/>
    </a:lt1>
    <a:dk2>
      <a:srgbClr val="6F6D5D"/>
    </a:dk2>
    <a:lt2>
      <a:srgbClr val="7C8F97"/>
    </a:lt2>
    <a:accent1>
      <a:srgbClr val="4B5A60"/>
    </a:accent1>
    <a:accent2>
      <a:srgbClr val="9C5238"/>
    </a:accent2>
    <a:accent3>
      <a:srgbClr val="504539"/>
    </a:accent3>
    <a:accent4>
      <a:srgbClr val="C1AD79"/>
    </a:accent4>
    <a:accent5>
      <a:srgbClr val="667559"/>
    </a:accent5>
    <a:accent6>
      <a:srgbClr val="BAD6AD"/>
    </a:accent6>
    <a:hlink>
      <a:srgbClr val="524A82"/>
    </a:hlink>
    <a:folHlink>
      <a:srgbClr val="8F9954"/>
    </a:folHlink>
  </a:clrScheme>
  <a:fontScheme name="Breeze">
    <a:majorFont>
      <a:latin typeface="News Gothic MT"/>
      <a:ea typeface=""/>
      <a:cs typeface=""/>
      <a:font script="Jpan" typeface="ＭＳ Ｐゴシック"/>
      <a:font script="Hans" typeface="宋体"/>
      <a:font script="Hant" typeface="新細明體"/>
    </a:majorFont>
    <a:minorFont>
      <a:latin typeface="News Gothic MT"/>
      <a:ea typeface=""/>
      <a:cs typeface=""/>
      <a:font script="Jpan" typeface="ＭＳ Ｐゴシック"/>
      <a:font script="Hans" typeface="宋体"/>
      <a:font script="Hant" typeface="新細明體"/>
    </a:minorFont>
  </a:fontScheme>
  <a:fmtScheme name="Breeze">
    <a:fillStyleLst>
      <a:solidFill>
        <a:schemeClr val="phClr"/>
      </a:solidFill>
      <a:gradFill rotWithShape="1">
        <a:gsLst>
          <a:gs pos="31000">
            <a:schemeClr val="phClr">
              <a:tint val="100000"/>
              <a:shade val="100000"/>
              <a:satMod val="120000"/>
            </a:schemeClr>
          </a:gs>
          <a:gs pos="100000">
            <a:schemeClr val="phClr">
              <a:tint val="50000"/>
              <a:satMod val="150000"/>
            </a:schemeClr>
          </a:gs>
        </a:gsLst>
        <a:lin ang="5400000" scaled="1"/>
      </a:gradFill>
      <a:gradFill rotWithShape="1">
        <a:gsLst>
          <a:gs pos="0">
            <a:schemeClr val="phClr">
              <a:shade val="100000"/>
              <a:satMod val="120000"/>
            </a:schemeClr>
          </a:gs>
          <a:gs pos="69000">
            <a:schemeClr val="phClr">
              <a:tint val="80000"/>
              <a:shade val="100000"/>
              <a:satMod val="150000"/>
            </a:schemeClr>
          </a:gs>
          <a:gs pos="100000">
            <a:schemeClr val="phClr">
              <a:tint val="50000"/>
              <a:shade val="100000"/>
              <a:satMod val="15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dbl" algn="ctr">
        <a:solidFill>
          <a:schemeClr val="phClr"/>
        </a:solidFill>
        <a:prstDash val="solid"/>
      </a:ln>
      <a:ln w="31750" cap="flat" cmpd="dbl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a:effectStyle>
      <a:effectStyle>
        <a:effectLst>
          <a:innerShdw blurRad="127000" dist="25400" dir="13500000">
            <a:srgbClr val="C0C0C0">
              <a:alpha val="75000"/>
            </a:srgbClr>
          </a:innerShdw>
          <a:outerShdw blurRad="88900" dist="25400" dir="5400000" sx="102000" sy="102000" algn="ctr" rotWithShape="0">
            <a:srgbClr val="C0C0C0">
              <a:alpha val="40000"/>
            </a:srgbClr>
          </a:outerShdw>
        </a:effectLst>
        <a:scene3d>
          <a:camera prst="perspectiveLeft" fov="300000"/>
          <a:lightRig rig="soft" dir="l">
            <a:rot lat="0" lon="0" rev="4200000"/>
          </a:lightRig>
        </a:scene3d>
        <a:sp3d extrusionH="38100" prstMaterial="powder">
          <a:bevelT w="50800" h="88900" prst="convex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blipFill rotWithShape="1">
        <a:blip xmlns:r="http://schemas.openxmlformats.org/officeDocument/2006/relationships" r:embed="rId1">
          <a:duotone>
            <a:schemeClr val="phClr">
              <a:shade val="40000"/>
              <a:satMod val="400000"/>
            </a:schemeClr>
            <a:schemeClr val="phClr">
              <a:tint val="10000"/>
              <a:satMod val="200000"/>
            </a:schemeClr>
          </a:duotone>
        </a:blip>
        <a:stretch/>
      </a:blipFill>
    </a:bgFillStyleLst>
  </a:fmtScheme>
</a:themeOverride>
</file>

<file path=ppt/theme/themeOverride3.xml><?xml version="1.0" encoding="utf-8"?>
<a:themeOverride xmlns:a="http://schemas.openxmlformats.org/drawingml/2006/main">
  <a:clrScheme name="Capital">
    <a:dk1>
      <a:srgbClr val="000000"/>
    </a:dk1>
    <a:lt1>
      <a:srgbClr val="FFFFFF"/>
    </a:lt1>
    <a:dk2>
      <a:srgbClr val="6F6D5D"/>
    </a:dk2>
    <a:lt2>
      <a:srgbClr val="7C8F97"/>
    </a:lt2>
    <a:accent1>
      <a:srgbClr val="4B5A60"/>
    </a:accent1>
    <a:accent2>
      <a:srgbClr val="9C5238"/>
    </a:accent2>
    <a:accent3>
      <a:srgbClr val="504539"/>
    </a:accent3>
    <a:accent4>
      <a:srgbClr val="C1AD79"/>
    </a:accent4>
    <a:accent5>
      <a:srgbClr val="667559"/>
    </a:accent5>
    <a:accent6>
      <a:srgbClr val="BAD6AD"/>
    </a:accent6>
    <a:hlink>
      <a:srgbClr val="524A82"/>
    </a:hlink>
    <a:folHlink>
      <a:srgbClr val="8F9954"/>
    </a:folHlink>
  </a:clrScheme>
  <a:fontScheme name="Breeze">
    <a:majorFont>
      <a:latin typeface="News Gothic MT"/>
      <a:ea typeface=""/>
      <a:cs typeface=""/>
      <a:font script="Jpan" typeface="ＭＳ Ｐゴシック"/>
      <a:font script="Hans" typeface="宋体"/>
      <a:font script="Hant" typeface="新細明體"/>
    </a:majorFont>
    <a:minorFont>
      <a:latin typeface="News Gothic MT"/>
      <a:ea typeface=""/>
      <a:cs typeface=""/>
      <a:font script="Jpan" typeface="ＭＳ Ｐゴシック"/>
      <a:font script="Hans" typeface="宋体"/>
      <a:font script="Hant" typeface="新細明體"/>
    </a:minorFont>
  </a:fontScheme>
  <a:fmtScheme name="Breeze">
    <a:fillStyleLst>
      <a:solidFill>
        <a:schemeClr val="phClr"/>
      </a:solidFill>
      <a:gradFill rotWithShape="1">
        <a:gsLst>
          <a:gs pos="31000">
            <a:schemeClr val="phClr">
              <a:tint val="100000"/>
              <a:shade val="100000"/>
              <a:satMod val="120000"/>
            </a:schemeClr>
          </a:gs>
          <a:gs pos="100000">
            <a:schemeClr val="phClr">
              <a:tint val="50000"/>
              <a:satMod val="150000"/>
            </a:schemeClr>
          </a:gs>
        </a:gsLst>
        <a:lin ang="5400000" scaled="1"/>
      </a:gradFill>
      <a:gradFill rotWithShape="1">
        <a:gsLst>
          <a:gs pos="0">
            <a:schemeClr val="phClr">
              <a:shade val="100000"/>
              <a:satMod val="120000"/>
            </a:schemeClr>
          </a:gs>
          <a:gs pos="69000">
            <a:schemeClr val="phClr">
              <a:tint val="80000"/>
              <a:shade val="100000"/>
              <a:satMod val="150000"/>
            </a:schemeClr>
          </a:gs>
          <a:gs pos="100000">
            <a:schemeClr val="phClr">
              <a:tint val="50000"/>
              <a:shade val="100000"/>
              <a:satMod val="15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dbl" algn="ctr">
        <a:solidFill>
          <a:schemeClr val="phClr"/>
        </a:solidFill>
        <a:prstDash val="solid"/>
      </a:ln>
      <a:ln w="31750" cap="flat" cmpd="dbl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a:effectStyle>
      <a:effectStyle>
        <a:effectLst>
          <a:innerShdw blurRad="127000" dist="25400" dir="13500000">
            <a:srgbClr val="C0C0C0">
              <a:alpha val="75000"/>
            </a:srgbClr>
          </a:innerShdw>
          <a:outerShdw blurRad="88900" dist="25400" dir="5400000" sx="102000" sy="102000" algn="ctr" rotWithShape="0">
            <a:srgbClr val="C0C0C0">
              <a:alpha val="40000"/>
            </a:srgbClr>
          </a:outerShdw>
        </a:effectLst>
        <a:scene3d>
          <a:camera prst="perspectiveLeft" fov="300000"/>
          <a:lightRig rig="soft" dir="l">
            <a:rot lat="0" lon="0" rev="4200000"/>
          </a:lightRig>
        </a:scene3d>
        <a:sp3d extrusionH="38100" prstMaterial="powder">
          <a:bevelT w="50800" h="88900" prst="convex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blipFill rotWithShape="1">
        <a:blip xmlns:r="http://schemas.openxmlformats.org/officeDocument/2006/relationships" r:embed="rId1">
          <a:duotone>
            <a:schemeClr val="phClr">
              <a:shade val="40000"/>
              <a:satMod val="400000"/>
            </a:schemeClr>
            <a:schemeClr val="phClr">
              <a:tint val="10000"/>
              <a:satMod val="200000"/>
            </a:schemeClr>
          </a:duotone>
        </a:blip>
        <a:stretch/>
      </a:blipFill>
    </a:bgFillStyleLst>
  </a:fmtScheme>
</a:themeOverride>
</file>

<file path=ppt/theme/themeOverride4.xml><?xml version="1.0" encoding="utf-8"?>
<a:themeOverride xmlns:a="http://schemas.openxmlformats.org/drawingml/2006/main">
  <a:clrScheme name="Capital">
    <a:dk1>
      <a:srgbClr val="000000"/>
    </a:dk1>
    <a:lt1>
      <a:srgbClr val="FFFFFF"/>
    </a:lt1>
    <a:dk2>
      <a:srgbClr val="6F6D5D"/>
    </a:dk2>
    <a:lt2>
      <a:srgbClr val="7C8F97"/>
    </a:lt2>
    <a:accent1>
      <a:srgbClr val="4B5A60"/>
    </a:accent1>
    <a:accent2>
      <a:srgbClr val="9C5238"/>
    </a:accent2>
    <a:accent3>
      <a:srgbClr val="504539"/>
    </a:accent3>
    <a:accent4>
      <a:srgbClr val="C1AD79"/>
    </a:accent4>
    <a:accent5>
      <a:srgbClr val="667559"/>
    </a:accent5>
    <a:accent6>
      <a:srgbClr val="BAD6AD"/>
    </a:accent6>
    <a:hlink>
      <a:srgbClr val="524A82"/>
    </a:hlink>
    <a:folHlink>
      <a:srgbClr val="8F9954"/>
    </a:folHlink>
  </a:clrScheme>
  <a:fontScheme name="Breeze">
    <a:majorFont>
      <a:latin typeface="News Gothic MT"/>
      <a:ea typeface=""/>
      <a:cs typeface=""/>
      <a:font script="Jpan" typeface="ＭＳ Ｐゴシック"/>
      <a:font script="Hans" typeface="宋体"/>
      <a:font script="Hant" typeface="新細明體"/>
    </a:majorFont>
    <a:minorFont>
      <a:latin typeface="News Gothic MT"/>
      <a:ea typeface=""/>
      <a:cs typeface=""/>
      <a:font script="Jpan" typeface="ＭＳ Ｐゴシック"/>
      <a:font script="Hans" typeface="宋体"/>
      <a:font script="Hant" typeface="新細明體"/>
    </a:minorFont>
  </a:fontScheme>
  <a:fmtScheme name="Breeze">
    <a:fillStyleLst>
      <a:solidFill>
        <a:schemeClr val="phClr"/>
      </a:solidFill>
      <a:gradFill rotWithShape="1">
        <a:gsLst>
          <a:gs pos="31000">
            <a:schemeClr val="phClr">
              <a:tint val="100000"/>
              <a:shade val="100000"/>
              <a:satMod val="120000"/>
            </a:schemeClr>
          </a:gs>
          <a:gs pos="100000">
            <a:schemeClr val="phClr">
              <a:tint val="50000"/>
              <a:satMod val="150000"/>
            </a:schemeClr>
          </a:gs>
        </a:gsLst>
        <a:lin ang="5400000" scaled="1"/>
      </a:gradFill>
      <a:gradFill rotWithShape="1">
        <a:gsLst>
          <a:gs pos="0">
            <a:schemeClr val="phClr">
              <a:shade val="100000"/>
              <a:satMod val="120000"/>
            </a:schemeClr>
          </a:gs>
          <a:gs pos="69000">
            <a:schemeClr val="phClr">
              <a:tint val="80000"/>
              <a:shade val="100000"/>
              <a:satMod val="150000"/>
            </a:schemeClr>
          </a:gs>
          <a:gs pos="100000">
            <a:schemeClr val="phClr">
              <a:tint val="50000"/>
              <a:shade val="100000"/>
              <a:satMod val="15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dbl" algn="ctr">
        <a:solidFill>
          <a:schemeClr val="phClr"/>
        </a:solidFill>
        <a:prstDash val="solid"/>
      </a:ln>
      <a:ln w="31750" cap="flat" cmpd="dbl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a:effectStyle>
      <a:effectStyle>
        <a:effectLst>
          <a:innerShdw blurRad="127000" dist="25400" dir="13500000">
            <a:srgbClr val="C0C0C0">
              <a:alpha val="75000"/>
            </a:srgbClr>
          </a:innerShdw>
          <a:outerShdw blurRad="88900" dist="25400" dir="5400000" sx="102000" sy="102000" algn="ctr" rotWithShape="0">
            <a:srgbClr val="C0C0C0">
              <a:alpha val="40000"/>
            </a:srgbClr>
          </a:outerShdw>
        </a:effectLst>
        <a:scene3d>
          <a:camera prst="perspectiveLeft" fov="300000"/>
          <a:lightRig rig="soft" dir="l">
            <a:rot lat="0" lon="0" rev="4200000"/>
          </a:lightRig>
        </a:scene3d>
        <a:sp3d extrusionH="38100" prstMaterial="powder">
          <a:bevelT w="50800" h="88900" prst="convex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blipFill rotWithShape="1">
        <a:blip xmlns:r="http://schemas.openxmlformats.org/officeDocument/2006/relationships" r:embed="rId1">
          <a:duotone>
            <a:schemeClr val="phClr">
              <a:shade val="40000"/>
              <a:satMod val="400000"/>
            </a:schemeClr>
            <a:schemeClr val="phClr">
              <a:tint val="10000"/>
              <a:satMod val="200000"/>
            </a:schemeClr>
          </a:duotone>
        </a:blip>
        <a:stretch/>
      </a:blipFill>
    </a:bgFillStyleLst>
  </a:fmtScheme>
</a:themeOverride>
</file>

<file path=ppt/theme/themeOverride5.xml><?xml version="1.0" encoding="utf-8"?>
<a:themeOverride xmlns:a="http://schemas.openxmlformats.org/drawingml/2006/main">
  <a:clrScheme name="Capital">
    <a:dk1>
      <a:srgbClr val="000000"/>
    </a:dk1>
    <a:lt1>
      <a:srgbClr val="FFFFFF"/>
    </a:lt1>
    <a:dk2>
      <a:srgbClr val="6F6D5D"/>
    </a:dk2>
    <a:lt2>
      <a:srgbClr val="7C8F97"/>
    </a:lt2>
    <a:accent1>
      <a:srgbClr val="4B5A60"/>
    </a:accent1>
    <a:accent2>
      <a:srgbClr val="9C5238"/>
    </a:accent2>
    <a:accent3>
      <a:srgbClr val="504539"/>
    </a:accent3>
    <a:accent4>
      <a:srgbClr val="C1AD79"/>
    </a:accent4>
    <a:accent5>
      <a:srgbClr val="667559"/>
    </a:accent5>
    <a:accent6>
      <a:srgbClr val="BAD6AD"/>
    </a:accent6>
    <a:hlink>
      <a:srgbClr val="524A82"/>
    </a:hlink>
    <a:folHlink>
      <a:srgbClr val="8F9954"/>
    </a:folHlink>
  </a:clrScheme>
  <a:fontScheme name="Breeze">
    <a:majorFont>
      <a:latin typeface="News Gothic MT"/>
      <a:ea typeface=""/>
      <a:cs typeface=""/>
      <a:font script="Jpan" typeface="ＭＳ Ｐゴシック"/>
      <a:font script="Hans" typeface="宋体"/>
      <a:font script="Hant" typeface="新細明體"/>
    </a:majorFont>
    <a:minorFont>
      <a:latin typeface="News Gothic MT"/>
      <a:ea typeface=""/>
      <a:cs typeface=""/>
      <a:font script="Jpan" typeface="ＭＳ Ｐゴシック"/>
      <a:font script="Hans" typeface="宋体"/>
      <a:font script="Hant" typeface="新細明體"/>
    </a:minorFont>
  </a:fontScheme>
  <a:fmtScheme name="Breeze">
    <a:fillStyleLst>
      <a:solidFill>
        <a:schemeClr val="phClr"/>
      </a:solidFill>
      <a:gradFill rotWithShape="1">
        <a:gsLst>
          <a:gs pos="31000">
            <a:schemeClr val="phClr">
              <a:tint val="100000"/>
              <a:shade val="100000"/>
              <a:satMod val="120000"/>
            </a:schemeClr>
          </a:gs>
          <a:gs pos="100000">
            <a:schemeClr val="phClr">
              <a:tint val="50000"/>
              <a:satMod val="150000"/>
            </a:schemeClr>
          </a:gs>
        </a:gsLst>
        <a:lin ang="5400000" scaled="1"/>
      </a:gradFill>
      <a:gradFill rotWithShape="1">
        <a:gsLst>
          <a:gs pos="0">
            <a:schemeClr val="phClr">
              <a:shade val="100000"/>
              <a:satMod val="120000"/>
            </a:schemeClr>
          </a:gs>
          <a:gs pos="69000">
            <a:schemeClr val="phClr">
              <a:tint val="80000"/>
              <a:shade val="100000"/>
              <a:satMod val="150000"/>
            </a:schemeClr>
          </a:gs>
          <a:gs pos="100000">
            <a:schemeClr val="phClr">
              <a:tint val="50000"/>
              <a:shade val="100000"/>
              <a:satMod val="15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dbl" algn="ctr">
        <a:solidFill>
          <a:schemeClr val="phClr"/>
        </a:solidFill>
        <a:prstDash val="solid"/>
      </a:ln>
      <a:ln w="31750" cap="flat" cmpd="dbl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a:effectStyle>
      <a:effectStyle>
        <a:effectLst>
          <a:innerShdw blurRad="127000" dist="25400" dir="13500000">
            <a:srgbClr val="C0C0C0">
              <a:alpha val="75000"/>
            </a:srgbClr>
          </a:innerShdw>
          <a:outerShdw blurRad="88900" dist="25400" dir="5400000" sx="102000" sy="102000" algn="ctr" rotWithShape="0">
            <a:srgbClr val="C0C0C0">
              <a:alpha val="40000"/>
            </a:srgbClr>
          </a:outerShdw>
        </a:effectLst>
        <a:scene3d>
          <a:camera prst="perspectiveLeft" fov="300000"/>
          <a:lightRig rig="soft" dir="l">
            <a:rot lat="0" lon="0" rev="4200000"/>
          </a:lightRig>
        </a:scene3d>
        <a:sp3d extrusionH="38100" prstMaterial="powder">
          <a:bevelT w="50800" h="88900" prst="convex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blipFill rotWithShape="1">
        <a:blip xmlns:r="http://schemas.openxmlformats.org/officeDocument/2006/relationships" r:embed="rId1">
          <a:duotone>
            <a:schemeClr val="phClr">
              <a:shade val="40000"/>
              <a:satMod val="400000"/>
            </a:schemeClr>
            <a:schemeClr val="phClr">
              <a:tint val="10000"/>
              <a:satMod val="200000"/>
            </a:schemeClr>
          </a:duotone>
        </a:blip>
        <a:stretch/>
      </a:blipFill>
    </a:bgFillStyleLst>
  </a:fmtScheme>
</a:themeOverride>
</file>

<file path=ppt/theme/themeOverride6.xml><?xml version="1.0" encoding="utf-8"?>
<a:themeOverride xmlns:a="http://schemas.openxmlformats.org/drawingml/2006/main">
  <a:clrScheme name="Capital">
    <a:dk1>
      <a:srgbClr val="000000"/>
    </a:dk1>
    <a:lt1>
      <a:srgbClr val="FFFFFF"/>
    </a:lt1>
    <a:dk2>
      <a:srgbClr val="6F6D5D"/>
    </a:dk2>
    <a:lt2>
      <a:srgbClr val="7C8F97"/>
    </a:lt2>
    <a:accent1>
      <a:srgbClr val="4B5A60"/>
    </a:accent1>
    <a:accent2>
      <a:srgbClr val="9C5238"/>
    </a:accent2>
    <a:accent3>
      <a:srgbClr val="504539"/>
    </a:accent3>
    <a:accent4>
      <a:srgbClr val="C1AD79"/>
    </a:accent4>
    <a:accent5>
      <a:srgbClr val="667559"/>
    </a:accent5>
    <a:accent6>
      <a:srgbClr val="BAD6AD"/>
    </a:accent6>
    <a:hlink>
      <a:srgbClr val="524A82"/>
    </a:hlink>
    <a:folHlink>
      <a:srgbClr val="8F9954"/>
    </a:folHlink>
  </a:clrScheme>
  <a:fontScheme name="Breeze">
    <a:majorFont>
      <a:latin typeface="News Gothic MT"/>
      <a:ea typeface=""/>
      <a:cs typeface=""/>
      <a:font script="Jpan" typeface="ＭＳ Ｐゴシック"/>
      <a:font script="Hans" typeface="宋体"/>
      <a:font script="Hant" typeface="新細明體"/>
    </a:majorFont>
    <a:minorFont>
      <a:latin typeface="News Gothic MT"/>
      <a:ea typeface=""/>
      <a:cs typeface=""/>
      <a:font script="Jpan" typeface="ＭＳ Ｐゴシック"/>
      <a:font script="Hans" typeface="宋体"/>
      <a:font script="Hant" typeface="新細明體"/>
    </a:minorFont>
  </a:fontScheme>
  <a:fmtScheme name="Breeze">
    <a:fillStyleLst>
      <a:solidFill>
        <a:schemeClr val="phClr"/>
      </a:solidFill>
      <a:gradFill rotWithShape="1">
        <a:gsLst>
          <a:gs pos="31000">
            <a:schemeClr val="phClr">
              <a:tint val="100000"/>
              <a:shade val="100000"/>
              <a:satMod val="120000"/>
            </a:schemeClr>
          </a:gs>
          <a:gs pos="100000">
            <a:schemeClr val="phClr">
              <a:tint val="50000"/>
              <a:satMod val="150000"/>
            </a:schemeClr>
          </a:gs>
        </a:gsLst>
        <a:lin ang="5400000" scaled="1"/>
      </a:gradFill>
      <a:gradFill rotWithShape="1">
        <a:gsLst>
          <a:gs pos="0">
            <a:schemeClr val="phClr">
              <a:shade val="100000"/>
              <a:satMod val="120000"/>
            </a:schemeClr>
          </a:gs>
          <a:gs pos="69000">
            <a:schemeClr val="phClr">
              <a:tint val="80000"/>
              <a:shade val="100000"/>
              <a:satMod val="150000"/>
            </a:schemeClr>
          </a:gs>
          <a:gs pos="100000">
            <a:schemeClr val="phClr">
              <a:tint val="50000"/>
              <a:shade val="100000"/>
              <a:satMod val="15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dbl" algn="ctr">
        <a:solidFill>
          <a:schemeClr val="phClr"/>
        </a:solidFill>
        <a:prstDash val="solid"/>
      </a:ln>
      <a:ln w="31750" cap="flat" cmpd="dbl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a:effectStyle>
      <a:effectStyle>
        <a:effectLst>
          <a:innerShdw blurRad="127000" dist="25400" dir="13500000">
            <a:srgbClr val="C0C0C0">
              <a:alpha val="75000"/>
            </a:srgbClr>
          </a:innerShdw>
          <a:outerShdw blurRad="88900" dist="25400" dir="5400000" sx="102000" sy="102000" algn="ctr" rotWithShape="0">
            <a:srgbClr val="C0C0C0">
              <a:alpha val="40000"/>
            </a:srgbClr>
          </a:outerShdw>
        </a:effectLst>
        <a:scene3d>
          <a:camera prst="perspectiveLeft" fov="300000"/>
          <a:lightRig rig="soft" dir="l">
            <a:rot lat="0" lon="0" rev="4200000"/>
          </a:lightRig>
        </a:scene3d>
        <a:sp3d extrusionH="38100" prstMaterial="powder">
          <a:bevelT w="50800" h="88900" prst="convex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blipFill rotWithShape="1">
        <a:blip xmlns:r="http://schemas.openxmlformats.org/officeDocument/2006/relationships" r:embed="rId1">
          <a:duotone>
            <a:schemeClr val="phClr">
              <a:shade val="40000"/>
              <a:satMod val="400000"/>
            </a:schemeClr>
            <a:schemeClr val="phClr">
              <a:tint val="10000"/>
              <a:satMod val="200000"/>
            </a:schemeClr>
          </a:duotone>
        </a:blip>
        <a:stretch/>
      </a:blipFill>
    </a:bgFillStyleLst>
  </a:fmtScheme>
</a:themeOverride>
</file>

<file path=ppt/theme/themeOverride7.xml><?xml version="1.0" encoding="utf-8"?>
<a:themeOverride xmlns:a="http://schemas.openxmlformats.org/drawingml/2006/main">
  <a:clrScheme name="Capital">
    <a:dk1>
      <a:srgbClr val="000000"/>
    </a:dk1>
    <a:lt1>
      <a:srgbClr val="FFFFFF"/>
    </a:lt1>
    <a:dk2>
      <a:srgbClr val="6F6D5D"/>
    </a:dk2>
    <a:lt2>
      <a:srgbClr val="7C8F97"/>
    </a:lt2>
    <a:accent1>
      <a:srgbClr val="4B5A60"/>
    </a:accent1>
    <a:accent2>
      <a:srgbClr val="9C5238"/>
    </a:accent2>
    <a:accent3>
      <a:srgbClr val="504539"/>
    </a:accent3>
    <a:accent4>
      <a:srgbClr val="C1AD79"/>
    </a:accent4>
    <a:accent5>
      <a:srgbClr val="667559"/>
    </a:accent5>
    <a:accent6>
      <a:srgbClr val="BAD6AD"/>
    </a:accent6>
    <a:hlink>
      <a:srgbClr val="524A82"/>
    </a:hlink>
    <a:folHlink>
      <a:srgbClr val="8F9954"/>
    </a:folHlink>
  </a:clrScheme>
  <a:fontScheme name="Breeze">
    <a:majorFont>
      <a:latin typeface="News Gothic MT"/>
      <a:ea typeface=""/>
      <a:cs typeface=""/>
      <a:font script="Jpan" typeface="ＭＳ Ｐゴシック"/>
      <a:font script="Hans" typeface="宋体"/>
      <a:font script="Hant" typeface="新細明體"/>
    </a:majorFont>
    <a:minorFont>
      <a:latin typeface="News Gothic MT"/>
      <a:ea typeface=""/>
      <a:cs typeface=""/>
      <a:font script="Jpan" typeface="ＭＳ Ｐゴシック"/>
      <a:font script="Hans" typeface="宋体"/>
      <a:font script="Hant" typeface="新細明體"/>
    </a:minorFont>
  </a:fontScheme>
  <a:fmtScheme name="Breeze">
    <a:fillStyleLst>
      <a:solidFill>
        <a:schemeClr val="phClr"/>
      </a:solidFill>
      <a:gradFill rotWithShape="1">
        <a:gsLst>
          <a:gs pos="31000">
            <a:schemeClr val="phClr">
              <a:tint val="100000"/>
              <a:shade val="100000"/>
              <a:satMod val="120000"/>
            </a:schemeClr>
          </a:gs>
          <a:gs pos="100000">
            <a:schemeClr val="phClr">
              <a:tint val="50000"/>
              <a:satMod val="150000"/>
            </a:schemeClr>
          </a:gs>
        </a:gsLst>
        <a:lin ang="5400000" scaled="1"/>
      </a:gradFill>
      <a:gradFill rotWithShape="1">
        <a:gsLst>
          <a:gs pos="0">
            <a:schemeClr val="phClr">
              <a:shade val="100000"/>
              <a:satMod val="120000"/>
            </a:schemeClr>
          </a:gs>
          <a:gs pos="69000">
            <a:schemeClr val="phClr">
              <a:tint val="80000"/>
              <a:shade val="100000"/>
              <a:satMod val="150000"/>
            </a:schemeClr>
          </a:gs>
          <a:gs pos="100000">
            <a:schemeClr val="phClr">
              <a:tint val="50000"/>
              <a:shade val="100000"/>
              <a:satMod val="15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dbl" algn="ctr">
        <a:solidFill>
          <a:schemeClr val="phClr"/>
        </a:solidFill>
        <a:prstDash val="solid"/>
      </a:ln>
      <a:ln w="31750" cap="flat" cmpd="dbl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a:effectStyle>
      <a:effectStyle>
        <a:effectLst>
          <a:innerShdw blurRad="127000" dist="25400" dir="13500000">
            <a:srgbClr val="C0C0C0">
              <a:alpha val="75000"/>
            </a:srgbClr>
          </a:innerShdw>
          <a:outerShdw blurRad="88900" dist="25400" dir="5400000" sx="102000" sy="102000" algn="ctr" rotWithShape="0">
            <a:srgbClr val="C0C0C0">
              <a:alpha val="40000"/>
            </a:srgbClr>
          </a:outerShdw>
        </a:effectLst>
        <a:scene3d>
          <a:camera prst="perspectiveLeft" fov="300000"/>
          <a:lightRig rig="soft" dir="l">
            <a:rot lat="0" lon="0" rev="4200000"/>
          </a:lightRig>
        </a:scene3d>
        <a:sp3d extrusionH="38100" prstMaterial="powder">
          <a:bevelT w="50800" h="88900" prst="convex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blipFill rotWithShape="1">
        <a:blip xmlns:r="http://schemas.openxmlformats.org/officeDocument/2006/relationships" r:embed="rId1">
          <a:duotone>
            <a:schemeClr val="phClr">
              <a:shade val="40000"/>
              <a:satMod val="400000"/>
            </a:schemeClr>
            <a:schemeClr val="phClr">
              <a:tint val="10000"/>
              <a:satMod val="200000"/>
            </a:schemeClr>
          </a:duotone>
        </a:blip>
        <a:stretch/>
      </a:blipFill>
    </a:bgFillStyleLst>
  </a:fmtScheme>
</a:themeOverride>
</file>

<file path=ppt/theme/themeOverride8.xml><?xml version="1.0" encoding="utf-8"?>
<a:themeOverride xmlns:a="http://schemas.openxmlformats.org/drawingml/2006/main">
  <a:clrScheme name="Capital">
    <a:dk1>
      <a:srgbClr val="000000"/>
    </a:dk1>
    <a:lt1>
      <a:srgbClr val="FFFFFF"/>
    </a:lt1>
    <a:dk2>
      <a:srgbClr val="6F6D5D"/>
    </a:dk2>
    <a:lt2>
      <a:srgbClr val="7C8F97"/>
    </a:lt2>
    <a:accent1>
      <a:srgbClr val="4B5A60"/>
    </a:accent1>
    <a:accent2>
      <a:srgbClr val="9C5238"/>
    </a:accent2>
    <a:accent3>
      <a:srgbClr val="504539"/>
    </a:accent3>
    <a:accent4>
      <a:srgbClr val="C1AD79"/>
    </a:accent4>
    <a:accent5>
      <a:srgbClr val="667559"/>
    </a:accent5>
    <a:accent6>
      <a:srgbClr val="BAD6AD"/>
    </a:accent6>
    <a:hlink>
      <a:srgbClr val="524A82"/>
    </a:hlink>
    <a:folHlink>
      <a:srgbClr val="8F9954"/>
    </a:folHlink>
  </a:clrScheme>
  <a:fontScheme name="Breeze">
    <a:majorFont>
      <a:latin typeface="News Gothic MT"/>
      <a:ea typeface=""/>
      <a:cs typeface=""/>
      <a:font script="Jpan" typeface="ＭＳ Ｐゴシック"/>
      <a:font script="Hans" typeface="宋体"/>
      <a:font script="Hant" typeface="新細明體"/>
    </a:majorFont>
    <a:minorFont>
      <a:latin typeface="News Gothic MT"/>
      <a:ea typeface=""/>
      <a:cs typeface=""/>
      <a:font script="Jpan" typeface="ＭＳ Ｐゴシック"/>
      <a:font script="Hans" typeface="宋体"/>
      <a:font script="Hant" typeface="新細明體"/>
    </a:minorFont>
  </a:fontScheme>
  <a:fmtScheme name="Breeze">
    <a:fillStyleLst>
      <a:solidFill>
        <a:schemeClr val="phClr"/>
      </a:solidFill>
      <a:gradFill rotWithShape="1">
        <a:gsLst>
          <a:gs pos="31000">
            <a:schemeClr val="phClr">
              <a:tint val="100000"/>
              <a:shade val="100000"/>
              <a:satMod val="120000"/>
            </a:schemeClr>
          </a:gs>
          <a:gs pos="100000">
            <a:schemeClr val="phClr">
              <a:tint val="50000"/>
              <a:satMod val="150000"/>
            </a:schemeClr>
          </a:gs>
        </a:gsLst>
        <a:lin ang="5400000" scaled="1"/>
      </a:gradFill>
      <a:gradFill rotWithShape="1">
        <a:gsLst>
          <a:gs pos="0">
            <a:schemeClr val="phClr">
              <a:shade val="100000"/>
              <a:satMod val="120000"/>
            </a:schemeClr>
          </a:gs>
          <a:gs pos="69000">
            <a:schemeClr val="phClr">
              <a:tint val="80000"/>
              <a:shade val="100000"/>
              <a:satMod val="150000"/>
            </a:schemeClr>
          </a:gs>
          <a:gs pos="100000">
            <a:schemeClr val="phClr">
              <a:tint val="50000"/>
              <a:shade val="100000"/>
              <a:satMod val="15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dbl" algn="ctr">
        <a:solidFill>
          <a:schemeClr val="phClr"/>
        </a:solidFill>
        <a:prstDash val="solid"/>
      </a:ln>
      <a:ln w="31750" cap="flat" cmpd="dbl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a:effectStyle>
      <a:effectStyle>
        <a:effectLst>
          <a:innerShdw blurRad="127000" dist="25400" dir="13500000">
            <a:srgbClr val="C0C0C0">
              <a:alpha val="75000"/>
            </a:srgbClr>
          </a:innerShdw>
          <a:outerShdw blurRad="88900" dist="25400" dir="5400000" sx="102000" sy="102000" algn="ctr" rotWithShape="0">
            <a:srgbClr val="C0C0C0">
              <a:alpha val="40000"/>
            </a:srgbClr>
          </a:outerShdw>
        </a:effectLst>
        <a:scene3d>
          <a:camera prst="perspectiveLeft" fov="300000"/>
          <a:lightRig rig="soft" dir="l">
            <a:rot lat="0" lon="0" rev="4200000"/>
          </a:lightRig>
        </a:scene3d>
        <a:sp3d extrusionH="38100" prstMaterial="powder">
          <a:bevelT w="50800" h="88900" prst="convex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blipFill rotWithShape="1">
        <a:blip xmlns:r="http://schemas.openxmlformats.org/officeDocument/2006/relationships" r:embed="rId1">
          <a:duotone>
            <a:schemeClr val="phClr">
              <a:shade val="40000"/>
              <a:satMod val="400000"/>
            </a:schemeClr>
            <a:schemeClr val="phClr">
              <a:tint val="10000"/>
              <a:satMod val="200000"/>
            </a:schemeClr>
          </a:duotone>
        </a:blip>
        <a:stretch/>
      </a:blipFill>
    </a:bgFillStyleLst>
  </a:fmtScheme>
</a:themeOverride>
</file>

<file path=ppt/theme/themeOverride9.xml><?xml version="1.0" encoding="utf-8"?>
<a:themeOverride xmlns:a="http://schemas.openxmlformats.org/drawingml/2006/main">
  <a:clrScheme name="Capital">
    <a:dk1>
      <a:srgbClr val="000000"/>
    </a:dk1>
    <a:lt1>
      <a:srgbClr val="FFFFFF"/>
    </a:lt1>
    <a:dk2>
      <a:srgbClr val="6F6D5D"/>
    </a:dk2>
    <a:lt2>
      <a:srgbClr val="7C8F97"/>
    </a:lt2>
    <a:accent1>
      <a:srgbClr val="4B5A60"/>
    </a:accent1>
    <a:accent2>
      <a:srgbClr val="9C5238"/>
    </a:accent2>
    <a:accent3>
      <a:srgbClr val="504539"/>
    </a:accent3>
    <a:accent4>
      <a:srgbClr val="C1AD79"/>
    </a:accent4>
    <a:accent5>
      <a:srgbClr val="667559"/>
    </a:accent5>
    <a:accent6>
      <a:srgbClr val="BAD6AD"/>
    </a:accent6>
    <a:hlink>
      <a:srgbClr val="524A82"/>
    </a:hlink>
    <a:folHlink>
      <a:srgbClr val="8F9954"/>
    </a:folHlink>
  </a:clrScheme>
  <a:fontScheme name="Breeze">
    <a:majorFont>
      <a:latin typeface="News Gothic MT"/>
      <a:ea typeface=""/>
      <a:cs typeface=""/>
      <a:font script="Jpan" typeface="ＭＳ Ｐゴシック"/>
      <a:font script="Hans" typeface="宋体"/>
      <a:font script="Hant" typeface="新細明體"/>
    </a:majorFont>
    <a:minorFont>
      <a:latin typeface="News Gothic MT"/>
      <a:ea typeface=""/>
      <a:cs typeface=""/>
      <a:font script="Jpan" typeface="ＭＳ Ｐゴシック"/>
      <a:font script="Hans" typeface="宋体"/>
      <a:font script="Hant" typeface="新細明體"/>
    </a:minorFont>
  </a:fontScheme>
  <a:fmtScheme name="Breeze">
    <a:fillStyleLst>
      <a:solidFill>
        <a:schemeClr val="phClr"/>
      </a:solidFill>
      <a:gradFill rotWithShape="1">
        <a:gsLst>
          <a:gs pos="31000">
            <a:schemeClr val="phClr">
              <a:tint val="100000"/>
              <a:shade val="100000"/>
              <a:satMod val="120000"/>
            </a:schemeClr>
          </a:gs>
          <a:gs pos="100000">
            <a:schemeClr val="phClr">
              <a:tint val="50000"/>
              <a:satMod val="150000"/>
            </a:schemeClr>
          </a:gs>
        </a:gsLst>
        <a:lin ang="5400000" scaled="1"/>
      </a:gradFill>
      <a:gradFill rotWithShape="1">
        <a:gsLst>
          <a:gs pos="0">
            <a:schemeClr val="phClr">
              <a:shade val="100000"/>
              <a:satMod val="120000"/>
            </a:schemeClr>
          </a:gs>
          <a:gs pos="69000">
            <a:schemeClr val="phClr">
              <a:tint val="80000"/>
              <a:shade val="100000"/>
              <a:satMod val="150000"/>
            </a:schemeClr>
          </a:gs>
          <a:gs pos="100000">
            <a:schemeClr val="phClr">
              <a:tint val="50000"/>
              <a:shade val="100000"/>
              <a:satMod val="150000"/>
            </a:schemeClr>
          </a:gs>
        </a:gsLst>
        <a:path path="circle">
          <a:fillToRect l="100000" t="100000" r="100000" b="100000"/>
        </a:path>
      </a:gra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dbl" algn="ctr">
        <a:solidFill>
          <a:schemeClr val="phClr"/>
        </a:solidFill>
        <a:prstDash val="solid"/>
      </a:ln>
      <a:ln w="31750" cap="flat" cmpd="dbl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</a:effectStyle>
      <a:effectStyle>
        <a:effectLst>
          <a:innerShdw blurRad="127000" dist="25400" dir="13500000">
            <a:srgbClr val="C0C0C0">
              <a:alpha val="75000"/>
            </a:srgbClr>
          </a:innerShdw>
          <a:outerShdw blurRad="88900" dist="25400" dir="5400000" sx="102000" sy="102000" algn="ctr" rotWithShape="0">
            <a:srgbClr val="C0C0C0">
              <a:alpha val="40000"/>
            </a:srgbClr>
          </a:outerShdw>
        </a:effectLst>
        <a:scene3d>
          <a:camera prst="perspectiveLeft" fov="300000"/>
          <a:lightRig rig="soft" dir="l">
            <a:rot lat="0" lon="0" rev="4200000"/>
          </a:lightRig>
        </a:scene3d>
        <a:sp3d extrusionH="38100" prstMaterial="powder">
          <a:bevelT w="50800" h="88900" prst="convex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blipFill rotWithShape="1">
        <a:blip xmlns:r="http://schemas.openxmlformats.org/officeDocument/2006/relationships" r:embed="rId1">
          <a:duotone>
            <a:schemeClr val="phClr">
              <a:shade val="40000"/>
              <a:satMod val="400000"/>
            </a:schemeClr>
            <a:schemeClr val="phClr">
              <a:tint val="10000"/>
              <a:satMod val="200000"/>
            </a:schemeClr>
          </a:duotone>
        </a:blip>
        <a:stretch/>
      </a:blip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9E675B3A05234CAAD43956FDCBA944" ma:contentTypeVersion="5" ma:contentTypeDescription="Create a new document." ma:contentTypeScope="" ma:versionID="b9bbd1b7ca9fd90cff3297db88b0e61e">
  <xsd:schema xmlns:xsd="http://www.w3.org/2001/XMLSchema" xmlns:xs="http://www.w3.org/2001/XMLSchema" xmlns:p="http://schemas.microsoft.com/office/2006/metadata/properties" xmlns:ns2="4369eff9-d468-4b14-b0f5-52dfbb5b99a7" xmlns:ns3="dfc89b0f-9ff3-4964-9535-1d8d9f9005c3" targetNamespace="http://schemas.microsoft.com/office/2006/metadata/properties" ma:root="true" ma:fieldsID="153cd650108d34bcbf1ace6480e0f0a9" ns2:_="" ns3:_="">
    <xsd:import namespace="4369eff9-d468-4b14-b0f5-52dfbb5b99a7"/>
    <xsd:import namespace="dfc89b0f-9ff3-4964-9535-1d8d9f9005c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SharingHintHash" minOccurs="0"/>
                <xsd:element ref="ns3:SharedWithDetails" minOccurs="0"/>
                <xsd:element ref="ns2:LastSharedByUser" minOccurs="0"/>
                <xsd:element ref="ns2:LastSharedBy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69eff9-d468-4b14-b0f5-52dfbb5b99a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c89b0f-9ff3-4964-9535-1d8d9f9005c3" elementFormDefault="qualified">
    <xsd:import namespace="http://schemas.microsoft.com/office/2006/documentManagement/types"/>
    <xsd:import namespace="http://schemas.microsoft.com/office/infopath/2007/PartnerControls"/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3F6093E-0088-4824-AFCF-7C2D5D33ACBF}">
  <ds:schemaRefs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schemas.microsoft.com/office/infopath/2007/PartnerControls"/>
    <ds:schemaRef ds:uri="dfc89b0f-9ff3-4964-9535-1d8d9f9005c3"/>
    <ds:schemaRef ds:uri="4369eff9-d468-4b14-b0f5-52dfbb5b99a7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2D9D91B-9626-49E3-9BFF-881BB17C6F9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1386D9-346B-4F97-BE8F-71D721EC96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69eff9-d468-4b14-b0f5-52dfbb5b99a7"/>
    <ds:schemaRef ds:uri="dfc89b0f-9ff3-4964-9535-1d8d9f9005c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202</Words>
  <Application>Microsoft Office PowerPoint</Application>
  <PresentationFormat>Widescreen</PresentationFormat>
  <Paragraphs>79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ＭＳ Ｐゴシック</vt:lpstr>
      <vt:lpstr>Arial</vt:lpstr>
      <vt:lpstr>Arial Black</vt:lpstr>
      <vt:lpstr>News Gothic MT</vt:lpstr>
      <vt:lpstr>Times New Roman</vt:lpstr>
      <vt:lpstr>Wingdings 2</vt:lpstr>
      <vt:lpstr>Breeze</vt:lpstr>
      <vt:lpstr>EXAMPLE: COALITION SECTOR REPRESENTATIVES </vt:lpstr>
      <vt:lpstr>COALITION SECTOR REPRESENTATIVES </vt:lpstr>
      <vt:lpstr>Examples of Strategies/Successes</vt:lpstr>
      <vt:lpstr>Sample form to fill out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COALITION SECTOR REPRESENTATIVES</dc:title>
  <dc:creator>Halle Schweikert</dc:creator>
  <cp:lastModifiedBy>Christopher Naso</cp:lastModifiedBy>
  <cp:revision>7</cp:revision>
  <cp:lastPrinted>2014-12-03T16:16:50Z</cp:lastPrinted>
  <dcterms:created xsi:type="dcterms:W3CDTF">2014-12-01T20:42:16Z</dcterms:created>
  <dcterms:modified xsi:type="dcterms:W3CDTF">2016-12-07T19:13:51Z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0x0101003E9E675B3A05234CAAD43956FDCBA944</vt:lpwstr>
  </property>
</Properties>
</file>